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70" r:id="rId5"/>
    <p:sldId id="262" r:id="rId6"/>
    <p:sldId id="263" r:id="rId7"/>
    <p:sldId id="264" r:id="rId8"/>
    <p:sldId id="265" r:id="rId9"/>
    <p:sldId id="258" r:id="rId10"/>
    <p:sldId id="259" r:id="rId11"/>
    <p:sldId id="266" r:id="rId12"/>
    <p:sldId id="267" r:id="rId13"/>
    <p:sldId id="268" r:id="rId14"/>
    <p:sldId id="26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18" autoAdjust="0"/>
    <p:restoredTop sz="94671" autoAdjust="0"/>
  </p:normalViewPr>
  <p:slideViewPr>
    <p:cSldViewPr>
      <p:cViewPr>
        <p:scale>
          <a:sx n="75" d="100"/>
          <a:sy n="75" d="100"/>
        </p:scale>
        <p:origin x="-10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BB7E57C2-6E6A-456A-ADC3-C886C2624DE3}" type="datetimeFigureOut">
              <a:rPr lang="en-US" smtClean="0"/>
              <a:t>4/25/2010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1058405C-7378-4F65-A087-7C3E7B9385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SNC ESL</a:t>
            </a:r>
            <a:br>
              <a:rPr lang="en-US" dirty="0" smtClean="0"/>
            </a:br>
            <a:r>
              <a:rPr lang="en-US" dirty="0" smtClean="0"/>
              <a:t>Database</a:t>
            </a:r>
            <a:r>
              <a:rPr lang="en-US" dirty="0"/>
              <a:t>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McEnaney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3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and Development</a:t>
            </a:r>
            <a:endParaRPr lang="en-US" dirty="0"/>
          </a:p>
        </p:txBody>
      </p:sp>
      <p:pic>
        <p:nvPicPr>
          <p:cNvPr id="2051" name="Picture 3" descr="C:\Users\Paul McEnaney\AppData\Local\Microsoft\Windows\Temporary Internet Files\Content.IE5\7AL77YIQ\MC9002889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205162"/>
            <a:ext cx="2647950" cy="174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50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before you code</a:t>
            </a:r>
          </a:p>
          <a:p>
            <a:pPr lvl="1"/>
            <a:r>
              <a:rPr lang="en-US" dirty="0" smtClean="0"/>
              <a:t>Does fixing this break something ELSE?</a:t>
            </a:r>
          </a:p>
          <a:p>
            <a:r>
              <a:rPr lang="en-US" dirty="0" smtClean="0"/>
              <a:t>Don’t procrastinate</a:t>
            </a:r>
          </a:p>
          <a:p>
            <a:r>
              <a:rPr lang="en-US" dirty="0" smtClean="0"/>
              <a:t>If you find a better way, go back and fix it</a:t>
            </a:r>
          </a:p>
          <a:p>
            <a:r>
              <a:rPr lang="en-US" dirty="0" smtClean="0"/>
              <a:t>Understand WHY things work</a:t>
            </a:r>
          </a:p>
          <a:p>
            <a:r>
              <a:rPr lang="en-US" dirty="0" smtClean="0"/>
              <a:t>Google EVERYTHING</a:t>
            </a:r>
          </a:p>
          <a:p>
            <a:pPr lvl="1"/>
            <a:r>
              <a:rPr lang="en-US" dirty="0" smtClean="0"/>
              <a:t>You’ll find lots of “better ways”, some work</a:t>
            </a:r>
          </a:p>
        </p:txBody>
      </p:sp>
    </p:spTree>
    <p:extLst>
      <p:ext uri="{BB962C8B-B14F-4D97-AF65-F5344CB8AC3E}">
        <p14:creationId xmlns:p14="http://schemas.microsoft.com/office/powerpoint/2010/main" val="383493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/*Documentation!*/</a:t>
            </a:r>
          </a:p>
          <a:p>
            <a:r>
              <a:rPr lang="en-US" dirty="0" err="1" smtClean="0"/>
              <a:t>ModularCode</a:t>
            </a:r>
            <a:r>
              <a:rPr lang="en-US" dirty="0" smtClean="0"/>
              <a:t>(&amp; TESTING);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Efficient Code</a:t>
            </a:r>
          </a:p>
          <a:p>
            <a:pPr lvl="1"/>
            <a:r>
              <a:rPr lang="en-US" dirty="0" smtClean="0"/>
              <a:t>If it doesn’t have to be in a loop, don’t put it in a loop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Handle Errors</a:t>
            </a:r>
          </a:p>
        </p:txBody>
      </p:sp>
    </p:spTree>
    <p:extLst>
      <p:ext uri="{BB962C8B-B14F-4D97-AF65-F5344CB8AC3E}">
        <p14:creationId xmlns:p14="http://schemas.microsoft.com/office/powerpoint/2010/main" val="284003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Editing/Adding to rosters</a:t>
            </a:r>
          </a:p>
          <a:p>
            <a:pPr lvl="1"/>
            <a:r>
              <a:rPr lang="en-US" dirty="0" smtClean="0"/>
              <a:t>Data input could be simplified</a:t>
            </a:r>
          </a:p>
          <a:p>
            <a:endParaRPr lang="en-US" dirty="0" smtClean="0"/>
          </a:p>
          <a:p>
            <a:r>
              <a:rPr lang="en-US" dirty="0" smtClean="0"/>
              <a:t>Support more features already included in the database</a:t>
            </a:r>
          </a:p>
          <a:p>
            <a:endParaRPr lang="en-US" dirty="0" smtClean="0"/>
          </a:p>
          <a:p>
            <a:r>
              <a:rPr lang="en-US" dirty="0" smtClean="0"/>
              <a:t>Maintenance feature</a:t>
            </a:r>
          </a:p>
          <a:p>
            <a:pPr lvl="1"/>
            <a:r>
              <a:rPr lang="en-US" dirty="0" smtClean="0"/>
              <a:t>Edit database lookup tables</a:t>
            </a:r>
          </a:p>
          <a:p>
            <a:pPr lvl="1"/>
            <a:r>
              <a:rPr lang="en-US" dirty="0" smtClean="0"/>
              <a:t>Edit database file path</a:t>
            </a:r>
          </a:p>
        </p:txBody>
      </p:sp>
    </p:spTree>
    <p:extLst>
      <p:ext uri="{BB962C8B-B14F-4D97-AF65-F5344CB8AC3E}">
        <p14:creationId xmlns:p14="http://schemas.microsoft.com/office/powerpoint/2010/main" val="252766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to the 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Calm down – we were ALL </a:t>
            </a:r>
            <a:r>
              <a:rPr lang="en-US" dirty="0" smtClean="0"/>
              <a:t>scared</a:t>
            </a:r>
          </a:p>
          <a:p>
            <a:r>
              <a:rPr lang="en-US" dirty="0"/>
              <a:t>Eating and sleep are </a:t>
            </a:r>
            <a:r>
              <a:rPr lang="en-US" dirty="0" smtClean="0"/>
              <a:t>IMPORTANT</a:t>
            </a:r>
          </a:p>
          <a:p>
            <a:r>
              <a:rPr lang="en-US" dirty="0"/>
              <a:t>Take breaks – stress will hurt your life</a:t>
            </a:r>
          </a:p>
          <a:p>
            <a:r>
              <a:rPr lang="en-US" dirty="0" smtClean="0"/>
              <a:t>Start Early, test often</a:t>
            </a:r>
          </a:p>
          <a:p>
            <a:r>
              <a:rPr lang="en-US" dirty="0" smtClean="0"/>
              <a:t>Write down brilliant ideas</a:t>
            </a:r>
          </a:p>
          <a:p>
            <a:r>
              <a:rPr lang="en-US" dirty="0" smtClean="0"/>
              <a:t>Fix </a:t>
            </a:r>
            <a:r>
              <a:rPr lang="en-US" dirty="0"/>
              <a:t>that “one more thing” tomorrow, when you’re actually awake and coherent</a:t>
            </a:r>
          </a:p>
        </p:txBody>
      </p:sp>
    </p:spTree>
    <p:extLst>
      <p:ext uri="{BB962C8B-B14F-4D97-AF65-F5344CB8AC3E}">
        <p14:creationId xmlns:p14="http://schemas.microsoft.com/office/powerpoint/2010/main" val="288563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7" name="Picture 3" descr="C:\Users\Paul McEnaney\AppData\Local\Microsoft\Windows\Temporary Internet Files\Content.IE5\A68F7QT8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571" y="2057571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pic>
        <p:nvPicPr>
          <p:cNvPr id="4100" name="Picture 4" descr="C:\Users\Paul McEnaney\AppData\Local\Microsoft\Windows\Temporary Internet Files\Content.IE5\A68F7QT8\MP9003096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77312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06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System(s)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2000 Database</a:t>
            </a:r>
          </a:p>
          <a:p>
            <a:pPr lvl="1"/>
            <a:r>
              <a:rPr lang="en-US" dirty="0" smtClean="0"/>
              <a:t>Non-normalized / “dirty” data</a:t>
            </a:r>
          </a:p>
          <a:p>
            <a:pPr lvl="1"/>
            <a:r>
              <a:rPr lang="en-US" dirty="0" smtClean="0"/>
              <a:t>Difficult to use</a:t>
            </a:r>
          </a:p>
          <a:p>
            <a:pPr lvl="1"/>
            <a:r>
              <a:rPr lang="en-US" dirty="0" smtClean="0"/>
              <a:t>Roster issues</a:t>
            </a:r>
          </a:p>
          <a:p>
            <a:pPr lvl="1"/>
            <a:endParaRPr lang="en-US" dirty="0"/>
          </a:p>
          <a:p>
            <a:r>
              <a:rPr lang="en-US" dirty="0"/>
              <a:t>CSCI 330 Version</a:t>
            </a:r>
          </a:p>
          <a:p>
            <a:pPr lvl="1"/>
            <a:r>
              <a:rPr lang="en-US" dirty="0"/>
              <a:t>Stronger database design</a:t>
            </a:r>
          </a:p>
          <a:p>
            <a:pPr lvl="1"/>
            <a:r>
              <a:rPr lang="en-US" dirty="0"/>
              <a:t>Good starting </a:t>
            </a:r>
            <a:r>
              <a:rPr lang="en-US" dirty="0" smtClean="0"/>
              <a:t>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2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Systems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2000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CSCI 330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2971800"/>
            <a:ext cx="3746293" cy="2613619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98166" y="2971800"/>
            <a:ext cx="3762709" cy="2604081"/>
          </a:xfrm>
        </p:spPr>
      </p:pic>
    </p:spTree>
    <p:extLst>
      <p:ext uri="{BB962C8B-B14F-4D97-AF65-F5344CB8AC3E}">
        <p14:creationId xmlns:p14="http://schemas.microsoft.com/office/powerpoint/2010/main" val="384247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Redesign the ESL Database</a:t>
            </a:r>
          </a:p>
          <a:p>
            <a:pPr lvl="1"/>
            <a:r>
              <a:rPr lang="en-US" dirty="0" smtClean="0"/>
              <a:t>Mostly done in the CSCI 330 version</a:t>
            </a:r>
          </a:p>
          <a:p>
            <a:r>
              <a:rPr lang="en-US" dirty="0" smtClean="0"/>
              <a:t>Upgrade ESL Database to Access 2007</a:t>
            </a:r>
          </a:p>
          <a:p>
            <a:endParaRPr lang="en-US" dirty="0" smtClean="0"/>
          </a:p>
          <a:p>
            <a:r>
              <a:rPr lang="en-US" dirty="0" smtClean="0"/>
              <a:t>Develop a client application in C#</a:t>
            </a:r>
          </a:p>
          <a:p>
            <a:pPr lvl="1"/>
            <a:r>
              <a:rPr lang="en-US" dirty="0" smtClean="0"/>
              <a:t>Focus on easy retrieval of information</a:t>
            </a:r>
          </a:p>
          <a:p>
            <a:pPr lvl="1"/>
            <a:r>
              <a:rPr lang="en-US" dirty="0" smtClean="0"/>
              <a:t>Emphasis on rosters and grades</a:t>
            </a:r>
          </a:p>
        </p:txBody>
      </p:sp>
    </p:spTree>
    <p:extLst>
      <p:ext uri="{BB962C8B-B14F-4D97-AF65-F5344CB8AC3E}">
        <p14:creationId xmlns:p14="http://schemas.microsoft.com/office/powerpoint/2010/main" val="3545671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DataGridViews</a:t>
            </a:r>
            <a:r>
              <a:rPr lang="en-US" dirty="0" smtClean="0"/>
              <a:t> to present information</a:t>
            </a:r>
          </a:p>
          <a:p>
            <a:r>
              <a:rPr lang="en-US" dirty="0" smtClean="0"/>
              <a:t>Quick search for students</a:t>
            </a:r>
          </a:p>
          <a:p>
            <a:r>
              <a:rPr lang="en-US" dirty="0" smtClean="0"/>
              <a:t>Edit classes at the roster level</a:t>
            </a:r>
          </a:p>
          <a:p>
            <a:pPr lvl="1"/>
            <a:r>
              <a:rPr lang="en-US" dirty="0" smtClean="0"/>
              <a:t>Not possible in the previous system</a:t>
            </a:r>
          </a:p>
          <a:p>
            <a:endParaRPr lang="en-US" dirty="0"/>
          </a:p>
          <a:p>
            <a:r>
              <a:rPr lang="en-US" dirty="0" smtClean="0"/>
              <a:t>Remove “incremental indexes” from DB</a:t>
            </a:r>
          </a:p>
          <a:p>
            <a:pPr lvl="1"/>
            <a:r>
              <a:rPr lang="en-US" dirty="0" smtClean="0"/>
              <a:t>Better enforcement of referential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2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didn’t get done…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support for all database features</a:t>
            </a:r>
          </a:p>
          <a:p>
            <a:pPr lvl="1"/>
            <a:r>
              <a:rPr lang="en-US" dirty="0" smtClean="0"/>
              <a:t>Student tests</a:t>
            </a:r>
          </a:p>
          <a:p>
            <a:pPr lvl="1"/>
            <a:r>
              <a:rPr lang="en-US" dirty="0" smtClean="0"/>
              <a:t>Student pickups</a:t>
            </a:r>
          </a:p>
          <a:p>
            <a:endParaRPr lang="en-US" dirty="0" smtClean="0"/>
          </a:p>
          <a:p>
            <a:r>
              <a:rPr lang="en-US" dirty="0" smtClean="0"/>
              <a:t>Support for database path changes</a:t>
            </a:r>
          </a:p>
          <a:p>
            <a:endParaRPr lang="en-US" dirty="0" smtClean="0"/>
          </a:p>
          <a:p>
            <a:r>
              <a:rPr lang="en-US" dirty="0" smtClean="0"/>
              <a:t>Easier addition of students to rosters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5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the application from scratch</a:t>
            </a:r>
          </a:p>
          <a:p>
            <a:r>
              <a:rPr lang="en-US" dirty="0" smtClean="0"/>
              <a:t>Highly modular design</a:t>
            </a:r>
          </a:p>
          <a:p>
            <a:pPr lvl="1"/>
            <a:r>
              <a:rPr lang="en-US" dirty="0" smtClean="0"/>
              <a:t>Easy for a later project to improve upon the code/design</a:t>
            </a:r>
          </a:p>
          <a:p>
            <a:r>
              <a:rPr lang="en-US" dirty="0" smtClean="0"/>
              <a:t>Rapid prototyping, and frequent meetings with the client</a:t>
            </a:r>
          </a:p>
          <a:p>
            <a:pPr lvl="1"/>
            <a:r>
              <a:rPr lang="en-US" dirty="0" smtClean="0"/>
              <a:t>Edit/Refine the prototype</a:t>
            </a:r>
          </a:p>
          <a:p>
            <a:pPr lvl="1"/>
            <a:r>
              <a:rPr lang="en-US" dirty="0" smtClean="0"/>
              <a:t>Only throw away irreparable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4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pic>
        <p:nvPicPr>
          <p:cNvPr id="3076" name="Picture 4" descr="C:\Users\Paul McEnaney\AppData\Local\Microsoft\Windows\Temporary Internet Files\Content.IE5\ND38Y2SF\MC9000897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72" y="3289097"/>
            <a:ext cx="1813255" cy="151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54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E3D2D" mc:Ignorable=""/>
      </a:dk2>
      <a:lt2>
        <a:srgbClr xmlns:mc="http://schemas.openxmlformats.org/markup-compatibility/2006" xmlns:a14="http://schemas.microsoft.com/office/drawing/2010/main" val="CAF278" mc:Ignorable=""/>
      </a:lt2>
      <a:accent1>
        <a:srgbClr xmlns:mc="http://schemas.openxmlformats.org/markup-compatibility/2006" xmlns:a14="http://schemas.microsoft.com/office/drawing/2010/main" val="94C600" mc:Ignorable=""/>
      </a:accent1>
      <a:accent2>
        <a:srgbClr xmlns:mc="http://schemas.openxmlformats.org/markup-compatibility/2006" xmlns:a14="http://schemas.microsoft.com/office/drawing/2010/main" val="71685A" mc:Ignorable=""/>
      </a:accent2>
      <a:accent3>
        <a:srgbClr xmlns:mc="http://schemas.openxmlformats.org/markup-compatibility/2006" xmlns:a14="http://schemas.microsoft.com/office/drawing/2010/main" val="FF6700" mc:Ignorable=""/>
      </a:accent3>
      <a:accent4>
        <a:srgbClr xmlns:mc="http://schemas.openxmlformats.org/markup-compatibility/2006" xmlns:a14="http://schemas.microsoft.com/office/drawing/2010/main" val="909465" mc:Ignorable=""/>
      </a:accent4>
      <a:accent5>
        <a:srgbClr xmlns:mc="http://schemas.openxmlformats.org/markup-compatibility/2006" xmlns:a14="http://schemas.microsoft.com/office/drawing/2010/main" val="956B43" mc:Ignorable=""/>
      </a:accent5>
      <a:accent6>
        <a:srgbClr xmlns:mc="http://schemas.openxmlformats.org/markup-compatibility/2006" xmlns:a14="http://schemas.microsoft.com/office/drawing/2010/main" val="FEA022" mc:Ignorable=""/>
      </a:accent6>
      <a:hlink>
        <a:srgbClr xmlns:mc="http://schemas.openxmlformats.org/markup-compatibility/2006" xmlns:a14="http://schemas.microsoft.com/office/drawing/2010/main" val="E68200" mc:Ignorable=""/>
      </a:hlink>
      <a:folHlink>
        <a:srgbClr xmlns:mc="http://schemas.openxmlformats.org/markup-compatibility/2006" xmlns:a14="http://schemas.microsoft.com/office/drawing/2010/main" val="FFA94A" mc:Ignorable="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xmlns:mc="http://schemas.openxmlformats.org/markup-compatibility/2006" xmlns:a14="http://schemas.microsoft.com/office/drawing/2010/main" val="000000" mc:Ignorable="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99</TotalTime>
  <Words>324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SNC ESL Database System</vt:lpstr>
      <vt:lpstr>Project Description</vt:lpstr>
      <vt:lpstr>Previous System(s)</vt:lpstr>
      <vt:lpstr>Older Systems</vt:lpstr>
      <vt:lpstr>Project Goals</vt:lpstr>
      <vt:lpstr>Solutions</vt:lpstr>
      <vt:lpstr>What didn’t get done…</vt:lpstr>
      <vt:lpstr>Approach</vt:lpstr>
      <vt:lpstr>Demonstration</vt:lpstr>
      <vt:lpstr>Learning and Development</vt:lpstr>
      <vt:lpstr>Strategies</vt:lpstr>
      <vt:lpstr>Concepts</vt:lpstr>
      <vt:lpstr>Future Direction</vt:lpstr>
      <vt:lpstr>A Word to the Wise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SNC ESL Database System</dc:title>
  <dc:creator>Paul McEnaney</dc:creator>
  <cp:lastModifiedBy>Paul McEnaney</cp:lastModifiedBy>
  <cp:revision>12</cp:revision>
  <dcterms:created xsi:type="dcterms:W3CDTF">2010-04-25T19:05:46Z</dcterms:created>
  <dcterms:modified xsi:type="dcterms:W3CDTF">2010-04-25T21:25:45Z</dcterms:modified>
</cp:coreProperties>
</file>