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4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2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DE6DC6-B9DB-9C41-BF10-CC8D4307EF37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657C34-AEA6-5A46-902C-74BA9CDF2566}">
      <dgm:prSet phldrT="[Text]"/>
      <dgm:spPr/>
      <dgm:t>
        <a:bodyPr/>
        <a:lstStyle/>
        <a:p>
          <a:r>
            <a:rPr lang="en-US" dirty="0" smtClean="0"/>
            <a:t>PHP</a:t>
          </a:r>
          <a:endParaRPr lang="en-US" dirty="0"/>
        </a:p>
      </dgm:t>
    </dgm:pt>
    <dgm:pt modelId="{541CE976-D909-FC43-8DC2-C9F22D202C3D}" type="parTrans" cxnId="{8210B150-4C33-F940-ABDD-B0F6FBB82282}">
      <dgm:prSet/>
      <dgm:spPr/>
      <dgm:t>
        <a:bodyPr/>
        <a:lstStyle/>
        <a:p>
          <a:endParaRPr lang="en-US"/>
        </a:p>
      </dgm:t>
    </dgm:pt>
    <dgm:pt modelId="{ED8C8361-8BBF-A74E-A07A-AFF5AE9948A8}" type="sibTrans" cxnId="{8210B150-4C33-F940-ABDD-B0F6FBB82282}">
      <dgm:prSet/>
      <dgm:spPr/>
      <dgm:t>
        <a:bodyPr/>
        <a:lstStyle/>
        <a:p>
          <a:endParaRPr lang="en-US"/>
        </a:p>
      </dgm:t>
    </dgm:pt>
    <dgm:pt modelId="{A03DA03A-040A-B243-BE69-0EE5F110AE77}">
      <dgm:prSet phldrT="[Text]"/>
      <dgm:spPr/>
      <dgm:t>
        <a:bodyPr/>
        <a:lstStyle/>
        <a:p>
          <a:r>
            <a:rPr lang="en-US" dirty="0" smtClean="0"/>
            <a:t>Gather Tweets</a:t>
          </a:r>
          <a:endParaRPr lang="en-US" dirty="0"/>
        </a:p>
      </dgm:t>
    </dgm:pt>
    <dgm:pt modelId="{C137DFFF-3302-4C4B-842A-F4287E11D236}" type="parTrans" cxnId="{FDB542AB-C117-CF42-B263-7E3258DCFC4E}">
      <dgm:prSet/>
      <dgm:spPr/>
      <dgm:t>
        <a:bodyPr/>
        <a:lstStyle/>
        <a:p>
          <a:endParaRPr lang="en-US"/>
        </a:p>
      </dgm:t>
    </dgm:pt>
    <dgm:pt modelId="{45E70718-A6B1-4442-8B3C-671E52F891A4}" type="sibTrans" cxnId="{FDB542AB-C117-CF42-B263-7E3258DCFC4E}">
      <dgm:prSet/>
      <dgm:spPr/>
      <dgm:t>
        <a:bodyPr/>
        <a:lstStyle/>
        <a:p>
          <a:endParaRPr lang="en-US"/>
        </a:p>
      </dgm:t>
    </dgm:pt>
    <dgm:pt modelId="{5965B90E-9128-F74F-8FAB-1DAA16E953FC}">
      <dgm:prSet phldrT="[Text]"/>
      <dgm:spPr/>
      <dgm:t>
        <a:bodyPr/>
        <a:lstStyle/>
        <a:p>
          <a:r>
            <a:rPr lang="en-US" dirty="0" smtClean="0"/>
            <a:t>C++</a:t>
          </a:r>
          <a:endParaRPr lang="en-US" dirty="0"/>
        </a:p>
      </dgm:t>
    </dgm:pt>
    <dgm:pt modelId="{01108DA0-F944-454B-A838-66C6E11EAC80}" type="parTrans" cxnId="{404CCC3A-B601-344A-9303-4029E5D6CCCC}">
      <dgm:prSet/>
      <dgm:spPr/>
      <dgm:t>
        <a:bodyPr/>
        <a:lstStyle/>
        <a:p>
          <a:endParaRPr lang="en-US"/>
        </a:p>
      </dgm:t>
    </dgm:pt>
    <dgm:pt modelId="{E436579A-A24A-D941-9044-4F81A390D2C0}" type="sibTrans" cxnId="{404CCC3A-B601-344A-9303-4029E5D6CCCC}">
      <dgm:prSet/>
      <dgm:spPr/>
      <dgm:t>
        <a:bodyPr/>
        <a:lstStyle/>
        <a:p>
          <a:endParaRPr lang="en-US"/>
        </a:p>
      </dgm:t>
    </dgm:pt>
    <dgm:pt modelId="{E8329D05-6BE0-8A4D-985A-1B1F46987E44}">
      <dgm:prSet phldrT="[Text]"/>
      <dgm:spPr/>
      <dgm:t>
        <a:bodyPr/>
        <a:lstStyle/>
        <a:p>
          <a:r>
            <a:rPr lang="en-US" dirty="0" smtClean="0"/>
            <a:t>Analyze Tweets</a:t>
          </a:r>
          <a:endParaRPr lang="en-US" dirty="0"/>
        </a:p>
      </dgm:t>
    </dgm:pt>
    <dgm:pt modelId="{BDBBCE17-6E73-7D42-AC4E-7458DC73017C}" type="parTrans" cxnId="{D1B113CB-4469-054B-978D-5EC0DC0F9671}">
      <dgm:prSet/>
      <dgm:spPr/>
      <dgm:t>
        <a:bodyPr/>
        <a:lstStyle/>
        <a:p>
          <a:endParaRPr lang="en-US"/>
        </a:p>
      </dgm:t>
    </dgm:pt>
    <dgm:pt modelId="{FB2AA285-932C-2748-9F65-1B91B8F709F1}" type="sibTrans" cxnId="{D1B113CB-4469-054B-978D-5EC0DC0F9671}">
      <dgm:prSet/>
      <dgm:spPr/>
      <dgm:t>
        <a:bodyPr/>
        <a:lstStyle/>
        <a:p>
          <a:endParaRPr lang="en-US"/>
        </a:p>
      </dgm:t>
    </dgm:pt>
    <dgm:pt modelId="{3B530C2E-A845-D843-A2BB-3DE2A123A707}">
      <dgm:prSet phldrT="[Text]"/>
      <dgm:spPr/>
      <dgm:t>
        <a:bodyPr/>
        <a:lstStyle/>
        <a:p>
          <a:r>
            <a:rPr lang="en-US" dirty="0" smtClean="0"/>
            <a:t>C#</a:t>
          </a:r>
          <a:endParaRPr lang="en-US" dirty="0"/>
        </a:p>
      </dgm:t>
    </dgm:pt>
    <dgm:pt modelId="{B8DA4EE6-EBA9-324C-8D09-6774EFD4D578}" type="parTrans" cxnId="{A8D3B42A-3772-7F4C-B292-C395A61730A3}">
      <dgm:prSet/>
      <dgm:spPr/>
      <dgm:t>
        <a:bodyPr/>
        <a:lstStyle/>
        <a:p>
          <a:endParaRPr lang="en-US"/>
        </a:p>
      </dgm:t>
    </dgm:pt>
    <dgm:pt modelId="{6EA74FEA-7A7E-6A47-BAAE-FE0D6B041571}" type="sibTrans" cxnId="{A8D3B42A-3772-7F4C-B292-C395A61730A3}">
      <dgm:prSet/>
      <dgm:spPr/>
      <dgm:t>
        <a:bodyPr/>
        <a:lstStyle/>
        <a:p>
          <a:endParaRPr lang="en-US"/>
        </a:p>
      </dgm:t>
    </dgm:pt>
    <dgm:pt modelId="{16F38F0C-7D62-8F4B-BB8A-F18FD38CCA1A}">
      <dgm:prSet phldrT="[Text]"/>
      <dgm:spPr/>
      <dgm:t>
        <a:bodyPr/>
        <a:lstStyle/>
        <a:p>
          <a:r>
            <a:rPr lang="en-US" dirty="0" smtClean="0"/>
            <a:t>Visualize Tweets</a:t>
          </a:r>
          <a:endParaRPr lang="en-US" dirty="0"/>
        </a:p>
      </dgm:t>
    </dgm:pt>
    <dgm:pt modelId="{26095DC9-FE45-DE49-88A2-2F3BF24103EA}" type="parTrans" cxnId="{61D0F1BB-3935-AD4E-860E-14E709DF8DE0}">
      <dgm:prSet/>
      <dgm:spPr/>
      <dgm:t>
        <a:bodyPr/>
        <a:lstStyle/>
        <a:p>
          <a:endParaRPr lang="en-US"/>
        </a:p>
      </dgm:t>
    </dgm:pt>
    <dgm:pt modelId="{F2547A78-075C-3944-B380-3B285BA3BB86}" type="sibTrans" cxnId="{61D0F1BB-3935-AD4E-860E-14E709DF8DE0}">
      <dgm:prSet/>
      <dgm:spPr/>
      <dgm:t>
        <a:bodyPr/>
        <a:lstStyle/>
        <a:p>
          <a:endParaRPr lang="en-US"/>
        </a:p>
      </dgm:t>
    </dgm:pt>
    <dgm:pt modelId="{73080648-E0AA-5642-8A94-FF160A2AF78F}">
      <dgm:prSet phldrT="[Text]"/>
      <dgm:spPr/>
      <dgm:t>
        <a:bodyPr/>
        <a:lstStyle/>
        <a:p>
          <a:r>
            <a:rPr lang="en-US" dirty="0" smtClean="0"/>
            <a:t>Store in text files</a:t>
          </a:r>
          <a:endParaRPr lang="en-US" dirty="0"/>
        </a:p>
      </dgm:t>
    </dgm:pt>
    <dgm:pt modelId="{D9908511-FED6-7E49-8948-1B44E7F371AF}" type="parTrans" cxnId="{1E2E1786-5111-8540-944E-B869B2EDAACE}">
      <dgm:prSet/>
      <dgm:spPr/>
      <dgm:t>
        <a:bodyPr/>
        <a:lstStyle/>
        <a:p>
          <a:endParaRPr lang="en-US"/>
        </a:p>
      </dgm:t>
    </dgm:pt>
    <dgm:pt modelId="{F60E508A-6ECF-694F-ACCF-B135B913FF10}" type="sibTrans" cxnId="{1E2E1786-5111-8540-944E-B869B2EDAACE}">
      <dgm:prSet/>
      <dgm:spPr/>
      <dgm:t>
        <a:bodyPr/>
        <a:lstStyle/>
        <a:p>
          <a:endParaRPr lang="en-US"/>
        </a:p>
      </dgm:t>
    </dgm:pt>
    <dgm:pt modelId="{0B27BFCB-DF3A-8241-977B-FA1C8674DFB1}">
      <dgm:prSet phldrT="[Text]"/>
      <dgm:spPr/>
      <dgm:t>
        <a:bodyPr/>
        <a:lstStyle/>
        <a:p>
          <a:r>
            <a:rPr lang="en-US" dirty="0" smtClean="0"/>
            <a:t>Import files from PHP</a:t>
          </a:r>
          <a:endParaRPr lang="en-US" dirty="0"/>
        </a:p>
      </dgm:t>
    </dgm:pt>
    <dgm:pt modelId="{9C1FEC5C-B31B-214D-896A-A54036C753E6}" type="parTrans" cxnId="{2C9A882D-BD2F-414A-92EC-51704072C5F8}">
      <dgm:prSet/>
      <dgm:spPr/>
      <dgm:t>
        <a:bodyPr/>
        <a:lstStyle/>
        <a:p>
          <a:endParaRPr lang="en-US"/>
        </a:p>
      </dgm:t>
    </dgm:pt>
    <dgm:pt modelId="{0D8C91F7-5C5A-274C-B562-651BDCC4A2DB}" type="sibTrans" cxnId="{2C9A882D-BD2F-414A-92EC-51704072C5F8}">
      <dgm:prSet/>
      <dgm:spPr/>
      <dgm:t>
        <a:bodyPr/>
        <a:lstStyle/>
        <a:p>
          <a:endParaRPr lang="en-US"/>
        </a:p>
      </dgm:t>
    </dgm:pt>
    <dgm:pt modelId="{83F2A561-3C01-A840-A144-6DE3A3D291F8}">
      <dgm:prSet phldrT="[Text]"/>
      <dgm:spPr/>
      <dgm:t>
        <a:bodyPr/>
        <a:lstStyle/>
        <a:p>
          <a:r>
            <a:rPr lang="en-US" dirty="0" smtClean="0"/>
            <a:t>Import text files and display the data</a:t>
          </a:r>
          <a:endParaRPr lang="en-US" dirty="0"/>
        </a:p>
      </dgm:t>
    </dgm:pt>
    <dgm:pt modelId="{69D77948-F0AC-F148-9D0B-BA60B22F75D3}" type="parTrans" cxnId="{E5C98A0E-BB33-724D-A41A-787C5F31DE2E}">
      <dgm:prSet/>
      <dgm:spPr/>
      <dgm:t>
        <a:bodyPr/>
        <a:lstStyle/>
        <a:p>
          <a:endParaRPr lang="en-US"/>
        </a:p>
      </dgm:t>
    </dgm:pt>
    <dgm:pt modelId="{AE9A1F39-0906-FD46-A765-7677D47C600B}" type="sibTrans" cxnId="{E5C98A0E-BB33-724D-A41A-787C5F31DE2E}">
      <dgm:prSet/>
      <dgm:spPr/>
      <dgm:t>
        <a:bodyPr/>
        <a:lstStyle/>
        <a:p>
          <a:endParaRPr lang="en-US"/>
        </a:p>
      </dgm:t>
    </dgm:pt>
    <dgm:pt modelId="{003410B9-3568-2844-9DE4-810B9025070A}">
      <dgm:prSet phldrT="[Text]"/>
      <dgm:spPr/>
      <dgm:t>
        <a:bodyPr/>
        <a:lstStyle/>
        <a:p>
          <a:r>
            <a:rPr lang="en-US" dirty="0" smtClean="0"/>
            <a:t>Store results in text files</a:t>
          </a:r>
          <a:endParaRPr lang="en-US" dirty="0"/>
        </a:p>
      </dgm:t>
    </dgm:pt>
    <dgm:pt modelId="{D8FCB455-3BFC-DE4D-B4F0-FF7306AA61B5}" type="parTrans" cxnId="{25539316-F63E-D249-89AD-E5F40B032E7F}">
      <dgm:prSet/>
      <dgm:spPr/>
      <dgm:t>
        <a:bodyPr/>
        <a:lstStyle/>
        <a:p>
          <a:endParaRPr lang="en-US"/>
        </a:p>
      </dgm:t>
    </dgm:pt>
    <dgm:pt modelId="{59EDDAE1-081D-824F-AD3B-A4D4C4D96211}" type="sibTrans" cxnId="{25539316-F63E-D249-89AD-E5F40B032E7F}">
      <dgm:prSet/>
      <dgm:spPr/>
      <dgm:t>
        <a:bodyPr/>
        <a:lstStyle/>
        <a:p>
          <a:endParaRPr lang="en-US"/>
        </a:p>
      </dgm:t>
    </dgm:pt>
    <dgm:pt modelId="{D5207237-9FE8-7E4E-AD7A-2E6EEC3BD8E8}" type="pres">
      <dgm:prSet presAssocID="{56DE6DC6-B9DB-9C41-BF10-CC8D4307EF3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CA57CF-7304-2744-89D6-67E8F4AA26FE}" type="pres">
      <dgm:prSet presAssocID="{5F657C34-AEA6-5A46-902C-74BA9CDF2566}" presName="composite" presStyleCnt="0"/>
      <dgm:spPr/>
    </dgm:pt>
    <dgm:pt modelId="{CA348F62-4758-0C45-8AD2-88F60D1EDD64}" type="pres">
      <dgm:prSet presAssocID="{5F657C34-AEA6-5A46-902C-74BA9CDF256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E99BD-4B82-C448-8605-0437965235F4}" type="pres">
      <dgm:prSet presAssocID="{5F657C34-AEA6-5A46-902C-74BA9CDF256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0EAAA-FA58-FD48-AD81-D26A69199D5C}" type="pres">
      <dgm:prSet presAssocID="{ED8C8361-8BBF-A74E-A07A-AFF5AE9948A8}" presName="sp" presStyleCnt="0"/>
      <dgm:spPr/>
    </dgm:pt>
    <dgm:pt modelId="{BFEEC5C7-318C-9743-8603-D3E1A5A5F07D}" type="pres">
      <dgm:prSet presAssocID="{5965B90E-9128-F74F-8FAB-1DAA16E953FC}" presName="composite" presStyleCnt="0"/>
      <dgm:spPr/>
    </dgm:pt>
    <dgm:pt modelId="{FF346A87-CA99-4445-A7AD-3B99DE6E8732}" type="pres">
      <dgm:prSet presAssocID="{5965B90E-9128-F74F-8FAB-1DAA16E953F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145E5-78E8-E24D-805C-D59474CD4124}" type="pres">
      <dgm:prSet presAssocID="{5965B90E-9128-F74F-8FAB-1DAA16E953F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67A08-1AC7-C644-ABCD-95E031D31673}" type="pres">
      <dgm:prSet presAssocID="{E436579A-A24A-D941-9044-4F81A390D2C0}" presName="sp" presStyleCnt="0"/>
      <dgm:spPr/>
    </dgm:pt>
    <dgm:pt modelId="{98EEF145-3F1D-5B49-8416-D645EFE80263}" type="pres">
      <dgm:prSet presAssocID="{3B530C2E-A845-D843-A2BB-3DE2A123A707}" presName="composite" presStyleCnt="0"/>
      <dgm:spPr/>
    </dgm:pt>
    <dgm:pt modelId="{BD2911B1-72F1-B24A-9507-14FD5A8CEE6C}" type="pres">
      <dgm:prSet presAssocID="{3B530C2E-A845-D843-A2BB-3DE2A123A7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CA704-1331-E641-A656-A16A32569B9C}" type="pres">
      <dgm:prSet presAssocID="{3B530C2E-A845-D843-A2BB-3DE2A123A70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FA422A-CF2A-CE4B-B0CD-8D8BA8449E3D}" type="presOf" srcId="{003410B9-3568-2844-9DE4-810B9025070A}" destId="{CA1145E5-78E8-E24D-805C-D59474CD4124}" srcOrd="0" destOrd="2" presId="urn:microsoft.com/office/officeart/2005/8/layout/chevron2"/>
    <dgm:cxn modelId="{9CBAFE59-7B70-7849-AFB1-A509B7CBABB1}" type="presOf" srcId="{5F657C34-AEA6-5A46-902C-74BA9CDF2566}" destId="{CA348F62-4758-0C45-8AD2-88F60D1EDD64}" srcOrd="0" destOrd="0" presId="urn:microsoft.com/office/officeart/2005/8/layout/chevron2"/>
    <dgm:cxn modelId="{E5C98A0E-BB33-724D-A41A-787C5F31DE2E}" srcId="{3B530C2E-A845-D843-A2BB-3DE2A123A707}" destId="{83F2A561-3C01-A840-A144-6DE3A3D291F8}" srcOrd="1" destOrd="0" parTransId="{69D77948-F0AC-F148-9D0B-BA60B22F75D3}" sibTransId="{AE9A1F39-0906-FD46-A765-7677D47C600B}"/>
    <dgm:cxn modelId="{1E2E1786-5111-8540-944E-B869B2EDAACE}" srcId="{5F657C34-AEA6-5A46-902C-74BA9CDF2566}" destId="{73080648-E0AA-5642-8A94-FF160A2AF78F}" srcOrd="1" destOrd="0" parTransId="{D9908511-FED6-7E49-8948-1B44E7F371AF}" sibTransId="{F60E508A-6ECF-694F-ACCF-B135B913FF10}"/>
    <dgm:cxn modelId="{61D0F1BB-3935-AD4E-860E-14E709DF8DE0}" srcId="{3B530C2E-A845-D843-A2BB-3DE2A123A707}" destId="{16F38F0C-7D62-8F4B-BB8A-F18FD38CCA1A}" srcOrd="0" destOrd="0" parTransId="{26095DC9-FE45-DE49-88A2-2F3BF24103EA}" sibTransId="{F2547A78-075C-3944-B380-3B285BA3BB86}"/>
    <dgm:cxn modelId="{404CCC3A-B601-344A-9303-4029E5D6CCCC}" srcId="{56DE6DC6-B9DB-9C41-BF10-CC8D4307EF37}" destId="{5965B90E-9128-F74F-8FAB-1DAA16E953FC}" srcOrd="1" destOrd="0" parTransId="{01108DA0-F944-454B-A838-66C6E11EAC80}" sibTransId="{E436579A-A24A-D941-9044-4F81A390D2C0}"/>
    <dgm:cxn modelId="{038C6E79-ECA4-B446-98B3-B398252F5E2E}" type="presOf" srcId="{56DE6DC6-B9DB-9C41-BF10-CC8D4307EF37}" destId="{D5207237-9FE8-7E4E-AD7A-2E6EEC3BD8E8}" srcOrd="0" destOrd="0" presId="urn:microsoft.com/office/officeart/2005/8/layout/chevron2"/>
    <dgm:cxn modelId="{19786E50-C7B6-0B4F-B23B-3D14F5445656}" type="presOf" srcId="{5965B90E-9128-F74F-8FAB-1DAA16E953FC}" destId="{FF346A87-CA99-4445-A7AD-3B99DE6E8732}" srcOrd="0" destOrd="0" presId="urn:microsoft.com/office/officeart/2005/8/layout/chevron2"/>
    <dgm:cxn modelId="{A28853CD-011F-DF45-AC56-17B94D951D80}" type="presOf" srcId="{16F38F0C-7D62-8F4B-BB8A-F18FD38CCA1A}" destId="{BD1CA704-1331-E641-A656-A16A32569B9C}" srcOrd="0" destOrd="0" presId="urn:microsoft.com/office/officeart/2005/8/layout/chevron2"/>
    <dgm:cxn modelId="{D1B113CB-4469-054B-978D-5EC0DC0F9671}" srcId="{5965B90E-9128-F74F-8FAB-1DAA16E953FC}" destId="{E8329D05-6BE0-8A4D-985A-1B1F46987E44}" srcOrd="0" destOrd="0" parTransId="{BDBBCE17-6E73-7D42-AC4E-7458DC73017C}" sibTransId="{FB2AA285-932C-2748-9F65-1B91B8F709F1}"/>
    <dgm:cxn modelId="{25539316-F63E-D249-89AD-E5F40B032E7F}" srcId="{5965B90E-9128-F74F-8FAB-1DAA16E953FC}" destId="{003410B9-3568-2844-9DE4-810B9025070A}" srcOrd="2" destOrd="0" parTransId="{D8FCB455-3BFC-DE4D-B4F0-FF7306AA61B5}" sibTransId="{59EDDAE1-081D-824F-AD3B-A4D4C4D96211}"/>
    <dgm:cxn modelId="{35A4FA76-489A-154A-9AB5-BD050D33F5B2}" type="presOf" srcId="{73080648-E0AA-5642-8A94-FF160A2AF78F}" destId="{66EE99BD-4B82-C448-8605-0437965235F4}" srcOrd="0" destOrd="1" presId="urn:microsoft.com/office/officeart/2005/8/layout/chevron2"/>
    <dgm:cxn modelId="{A72CA156-9374-A34C-BF20-95AA821A5DAC}" type="presOf" srcId="{0B27BFCB-DF3A-8241-977B-FA1C8674DFB1}" destId="{CA1145E5-78E8-E24D-805C-D59474CD4124}" srcOrd="0" destOrd="1" presId="urn:microsoft.com/office/officeart/2005/8/layout/chevron2"/>
    <dgm:cxn modelId="{F7521F63-CA5D-8D45-A018-160523F56AAF}" type="presOf" srcId="{A03DA03A-040A-B243-BE69-0EE5F110AE77}" destId="{66EE99BD-4B82-C448-8605-0437965235F4}" srcOrd="0" destOrd="0" presId="urn:microsoft.com/office/officeart/2005/8/layout/chevron2"/>
    <dgm:cxn modelId="{F5F762FB-594C-894D-B464-1AD27F3FC8D1}" type="presOf" srcId="{3B530C2E-A845-D843-A2BB-3DE2A123A707}" destId="{BD2911B1-72F1-B24A-9507-14FD5A8CEE6C}" srcOrd="0" destOrd="0" presId="urn:microsoft.com/office/officeart/2005/8/layout/chevron2"/>
    <dgm:cxn modelId="{FDB542AB-C117-CF42-B263-7E3258DCFC4E}" srcId="{5F657C34-AEA6-5A46-902C-74BA9CDF2566}" destId="{A03DA03A-040A-B243-BE69-0EE5F110AE77}" srcOrd="0" destOrd="0" parTransId="{C137DFFF-3302-4C4B-842A-F4287E11D236}" sibTransId="{45E70718-A6B1-4442-8B3C-671E52F891A4}"/>
    <dgm:cxn modelId="{8210B150-4C33-F940-ABDD-B0F6FBB82282}" srcId="{56DE6DC6-B9DB-9C41-BF10-CC8D4307EF37}" destId="{5F657C34-AEA6-5A46-902C-74BA9CDF2566}" srcOrd="0" destOrd="0" parTransId="{541CE976-D909-FC43-8DC2-C9F22D202C3D}" sibTransId="{ED8C8361-8BBF-A74E-A07A-AFF5AE9948A8}"/>
    <dgm:cxn modelId="{5BBA02F5-40B3-B64C-AA07-7322C43E3A23}" type="presOf" srcId="{E8329D05-6BE0-8A4D-985A-1B1F46987E44}" destId="{CA1145E5-78E8-E24D-805C-D59474CD4124}" srcOrd="0" destOrd="0" presId="urn:microsoft.com/office/officeart/2005/8/layout/chevron2"/>
    <dgm:cxn modelId="{A8D3B42A-3772-7F4C-B292-C395A61730A3}" srcId="{56DE6DC6-B9DB-9C41-BF10-CC8D4307EF37}" destId="{3B530C2E-A845-D843-A2BB-3DE2A123A707}" srcOrd="2" destOrd="0" parTransId="{B8DA4EE6-EBA9-324C-8D09-6774EFD4D578}" sibTransId="{6EA74FEA-7A7E-6A47-BAAE-FE0D6B041571}"/>
    <dgm:cxn modelId="{2C9A882D-BD2F-414A-92EC-51704072C5F8}" srcId="{5965B90E-9128-F74F-8FAB-1DAA16E953FC}" destId="{0B27BFCB-DF3A-8241-977B-FA1C8674DFB1}" srcOrd="1" destOrd="0" parTransId="{9C1FEC5C-B31B-214D-896A-A54036C753E6}" sibTransId="{0D8C91F7-5C5A-274C-B562-651BDCC4A2DB}"/>
    <dgm:cxn modelId="{03E0D4CF-E924-6C46-85CF-C9C6050EE754}" type="presOf" srcId="{83F2A561-3C01-A840-A144-6DE3A3D291F8}" destId="{BD1CA704-1331-E641-A656-A16A32569B9C}" srcOrd="0" destOrd="1" presId="urn:microsoft.com/office/officeart/2005/8/layout/chevron2"/>
    <dgm:cxn modelId="{16F58ED0-6FCB-CA4B-8EBA-56020BA45EBE}" type="presParOf" srcId="{D5207237-9FE8-7E4E-AD7A-2E6EEC3BD8E8}" destId="{83CA57CF-7304-2744-89D6-67E8F4AA26FE}" srcOrd="0" destOrd="0" presId="urn:microsoft.com/office/officeart/2005/8/layout/chevron2"/>
    <dgm:cxn modelId="{8D03815E-6EBF-7D4A-9344-F4A64769B11E}" type="presParOf" srcId="{83CA57CF-7304-2744-89D6-67E8F4AA26FE}" destId="{CA348F62-4758-0C45-8AD2-88F60D1EDD64}" srcOrd="0" destOrd="0" presId="urn:microsoft.com/office/officeart/2005/8/layout/chevron2"/>
    <dgm:cxn modelId="{55DCC590-4A18-7C4E-AD8A-74EA204D9F92}" type="presParOf" srcId="{83CA57CF-7304-2744-89D6-67E8F4AA26FE}" destId="{66EE99BD-4B82-C448-8605-0437965235F4}" srcOrd="1" destOrd="0" presId="urn:microsoft.com/office/officeart/2005/8/layout/chevron2"/>
    <dgm:cxn modelId="{BCC7E38C-2432-2F44-85FC-8B0170FA03A9}" type="presParOf" srcId="{D5207237-9FE8-7E4E-AD7A-2E6EEC3BD8E8}" destId="{4630EAAA-FA58-FD48-AD81-D26A69199D5C}" srcOrd="1" destOrd="0" presId="urn:microsoft.com/office/officeart/2005/8/layout/chevron2"/>
    <dgm:cxn modelId="{5BD6F92F-F53E-0940-B9E8-C0BEE363A923}" type="presParOf" srcId="{D5207237-9FE8-7E4E-AD7A-2E6EEC3BD8E8}" destId="{BFEEC5C7-318C-9743-8603-D3E1A5A5F07D}" srcOrd="2" destOrd="0" presId="urn:microsoft.com/office/officeart/2005/8/layout/chevron2"/>
    <dgm:cxn modelId="{28086361-E818-644E-8E9B-0393C90F7931}" type="presParOf" srcId="{BFEEC5C7-318C-9743-8603-D3E1A5A5F07D}" destId="{FF346A87-CA99-4445-A7AD-3B99DE6E8732}" srcOrd="0" destOrd="0" presId="urn:microsoft.com/office/officeart/2005/8/layout/chevron2"/>
    <dgm:cxn modelId="{8B6376ED-DFC5-C242-9A2D-5F4ABA1C21E0}" type="presParOf" srcId="{BFEEC5C7-318C-9743-8603-D3E1A5A5F07D}" destId="{CA1145E5-78E8-E24D-805C-D59474CD4124}" srcOrd="1" destOrd="0" presId="urn:microsoft.com/office/officeart/2005/8/layout/chevron2"/>
    <dgm:cxn modelId="{9B0CB729-C15F-7443-ABE6-FC16EA2F3E73}" type="presParOf" srcId="{D5207237-9FE8-7E4E-AD7A-2E6EEC3BD8E8}" destId="{E2E67A08-1AC7-C644-ABCD-95E031D31673}" srcOrd="3" destOrd="0" presId="urn:microsoft.com/office/officeart/2005/8/layout/chevron2"/>
    <dgm:cxn modelId="{563CE640-77A5-744E-BDC5-8C152967EE45}" type="presParOf" srcId="{D5207237-9FE8-7E4E-AD7A-2E6EEC3BD8E8}" destId="{98EEF145-3F1D-5B49-8416-D645EFE80263}" srcOrd="4" destOrd="0" presId="urn:microsoft.com/office/officeart/2005/8/layout/chevron2"/>
    <dgm:cxn modelId="{7225D45A-FEA4-194D-8386-96278EC8389A}" type="presParOf" srcId="{98EEF145-3F1D-5B49-8416-D645EFE80263}" destId="{BD2911B1-72F1-B24A-9507-14FD5A8CEE6C}" srcOrd="0" destOrd="0" presId="urn:microsoft.com/office/officeart/2005/8/layout/chevron2"/>
    <dgm:cxn modelId="{D82CD950-B809-6E40-A1C0-DF8B67765DEC}" type="presParOf" srcId="{98EEF145-3F1D-5B49-8416-D645EFE80263}" destId="{BD1CA704-1331-E641-A656-A16A32569B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48F62-4758-0C45-8AD2-88F60D1EDD64}">
      <dsp:nvSpPr>
        <dsp:cNvPr id="0" name=""/>
        <dsp:cNvSpPr/>
      </dsp:nvSpPr>
      <dsp:spPr>
        <a:xfrm rot="5400000">
          <a:off x="-266079" y="268874"/>
          <a:ext cx="1773863" cy="12417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PHP</a:t>
          </a:r>
          <a:endParaRPr lang="en-US" sz="3400" kern="1200" dirty="0"/>
        </a:p>
      </dsp:txBody>
      <dsp:txXfrm rot="-5400000">
        <a:off x="1" y="623646"/>
        <a:ext cx="1241704" cy="532159"/>
      </dsp:txXfrm>
    </dsp:sp>
    <dsp:sp modelId="{66EE99BD-4B82-C448-8605-0437965235F4}">
      <dsp:nvSpPr>
        <dsp:cNvPr id="0" name=""/>
        <dsp:cNvSpPr/>
      </dsp:nvSpPr>
      <dsp:spPr>
        <a:xfrm rot="5400000">
          <a:off x="4159146" y="-2914647"/>
          <a:ext cx="1153011" cy="6987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Gather Tweets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Store in text files</a:t>
          </a:r>
          <a:endParaRPr lang="en-US" sz="2200" kern="1200" dirty="0"/>
        </a:p>
      </dsp:txBody>
      <dsp:txXfrm rot="-5400000">
        <a:off x="1241705" y="59079"/>
        <a:ext cx="6931610" cy="1040441"/>
      </dsp:txXfrm>
    </dsp:sp>
    <dsp:sp modelId="{FF346A87-CA99-4445-A7AD-3B99DE6E8732}">
      <dsp:nvSpPr>
        <dsp:cNvPr id="0" name=""/>
        <dsp:cNvSpPr/>
      </dsp:nvSpPr>
      <dsp:spPr>
        <a:xfrm rot="5400000">
          <a:off x="-266079" y="1850489"/>
          <a:ext cx="1773863" cy="12417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C++</a:t>
          </a:r>
          <a:endParaRPr lang="en-US" sz="3400" kern="1200" dirty="0"/>
        </a:p>
      </dsp:txBody>
      <dsp:txXfrm rot="-5400000">
        <a:off x="1" y="2205261"/>
        <a:ext cx="1241704" cy="532159"/>
      </dsp:txXfrm>
    </dsp:sp>
    <dsp:sp modelId="{CA1145E5-78E8-E24D-805C-D59474CD4124}">
      <dsp:nvSpPr>
        <dsp:cNvPr id="0" name=""/>
        <dsp:cNvSpPr/>
      </dsp:nvSpPr>
      <dsp:spPr>
        <a:xfrm rot="5400000">
          <a:off x="4159146" y="-1333032"/>
          <a:ext cx="1153011" cy="6987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Analyze Tweets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Import files from PHP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Store results in text files</a:t>
          </a:r>
          <a:endParaRPr lang="en-US" sz="2200" kern="1200" dirty="0"/>
        </a:p>
      </dsp:txBody>
      <dsp:txXfrm rot="-5400000">
        <a:off x="1241705" y="1640694"/>
        <a:ext cx="6931610" cy="1040441"/>
      </dsp:txXfrm>
    </dsp:sp>
    <dsp:sp modelId="{BD2911B1-72F1-B24A-9507-14FD5A8CEE6C}">
      <dsp:nvSpPr>
        <dsp:cNvPr id="0" name=""/>
        <dsp:cNvSpPr/>
      </dsp:nvSpPr>
      <dsp:spPr>
        <a:xfrm rot="5400000">
          <a:off x="-266079" y="3432104"/>
          <a:ext cx="1773863" cy="124170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C#</a:t>
          </a:r>
          <a:endParaRPr lang="en-US" sz="3400" kern="1200" dirty="0"/>
        </a:p>
      </dsp:txBody>
      <dsp:txXfrm rot="-5400000">
        <a:off x="1" y="3786876"/>
        <a:ext cx="1241704" cy="532159"/>
      </dsp:txXfrm>
    </dsp:sp>
    <dsp:sp modelId="{BD1CA704-1331-E641-A656-A16A32569B9C}">
      <dsp:nvSpPr>
        <dsp:cNvPr id="0" name=""/>
        <dsp:cNvSpPr/>
      </dsp:nvSpPr>
      <dsp:spPr>
        <a:xfrm rot="5400000">
          <a:off x="4159146" y="248582"/>
          <a:ext cx="1153011" cy="69878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Visualize Tweets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Import text files and display the data</a:t>
          </a:r>
          <a:endParaRPr lang="en-US" sz="2200" kern="1200" dirty="0"/>
        </a:p>
      </dsp:txBody>
      <dsp:txXfrm rot="-5400000">
        <a:off x="1241705" y="3222309"/>
        <a:ext cx="6931610" cy="1040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003B94-2E51-E040-B27C-B3180A9DD534}" type="datetimeFigureOut">
              <a:rPr lang="en-US" smtClean="0"/>
              <a:t>4/30/15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5018FDA-FE4E-AB4C-B38B-7DFE353D458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Visualizing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Kristen Kleckner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8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&amp;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from the past</a:t>
            </a:r>
          </a:p>
          <a:p>
            <a:r>
              <a:rPr lang="en-US" dirty="0" smtClean="0"/>
              <a:t>Keep it simple</a:t>
            </a:r>
          </a:p>
          <a:p>
            <a:r>
              <a:rPr lang="en-US" dirty="0" smtClean="0"/>
              <a:t>Draw examples from</a:t>
            </a:r>
          </a:p>
          <a:p>
            <a:pPr lvl="1"/>
            <a:r>
              <a:rPr lang="en-US" dirty="0" smtClean="0"/>
              <a:t>Past labs</a:t>
            </a:r>
          </a:p>
          <a:p>
            <a:pPr lvl="1"/>
            <a:r>
              <a:rPr lang="en-US" dirty="0" smtClean="0"/>
              <a:t>Past projects</a:t>
            </a:r>
          </a:p>
          <a:p>
            <a:pPr lvl="1"/>
            <a:r>
              <a:rPr lang="en-US" dirty="0" smtClean="0"/>
              <a:t>Online resources</a:t>
            </a:r>
          </a:p>
          <a:p>
            <a:r>
              <a:rPr lang="en-US" dirty="0" smtClean="0"/>
              <a:t>Assistance from Dr. </a:t>
            </a:r>
            <a:r>
              <a:rPr lang="en-US" dirty="0" err="1" smtClean="0"/>
              <a:t>Pankratz</a:t>
            </a:r>
            <a:r>
              <a:rPr lang="en-US" dirty="0" smtClean="0"/>
              <a:t> and Dr. McVey</a:t>
            </a:r>
          </a:p>
        </p:txBody>
      </p:sp>
    </p:spTree>
    <p:extLst>
      <p:ext uri="{BB962C8B-B14F-4D97-AF65-F5344CB8AC3E}">
        <p14:creationId xmlns:p14="http://schemas.microsoft.com/office/powerpoint/2010/main" val="204767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CSCI 220</a:t>
            </a:r>
          </a:p>
          <a:p>
            <a:pPr lvl="1"/>
            <a:r>
              <a:rPr lang="en-US" dirty="0" smtClean="0"/>
              <a:t>Hash Tables, Heaps, and Sorts</a:t>
            </a:r>
          </a:p>
          <a:p>
            <a:r>
              <a:rPr lang="en-US" dirty="0" smtClean="0"/>
              <a:t>CSCI 220 and 321</a:t>
            </a:r>
          </a:p>
          <a:p>
            <a:pPr lvl="1"/>
            <a:r>
              <a:rPr lang="en-US" dirty="0" smtClean="0"/>
              <a:t>Time analysis</a:t>
            </a:r>
          </a:p>
          <a:p>
            <a:r>
              <a:rPr lang="en-US" dirty="0" smtClean="0"/>
              <a:t>CSCI 350</a:t>
            </a:r>
          </a:p>
          <a:p>
            <a:pPr lvl="1"/>
            <a:r>
              <a:rPr lang="en-US" dirty="0" smtClean="0"/>
              <a:t>Designing the visual application</a:t>
            </a:r>
          </a:p>
        </p:txBody>
      </p:sp>
    </p:spTree>
    <p:extLst>
      <p:ext uri="{BB962C8B-B14F-4D97-AF65-F5344CB8AC3E}">
        <p14:creationId xmlns:p14="http://schemas.microsoft.com/office/powerpoint/2010/main" val="377882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visuals</a:t>
            </a:r>
          </a:p>
          <a:p>
            <a:pPr lvl="1"/>
            <a:r>
              <a:rPr lang="en-US" dirty="0" smtClean="0"/>
              <a:t>Incorporate Color</a:t>
            </a:r>
          </a:p>
          <a:p>
            <a:pPr lvl="1"/>
            <a:r>
              <a:rPr lang="en-US" dirty="0" smtClean="0"/>
              <a:t>Make more frequent words more distinct</a:t>
            </a:r>
          </a:p>
          <a:p>
            <a:r>
              <a:rPr lang="en-US" dirty="0" smtClean="0"/>
              <a:t>Make it run on any file</a:t>
            </a:r>
          </a:p>
          <a:p>
            <a:r>
              <a:rPr lang="en-US" dirty="0" smtClean="0"/>
              <a:t>Incorporate everything into one application</a:t>
            </a:r>
          </a:p>
        </p:txBody>
      </p:sp>
    </p:spTree>
    <p:extLst>
      <p:ext uri="{BB962C8B-B14F-4D97-AF65-F5344CB8AC3E}">
        <p14:creationId xmlns:p14="http://schemas.microsoft.com/office/powerpoint/2010/main" val="31266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early</a:t>
            </a:r>
          </a:p>
          <a:p>
            <a:r>
              <a:rPr lang="en-US" dirty="0" smtClean="0"/>
              <a:t>Keep working on it</a:t>
            </a:r>
          </a:p>
          <a:p>
            <a:r>
              <a:rPr lang="en-US" dirty="0" smtClean="0"/>
              <a:t>Try to keep all aspects of your project in </a:t>
            </a:r>
            <a:r>
              <a:rPr lang="en-US" dirty="0" smtClean="0"/>
              <a:t>mind</a:t>
            </a:r>
          </a:p>
          <a:p>
            <a:r>
              <a:rPr lang="en-US" dirty="0" smtClean="0"/>
              <a:t>Be open and prepared </a:t>
            </a:r>
            <a:r>
              <a:rPr lang="en-US" smtClean="0"/>
              <a:t>for change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262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“Develop an application that represents complex data sets in visual and understandable ways.”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Visual attributes to describe features</a:t>
            </a:r>
          </a:p>
          <a:p>
            <a:pPr lvl="1"/>
            <a:r>
              <a:rPr lang="en-US" dirty="0" smtClean="0"/>
              <a:t>Large data sets</a:t>
            </a:r>
          </a:p>
          <a:p>
            <a:pPr lvl="1"/>
            <a:r>
              <a:rPr lang="en-US" dirty="0" smtClean="0"/>
              <a:t>General enough to run on any data set</a:t>
            </a:r>
          </a:p>
          <a:p>
            <a:pPr lvl="1"/>
            <a:r>
              <a:rPr lang="en-US" dirty="0" smtClean="0"/>
              <a:t>Visuals should be clickable</a:t>
            </a:r>
          </a:p>
          <a:p>
            <a:r>
              <a:rPr lang="en-US" dirty="0" smtClean="0"/>
              <a:t>Suggestions</a:t>
            </a:r>
          </a:p>
          <a:p>
            <a:pPr lvl="1"/>
            <a:r>
              <a:rPr lang="en-US" dirty="0" smtClean="0"/>
              <a:t>Possible Twitter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6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for analyzing and C# for visuals</a:t>
            </a:r>
          </a:p>
          <a:p>
            <a:r>
              <a:rPr lang="en-US" dirty="0" smtClean="0"/>
              <a:t>Examining Dave Ferris’s project</a:t>
            </a:r>
          </a:p>
          <a:p>
            <a:pPr lvl="1"/>
            <a:r>
              <a:rPr lang="en-US" dirty="0" smtClean="0"/>
              <a:t>Improve run time for large files</a:t>
            </a:r>
          </a:p>
          <a:p>
            <a:pPr lvl="1"/>
            <a:r>
              <a:rPr lang="en-US" dirty="0" smtClean="0"/>
              <a:t>Improve visuals</a:t>
            </a:r>
          </a:p>
        </p:txBody>
      </p:sp>
    </p:spTree>
    <p:extLst>
      <p:ext uri="{BB962C8B-B14F-4D97-AF65-F5344CB8AC3E}">
        <p14:creationId xmlns:p14="http://schemas.microsoft.com/office/powerpoint/2010/main" val="378236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151629"/>
              </p:ext>
            </p:extLst>
          </p:nvPr>
        </p:nvGraphicFramePr>
        <p:xfrm>
          <a:off x="457200" y="1600200"/>
          <a:ext cx="8229600" cy="494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91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Tweets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Script to connect to Twitter API</a:t>
            </a:r>
          </a:p>
          <a:p>
            <a:r>
              <a:rPr lang="en-US" dirty="0" smtClean="0"/>
              <a:t>Refine the search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Eliminate </a:t>
            </a:r>
            <a:r>
              <a:rPr lang="en-US" dirty="0" err="1" smtClean="0"/>
              <a:t>retweets</a:t>
            </a:r>
            <a:endParaRPr lang="en-US" dirty="0" smtClean="0"/>
          </a:p>
          <a:p>
            <a:pPr lvl="1"/>
            <a:r>
              <a:rPr lang="en-US" dirty="0" smtClean="0"/>
              <a:t>Maximize the number of tweets retrieved</a:t>
            </a:r>
          </a:p>
          <a:p>
            <a:r>
              <a:rPr lang="en-US" dirty="0" smtClean="0"/>
              <a:t>Output results to text files</a:t>
            </a:r>
          </a:p>
        </p:txBody>
      </p:sp>
    </p:spTree>
    <p:extLst>
      <p:ext uri="{BB962C8B-B14F-4D97-AF65-F5344CB8AC3E}">
        <p14:creationId xmlns:p14="http://schemas.microsoft.com/office/powerpoint/2010/main" val="46427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Tweets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Application</a:t>
            </a:r>
          </a:p>
          <a:p>
            <a:r>
              <a:rPr lang="en-US" dirty="0" smtClean="0"/>
              <a:t>Data Structures</a:t>
            </a:r>
          </a:p>
          <a:p>
            <a:pPr lvl="1"/>
            <a:r>
              <a:rPr lang="en-US" dirty="0" smtClean="0"/>
              <a:t>Hash Tables</a:t>
            </a:r>
          </a:p>
          <a:p>
            <a:pPr lvl="1"/>
            <a:r>
              <a:rPr lang="en-US" dirty="0" smtClean="0"/>
              <a:t>Heaps</a:t>
            </a:r>
          </a:p>
          <a:p>
            <a:r>
              <a:rPr lang="en-US" dirty="0" smtClean="0"/>
              <a:t>Output results to text files</a:t>
            </a:r>
          </a:p>
        </p:txBody>
      </p:sp>
    </p:spTree>
    <p:extLst>
      <p:ext uri="{BB962C8B-B14F-4D97-AF65-F5344CB8AC3E}">
        <p14:creationId xmlns:p14="http://schemas.microsoft.com/office/powerpoint/2010/main" val="36232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Visualizing Tweets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class to hold the data</a:t>
            </a:r>
          </a:p>
          <a:p>
            <a:r>
              <a:rPr lang="en-US" dirty="0" smtClean="0"/>
              <a:t>General statistics page</a:t>
            </a:r>
          </a:p>
          <a:p>
            <a:r>
              <a:rPr lang="en-US" dirty="0" smtClean="0"/>
              <a:t>Examples of each word are loaded in as needed</a:t>
            </a:r>
          </a:p>
          <a:p>
            <a:r>
              <a:rPr lang="en-US" dirty="0" smtClean="0"/>
              <a:t>Randomizing examples so they will always be different </a:t>
            </a:r>
          </a:p>
        </p:txBody>
      </p:sp>
    </p:spTree>
    <p:extLst>
      <p:ext uri="{BB962C8B-B14F-4D97-AF65-F5344CB8AC3E}">
        <p14:creationId xmlns:p14="http://schemas.microsoft.com/office/powerpoint/2010/main" val="76060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8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Didn’t Accomplish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Incorporation of color into data visualization</a:t>
            </a:r>
          </a:p>
          <a:p>
            <a:r>
              <a:rPr lang="en-US" dirty="0" smtClean="0"/>
              <a:t>Ability to run on any file</a:t>
            </a:r>
          </a:p>
        </p:txBody>
      </p:sp>
    </p:spTree>
    <p:extLst>
      <p:ext uri="{BB962C8B-B14F-4D97-AF65-F5344CB8AC3E}">
        <p14:creationId xmlns:p14="http://schemas.microsoft.com/office/powerpoint/2010/main" val="60296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1775</TotalTime>
  <Words>287</Words>
  <Application>Microsoft Macintosh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 Pop</vt:lpstr>
      <vt:lpstr>Visualizing Text</vt:lpstr>
      <vt:lpstr>Requirements</vt:lpstr>
      <vt:lpstr>Early Ideas</vt:lpstr>
      <vt:lpstr>Overview</vt:lpstr>
      <vt:lpstr>Gathering Tweets</vt:lpstr>
      <vt:lpstr>Analyzing Tweets</vt:lpstr>
      <vt:lpstr>Visualizing Tweets</vt:lpstr>
      <vt:lpstr>Demonstration</vt:lpstr>
      <vt:lpstr>What I Didn’t Accomplish</vt:lpstr>
      <vt:lpstr>Methodology &amp; Strategies</vt:lpstr>
      <vt:lpstr>Knowledge</vt:lpstr>
      <vt:lpstr>Extensions</vt:lpstr>
      <vt:lpstr>Advice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Visualizing Text</dc:title>
  <dc:creator>Kristen Kleckner</dc:creator>
  <cp:lastModifiedBy>Kristen Kleckner</cp:lastModifiedBy>
  <cp:revision>13</cp:revision>
  <dcterms:created xsi:type="dcterms:W3CDTF">2015-04-25T14:20:04Z</dcterms:created>
  <dcterms:modified xsi:type="dcterms:W3CDTF">2015-04-30T13:41:12Z</dcterms:modified>
</cp:coreProperties>
</file>