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9.png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png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2.jpg"/><Relationship Id="rId3" Type="http://schemas.openxmlformats.org/officeDocument/2006/relationships/image" Target="../media/image03.jpg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0.jpg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://www.usatoday.com/story/money/cars/2014/03/31/nhtsa-rear-view-cameras/7114531/" TargetMode="Externa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4.jp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8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5.pn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7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6.pn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80065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Backup Car Camera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Derek Wachowski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Learning techniques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457200" y="1200150"/>
            <a:ext cx="48948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/>
              <a:t>Learn fundamentals of SDK by example and Microsoft documentation</a:t>
            </a:r>
          </a:p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/>
              <a:t>Experiment and test </a:t>
            </a:r>
          </a:p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/>
              <a:t>Trial and error</a:t>
            </a:r>
          </a:p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/>
              <a:t>msdn.microsoft.com</a:t>
            </a:r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5800" y="750150"/>
            <a:ext cx="3234049" cy="4086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Computer Science Concepts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457200" y="1200150"/>
            <a:ext cx="4141799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/>
              <a:t>Time &amp; space complexity analysis (yes - it really is applicable!)</a:t>
            </a:r>
          </a:p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/>
              <a:t>Object Oriented Programming </a:t>
            </a:r>
          </a:p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/>
              <a:t>Abstraction</a:t>
            </a:r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99000" y="1935725"/>
            <a:ext cx="4279200" cy="2363649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x="4599000" y="2624950"/>
            <a:ext cx="1403999" cy="612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All available Data 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7202600" y="2624950"/>
            <a:ext cx="1403999" cy="612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What the user cares to see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Possible Enhancements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457200" y="1200150"/>
            <a:ext cx="8009099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-Utilize a wide angle lens for realistic use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-Make use of the kinect sound array to detect possible danger via audio signs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-Enhance the user interface with advanced augmented reality techniques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Advice to next seniors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457200" y="1200150"/>
            <a:ext cx="7957800" cy="952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/>
              <a:t>Create small pieces and slowly complete the whole picture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5050" y="2349712"/>
            <a:ext cx="3184500" cy="21188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82750" y="2383137"/>
            <a:ext cx="4104049" cy="2052024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 txBox="1"/>
          <p:nvPr/>
        </p:nvSpPr>
        <p:spPr>
          <a:xfrm>
            <a:off x="1642550" y="4523800"/>
            <a:ext cx="1429500" cy="555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solidFill>
                  <a:schemeClr val="lt1"/>
                </a:solidFill>
              </a:rPr>
              <a:t>Good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6188075" y="4523800"/>
            <a:ext cx="893400" cy="555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solidFill>
                  <a:schemeClr val="lt1"/>
                </a:solidFill>
              </a:rPr>
              <a:t>Bad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Questions</a:t>
            </a:r>
          </a:p>
        </p:txBody>
      </p:sp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3675" y="1277825"/>
            <a:ext cx="3131949" cy="3131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Works cited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http://www.usatoday.com/story/money/cars/2014/03/31/nhtsa-rear-view-cameras/7114531/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-Google Images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Background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383800" y="1621325"/>
            <a:ext cx="5430899" cy="1386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/>
              <a:t>National Highway Traffic Safety Administration Data: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6025" y="935750"/>
            <a:ext cx="3336250" cy="180485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/>
          <p:nvPr/>
        </p:nvSpPr>
        <p:spPr>
          <a:xfrm>
            <a:off x="383800" y="2740600"/>
            <a:ext cx="8120699" cy="2054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 sz="3000">
                <a:solidFill>
                  <a:schemeClr val="lt1"/>
                </a:solidFill>
              </a:rPr>
              <a:t>210 people die and 15,000 are injured each year by vehicle backup accidents</a:t>
            </a:r>
          </a:p>
          <a:p>
            <a:pPr indent="-419100" lvl="0" marL="457200" rtl="0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 sz="3000">
                <a:solidFill>
                  <a:schemeClr val="lt1"/>
                </a:solidFill>
              </a:rPr>
              <a:t>Proposed rule to require rearview cameras by 2018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Requirements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457200" y="1200150"/>
            <a:ext cx="4307699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-Xbox Kinect hardware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 Include visual and audio alerts to indicate danger to the driver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-Calculated, realistic overlay</a:t>
            </a:r>
          </a:p>
        </p:txBody>
      </p:sp>
      <p:pic>
        <p:nvPicPr>
          <p:cNvPr id="46" name="Shape 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30100" y="1442625"/>
            <a:ext cx="4307699" cy="28622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Starting point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240225" y="1200150"/>
            <a:ext cx="4499099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 New Capstone topic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 Very distinct from other Kinect based projects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 Learned the Kinect SDK through templates and examples provided by Microsoft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7275" y="1331949"/>
            <a:ext cx="4275599" cy="3042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Solutions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/>
              <a:t>Detect depth of nearest on screen object</a:t>
            </a:r>
          </a:p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/>
              <a:t>Visual alerting by color states</a:t>
            </a:r>
          </a:p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/>
              <a:t>Audio alerting by preference</a:t>
            </a:r>
          </a:p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/>
              <a:t>Screenprint option</a:t>
            </a:r>
          </a:p>
          <a:p>
            <a:pPr indent="-4191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en"/>
              <a:t>Safety boundaries change as the vehicle changes speed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23325" y="205975"/>
            <a:ext cx="83634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Main obstacle - Resource Exhaustion 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157400" y="1200150"/>
            <a:ext cx="3497099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30 frames per second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300k pixel bitmap array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= limited computation time 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2450" y="1200150"/>
            <a:ext cx="4324350" cy="344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Design Technique 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00150"/>
            <a:ext cx="3958199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-Evaluate a subset of the pixels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-Only every </a:t>
            </a:r>
            <a:r>
              <a:rPr i="1" lang="en"/>
              <a:t>nth</a:t>
            </a:r>
            <a:r>
              <a:rPr lang="en"/>
              <a:t> pixel will be doing the work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-Efficiency vs. accuracy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04600" y="1003975"/>
            <a:ext cx="4421024" cy="392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Field of vision logic 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457200" y="1200150"/>
            <a:ext cx="8047199" cy="1490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-First 1.5 feet is considered “unreliable”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-Red and yellow boundary are dynamic values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050" y="2855525"/>
            <a:ext cx="8802599" cy="2058499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/>
        </p:nvSpPr>
        <p:spPr>
          <a:xfrm>
            <a:off x="2748325" y="3760850"/>
            <a:ext cx="9699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? - 3 ft.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4828700" y="3687825"/>
            <a:ext cx="1671899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Red boundary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6551675" y="3724275"/>
            <a:ext cx="1671899" cy="3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Yellow boundary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Live Demonstration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4900" y="1063375"/>
            <a:ext cx="7241372" cy="38763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