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64" r:id="rId4"/>
    <p:sldId id="267" r:id="rId5"/>
    <p:sldId id="276" r:id="rId6"/>
    <p:sldId id="277" r:id="rId7"/>
    <p:sldId id="278" r:id="rId8"/>
    <p:sldId id="268" r:id="rId9"/>
    <p:sldId id="271" r:id="rId10"/>
    <p:sldId id="279" r:id="rId11"/>
    <p:sldId id="275" r:id="rId12"/>
    <p:sldId id="274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0AD-078E-43B9-9C51-A90BC47A15EE}" type="datetimeFigureOut">
              <a:rPr lang="en-NZ" smtClean="0"/>
              <a:t>3/05/2016</a:t>
            </a:fld>
            <a:endParaRPr lang="en-N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ADE5F7-BEF0-40EA-8303-AB6B54A947BA}" type="slidenum">
              <a:rPr lang="en-NZ" smtClean="0"/>
              <a:t>‹#›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0AD-078E-43B9-9C51-A90BC47A15EE}" type="datetimeFigureOut">
              <a:rPr lang="en-NZ" smtClean="0"/>
              <a:t>3/05/2016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E5F7-BEF0-40EA-8303-AB6B54A947B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0AD-078E-43B9-9C51-A90BC47A15EE}" type="datetimeFigureOut">
              <a:rPr lang="en-NZ" smtClean="0"/>
              <a:t>3/05/2016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E5F7-BEF0-40EA-8303-AB6B54A947B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0AD-078E-43B9-9C51-A90BC47A15EE}" type="datetimeFigureOut">
              <a:rPr lang="en-NZ" smtClean="0"/>
              <a:t>3/05/2016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E5F7-BEF0-40EA-8303-AB6B54A947B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0AD-078E-43B9-9C51-A90BC47A15EE}" type="datetimeFigureOut">
              <a:rPr lang="en-NZ" smtClean="0"/>
              <a:t>3/05/2016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E5F7-BEF0-40EA-8303-AB6B54A947BA}" type="slidenum">
              <a:rPr lang="en-NZ" smtClean="0"/>
              <a:t>‹#›</a:t>
            </a:fld>
            <a:endParaRPr lang="en-N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0AD-078E-43B9-9C51-A90BC47A15EE}" type="datetimeFigureOut">
              <a:rPr lang="en-NZ" smtClean="0"/>
              <a:t>3/05/2016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E5F7-BEF0-40EA-8303-AB6B54A947BA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0AD-078E-43B9-9C51-A90BC47A15EE}" type="datetimeFigureOut">
              <a:rPr lang="en-NZ" smtClean="0"/>
              <a:t>3/05/2016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E5F7-BEF0-40EA-8303-AB6B54A947BA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0AD-078E-43B9-9C51-A90BC47A15EE}" type="datetimeFigureOut">
              <a:rPr lang="en-NZ" smtClean="0"/>
              <a:t>3/05/2016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E5F7-BEF0-40EA-8303-AB6B54A947B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0AD-078E-43B9-9C51-A90BC47A15EE}" type="datetimeFigureOut">
              <a:rPr lang="en-NZ" smtClean="0"/>
              <a:t>3/05/2016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E5F7-BEF0-40EA-8303-AB6B54A947B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0AD-078E-43B9-9C51-A90BC47A15EE}" type="datetimeFigureOut">
              <a:rPr lang="en-NZ" smtClean="0"/>
              <a:t>3/05/2016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E5F7-BEF0-40EA-8303-AB6B54A947B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90AD-078E-43B9-9C51-A90BC47A15EE}" type="datetimeFigureOut">
              <a:rPr lang="en-NZ" smtClean="0"/>
              <a:t>3/05/2016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DE5F7-BEF0-40EA-8303-AB6B54A947BA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B2E90AD-078E-43B9-9C51-A90BC47A15EE}" type="datetimeFigureOut">
              <a:rPr lang="en-NZ" smtClean="0"/>
              <a:t>3/05/2016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ADE5F7-BEF0-40EA-8303-AB6B54A947BA}" type="slidenum">
              <a:rPr lang="en-NZ" smtClean="0"/>
              <a:t>‹#›</a:t>
            </a:fld>
            <a:endParaRPr lang="en-N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hyperlink" Target="photoMOSAIC/picture_color/bin/Debug/picture_color.ex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38.jpeg"/><Relationship Id="rId2" Type="http://schemas.openxmlformats.org/officeDocument/2006/relationships/image" Target="../media/image26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0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Mosaics</a:t>
            </a:r>
            <a:endParaRPr lang="en-NZ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Veishea Grebin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79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NZ" dirty="0"/>
          </a:p>
        </p:txBody>
      </p:sp>
      <p:pic>
        <p:nvPicPr>
          <p:cNvPr id="1026" name="Picture 2" descr="C:\Users\Veishea\Desktop\Presentation\tiles_02\ick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38600"/>
            <a:ext cx="283723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4038600"/>
            <a:ext cx="2857500" cy="1905000"/>
          </a:xfrm>
          <a:prstGeom prst="rect">
            <a:avLst/>
          </a:prstGeom>
        </p:spPr>
      </p:pic>
      <p:pic>
        <p:nvPicPr>
          <p:cNvPr id="8" name="Picture 7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00200"/>
          </a:xfrm>
        </p:spPr>
        <p:txBody>
          <a:bodyPr/>
          <a:lstStyle/>
          <a:p>
            <a:r>
              <a:rPr lang="en-US" dirty="0" smtClean="0"/>
              <a:t>Learning and Helpful Concepts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/>
          <a:p>
            <a:r>
              <a:rPr lang="en-US" dirty="0" smtClean="0"/>
              <a:t>Sorting of arrays</a:t>
            </a:r>
          </a:p>
          <a:p>
            <a:r>
              <a:rPr lang="en-US" dirty="0" smtClean="0"/>
              <a:t>Using multidimensional arrays, </a:t>
            </a:r>
            <a:r>
              <a:rPr lang="en-US" dirty="0" err="1" smtClean="0"/>
              <a:t>structs</a:t>
            </a:r>
            <a:r>
              <a:rPr lang="en-US" dirty="0" smtClean="0"/>
              <a:t>, file streams</a:t>
            </a:r>
          </a:p>
          <a:p>
            <a:r>
              <a:rPr lang="en-US" dirty="0" smtClean="0"/>
              <a:t>C# and Windows Forms(CS 350)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2971876"/>
            <a:ext cx="4041648" cy="3154604"/>
          </a:xfrm>
        </p:spPr>
        <p:txBody>
          <a:bodyPr/>
          <a:lstStyle/>
          <a:p>
            <a:r>
              <a:rPr lang="en-US" dirty="0" smtClean="0"/>
              <a:t>MSDN</a:t>
            </a:r>
          </a:p>
          <a:p>
            <a:r>
              <a:rPr lang="en-US" dirty="0" err="1" smtClean="0"/>
              <a:t>Stackoverflow</a:t>
            </a:r>
            <a:endParaRPr lang="en-US" dirty="0" smtClean="0"/>
          </a:p>
          <a:p>
            <a:r>
              <a:rPr lang="en-US" dirty="0" smtClean="0"/>
              <a:t>YouTube</a:t>
            </a:r>
          </a:p>
          <a:p>
            <a:r>
              <a:rPr lang="en-US" dirty="0" smtClean="0"/>
              <a:t>Using a small program to test short pieces of code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26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time!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8244840" cy="4526280"/>
          </a:xfrm>
        </p:spPr>
        <p:txBody>
          <a:bodyPr/>
          <a:lstStyle/>
          <a:p>
            <a:r>
              <a:rPr lang="en-US" dirty="0" smtClean="0"/>
              <a:t>Allowing for rectangles or squares as tiles</a:t>
            </a:r>
          </a:p>
          <a:p>
            <a:r>
              <a:rPr lang="en-US" dirty="0" smtClean="0"/>
              <a:t>Using premade tiles</a:t>
            </a:r>
          </a:p>
          <a:p>
            <a:r>
              <a:rPr lang="en-US" dirty="0" smtClean="0"/>
              <a:t>Higher resolution of final image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67099"/>
            <a:ext cx="3886202" cy="2609307"/>
          </a:xfrm>
          <a:prstGeom prst="rect">
            <a:avLst/>
          </a:prstGeom>
        </p:spPr>
      </p:pic>
      <p:pic>
        <p:nvPicPr>
          <p:cNvPr id="1026" name="Picture 2" descr="C:\Users\Veishea\Desktop\Presentation\tiles\resized\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3243"/>
            <a:ext cx="4014318" cy="26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8397240" cy="4526280"/>
          </a:xfrm>
        </p:spPr>
        <p:txBody>
          <a:bodyPr/>
          <a:lstStyle/>
          <a:p>
            <a:r>
              <a:rPr lang="en-US" dirty="0" smtClean="0"/>
              <a:t>Debug and test the application often</a:t>
            </a:r>
          </a:p>
          <a:p>
            <a:r>
              <a:rPr lang="en-US" dirty="0" smtClean="0"/>
              <a:t>Keep a working version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89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Requirements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Create an application that builds a mosaic of little images to represent an original image</a:t>
            </a:r>
          </a:p>
          <a:p>
            <a:r>
              <a:rPr lang="en-US" dirty="0" smtClean="0"/>
              <a:t>Use a genetic algorithm to find the best arrangement</a:t>
            </a:r>
          </a:p>
          <a:p>
            <a:r>
              <a:rPr lang="en-US" dirty="0" smtClean="0"/>
              <a:t>Display the best arrangements to show the algorithm’s progress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78" y="4190999"/>
            <a:ext cx="3401665" cy="226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90999"/>
            <a:ext cx="3377538" cy="22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2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1. User chooses how many tiles wide the width will be</a:t>
            </a:r>
          </a:p>
          <a:p>
            <a:r>
              <a:rPr lang="en-US" dirty="0" smtClean="0"/>
              <a:t>2. Upload original image</a:t>
            </a:r>
          </a:p>
          <a:p>
            <a:pPr lvl="1"/>
            <a:r>
              <a:rPr lang="en-US" dirty="0" smtClean="0"/>
              <a:t>Saves the average red, green and blue values for each tile</a:t>
            </a:r>
          </a:p>
          <a:p>
            <a:r>
              <a:rPr lang="en-US" dirty="0" smtClean="0"/>
              <a:t>3. Upload images to use as tiles</a:t>
            </a:r>
          </a:p>
          <a:p>
            <a:pPr lvl="1"/>
            <a:r>
              <a:rPr lang="en-US" dirty="0" smtClean="0"/>
              <a:t>Crops them into squares the same size as the tile in the original image</a:t>
            </a:r>
          </a:p>
          <a:p>
            <a:pPr lvl="1"/>
            <a:r>
              <a:rPr lang="en-US" dirty="0" smtClean="0"/>
              <a:t>Save average red, green and blue value for each image uploaded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6" y="2043064"/>
            <a:ext cx="3401665" cy="22677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900244" y="1905000"/>
            <a:ext cx="34016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13833" y="1547336"/>
            <a:ext cx="117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 = 4</a:t>
            </a:r>
            <a:endParaRPr lang="en-NZ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507267"/>
              </p:ext>
            </p:extLst>
          </p:nvPr>
        </p:nvGraphicFramePr>
        <p:xfrm>
          <a:off x="4900245" y="2043063"/>
          <a:ext cx="3401664" cy="226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16"/>
                <a:gridCol w="850416"/>
                <a:gridCol w="850416"/>
                <a:gridCol w="850416"/>
              </a:tblGrid>
              <a:tr h="755925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25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25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" name="Picture 3" descr="C:\Users\Veishea\Desktop\Presentation\tiles_01\IMG_39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27" y="4724400"/>
            <a:ext cx="862633" cy="7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Veishea\Desktop\Presentation\tiles_01\IMG_4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94" y="4737170"/>
            <a:ext cx="850416" cy="7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Veishea\Desktop\Presentation\tiles_01\IMG_39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42" y="5609261"/>
            <a:ext cx="873936" cy="7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Veishea\Desktop\Presentation\tiles_01\IMG_4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27" y="5609261"/>
            <a:ext cx="831645" cy="7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9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91632"/>
            <a:ext cx="3401665" cy="226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4800" dirty="0" smtClean="0"/>
              <a:t>How it works continued…</a:t>
            </a:r>
            <a:endParaRPr lang="en-NZ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222292"/>
          </a:xfrm>
        </p:spPr>
        <p:txBody>
          <a:bodyPr>
            <a:normAutofit/>
          </a:bodyPr>
          <a:lstStyle/>
          <a:p>
            <a:r>
              <a:rPr lang="en-US" dirty="0" smtClean="0"/>
              <a:t>4. Start the genetic algorithm</a:t>
            </a:r>
          </a:p>
          <a:p>
            <a:pPr marL="457200" lvl="1" indent="0">
              <a:buNone/>
            </a:pPr>
            <a:r>
              <a:rPr lang="en-US" dirty="0" smtClean="0"/>
              <a:t>Generation 1: Array of 40 children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Fill all children will tiles images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643872"/>
              </p:ext>
            </p:extLst>
          </p:nvPr>
        </p:nvGraphicFramePr>
        <p:xfrm>
          <a:off x="609600" y="2487262"/>
          <a:ext cx="3401664" cy="226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16"/>
                <a:gridCol w="850416"/>
                <a:gridCol w="850416"/>
                <a:gridCol w="850416"/>
              </a:tblGrid>
              <a:tr h="755925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25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25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6" name="Picture 8" descr="C:\Users\Veishea\Desktop\Presentation\tiles_01\IMG_5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37" y="2491632"/>
            <a:ext cx="3401663" cy="226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eishea\Desktop\Presentation\tiles_01\IMG_39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2" y="2491632"/>
            <a:ext cx="2570018" cy="7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eishea\Desktop\Presentation\tiles_01\IMG_39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67" y="2491632"/>
            <a:ext cx="862633" cy="76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eishea\Desktop\Presentation\tiles_01\IMG_40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68" y="3276599"/>
            <a:ext cx="1700832" cy="7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eishea\Desktop\Presentation\tiles_01\IMG_39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384" y="3276599"/>
            <a:ext cx="850416" cy="75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eishea\Desktop\Presentation\tiles_01\IMG_4097 - Copy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37" y="2491630"/>
            <a:ext cx="810863" cy="224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Veishea\Desktop\Presentation\tiles_01\IMG_412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67" y="4028015"/>
            <a:ext cx="862633" cy="7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Veishea\Desktop\Presentation\tiles_01\IMG_404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37" y="3255816"/>
            <a:ext cx="831645" cy="77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eishea\Desktop\Presentation\tiles_01\IMG_4048 - Cop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09" y="4015878"/>
            <a:ext cx="862259" cy="7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913003"/>
              </p:ext>
            </p:extLst>
          </p:nvPr>
        </p:nvGraphicFramePr>
        <p:xfrm>
          <a:off x="4904138" y="2508026"/>
          <a:ext cx="3401664" cy="226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16"/>
                <a:gridCol w="850416"/>
                <a:gridCol w="850416"/>
                <a:gridCol w="850416"/>
              </a:tblGrid>
              <a:tr h="755925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25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5925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1981200"/>
            <a:ext cx="340166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</a:t>
            </a:r>
            <a:endParaRPr lang="en-NZ" dirty="0"/>
          </a:p>
        </p:txBody>
      </p:sp>
      <p:sp>
        <p:nvSpPr>
          <p:cNvPr id="17" name="TextBox 16"/>
          <p:cNvSpPr txBox="1"/>
          <p:nvPr/>
        </p:nvSpPr>
        <p:spPr>
          <a:xfrm>
            <a:off x="4904137" y="1981200"/>
            <a:ext cx="340166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Children (40)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029200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tile:</a:t>
            </a:r>
          </a:p>
          <a:p>
            <a:r>
              <a:rPr lang="en-US" dirty="0" smtClean="0"/>
              <a:t>OriginalRed-Child1Red = </a:t>
            </a:r>
            <a:r>
              <a:rPr lang="en-US" dirty="0" err="1" smtClean="0"/>
              <a:t>RedScore</a:t>
            </a:r>
            <a:endParaRPr lang="en-US" dirty="0" smtClean="0"/>
          </a:p>
          <a:p>
            <a:r>
              <a:rPr lang="en-US" dirty="0" smtClean="0"/>
              <a:t>OriginalGreen-Child1Green </a:t>
            </a:r>
            <a:r>
              <a:rPr lang="en-US" dirty="0"/>
              <a:t>= </a:t>
            </a:r>
            <a:r>
              <a:rPr lang="en-US" dirty="0" err="1" smtClean="0"/>
              <a:t>GreenScore</a:t>
            </a:r>
            <a:endParaRPr lang="en-US" dirty="0" smtClean="0"/>
          </a:p>
          <a:p>
            <a:r>
              <a:rPr lang="en-US" dirty="0" smtClean="0"/>
              <a:t>OriginalBlue-Child1Blue </a:t>
            </a:r>
            <a:r>
              <a:rPr lang="en-US" dirty="0"/>
              <a:t>= </a:t>
            </a:r>
            <a:r>
              <a:rPr lang="en-US" dirty="0" err="1" smtClean="0"/>
              <a:t>BlueScore</a:t>
            </a:r>
            <a:endParaRPr lang="en-US" dirty="0" smtClean="0"/>
          </a:p>
          <a:p>
            <a:r>
              <a:rPr lang="en-US" dirty="0" err="1" smtClean="0"/>
              <a:t>RedScore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GreenScore</a:t>
            </a:r>
            <a:r>
              <a:rPr lang="en-US" dirty="0" smtClean="0"/>
              <a:t> + </a:t>
            </a:r>
            <a:r>
              <a:rPr lang="en-US" dirty="0" err="1" smtClean="0"/>
              <a:t>BlueScore</a:t>
            </a:r>
            <a:r>
              <a:rPr lang="en-US" dirty="0" smtClean="0"/>
              <a:t> = </a:t>
            </a:r>
            <a:r>
              <a:rPr lang="en-US" dirty="0" err="1" smtClean="0"/>
              <a:t>TileScore</a:t>
            </a:r>
            <a:endParaRPr lang="en-US" dirty="0"/>
          </a:p>
          <a:p>
            <a:endParaRPr lang="en-US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8117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1"/>
            <a:ext cx="8229600" cy="1447800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dirty="0" err="1" smtClean="0"/>
              <a:t>TileScores</a:t>
            </a:r>
            <a:r>
              <a:rPr lang="en-US" dirty="0" smtClean="0"/>
              <a:t> for every tile in one child are added</a:t>
            </a:r>
          </a:p>
          <a:p>
            <a:r>
              <a:rPr lang="en-US" dirty="0" smtClean="0"/>
              <a:t>Each child in the generation has a score</a:t>
            </a:r>
          </a:p>
          <a:p>
            <a:r>
              <a:rPr lang="en-US" dirty="0" smtClean="0"/>
              <a:t>Order children from best to worst</a:t>
            </a:r>
            <a:endParaRPr lang="en-NZ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4" y="2376053"/>
            <a:ext cx="1052945" cy="10529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10" y="2376053"/>
            <a:ext cx="1052945" cy="105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46" y="2376053"/>
            <a:ext cx="1052945" cy="105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376053"/>
            <a:ext cx="1052945" cy="105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338" y="2376053"/>
            <a:ext cx="1052945" cy="1052945"/>
          </a:xfrm>
          <a:prstGeom prst="rect">
            <a:avLst/>
          </a:prstGeom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381000" y="37338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Split children into four groups of 10</a:t>
            </a:r>
          </a:p>
          <a:p>
            <a:r>
              <a:rPr lang="en-US" dirty="0" smtClean="0"/>
              <a:t>Group 1 with best scores and Group 4 with worst</a:t>
            </a:r>
          </a:p>
        </p:txBody>
      </p:sp>
      <p:pic>
        <p:nvPicPr>
          <p:cNvPr id="1026" name="Picture 2" descr="C:\01_Veishea\CS_Senior_Capstone\photoMOSAIC_progressbarNoLuck\picture_color\bin\Debug\rainbow_sq5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89908"/>
            <a:ext cx="1052945" cy="10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98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</a:t>
            </a:r>
            <a:endParaRPr lang="en-NZ" dirty="0"/>
          </a:p>
        </p:txBody>
      </p:sp>
      <p:sp>
        <p:nvSpPr>
          <p:cNvPr id="18" name="TextBox 17"/>
          <p:cNvSpPr txBox="1"/>
          <p:nvPr/>
        </p:nvSpPr>
        <p:spPr>
          <a:xfrm>
            <a:off x="2379518" y="198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Children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9955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533400"/>
            <a:ext cx="8229600" cy="1040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Group 3          </a:t>
            </a:r>
            <a:r>
              <a:rPr lang="en-US" dirty="0" smtClean="0">
                <a:sym typeface="Wingdings" panose="05000000000000000000" pitchFamily="2" charset="2"/>
              </a:rPr>
              <a:t>         Group 4 =      New Group 4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Child A   </a:t>
            </a:r>
            <a:r>
              <a:rPr lang="en-US" dirty="0" smtClean="0"/>
              <a:t>   			Child B =         New Child B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89119"/>
              </p:ext>
            </p:extLst>
          </p:nvPr>
        </p:nvGraphicFramePr>
        <p:xfrm>
          <a:off x="1025236" y="1720489"/>
          <a:ext cx="60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NZ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57779"/>
              </p:ext>
            </p:extLst>
          </p:nvPr>
        </p:nvGraphicFramePr>
        <p:xfrm>
          <a:off x="4277591" y="1741271"/>
          <a:ext cx="60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55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</a:t>
                      </a:r>
                      <a:endParaRPr lang="en-NZ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Curved Right Arrow 14"/>
          <p:cNvSpPr/>
          <p:nvPr/>
        </p:nvSpPr>
        <p:spPr>
          <a:xfrm>
            <a:off x="3897457" y="1920891"/>
            <a:ext cx="171450" cy="40088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flipH="1" flipV="1">
            <a:off x="5005388" y="1905692"/>
            <a:ext cx="246784" cy="4853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flipH="1" flipV="1">
            <a:off x="5005387" y="2972490"/>
            <a:ext cx="262803" cy="7139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3972791" y="2980764"/>
            <a:ext cx="171450" cy="70568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09554"/>
              </p:ext>
            </p:extLst>
          </p:nvPr>
        </p:nvGraphicFramePr>
        <p:xfrm>
          <a:off x="6400800" y="1720489"/>
          <a:ext cx="609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</a:tblGrid>
              <a:tr h="355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</a:t>
                      </a:r>
                      <a:endParaRPr lang="en-NZ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N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8" y="4052454"/>
            <a:ext cx="1052945" cy="10529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80" y="4052455"/>
            <a:ext cx="1052945" cy="1052945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73652" y="5437908"/>
            <a:ext cx="8229600" cy="104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Group 2          </a:t>
            </a:r>
            <a:r>
              <a:rPr lang="en-US" dirty="0" smtClean="0">
                <a:sym typeface="Wingdings" panose="05000000000000000000" pitchFamily="2" charset="2"/>
              </a:rPr>
              <a:t>         Group 3 =      New Group 3</a:t>
            </a:r>
          </a:p>
          <a:p>
            <a:r>
              <a:rPr lang="en-US" dirty="0"/>
              <a:t>Group </a:t>
            </a:r>
            <a:r>
              <a:rPr lang="en-US" dirty="0" smtClean="0"/>
              <a:t>1          </a:t>
            </a:r>
            <a:r>
              <a:rPr lang="en-US" dirty="0">
                <a:sym typeface="Wingdings" panose="05000000000000000000" pitchFamily="2" charset="2"/>
              </a:rPr>
              <a:t>         Group </a:t>
            </a:r>
            <a:r>
              <a:rPr lang="en-US" dirty="0" smtClean="0">
                <a:sym typeface="Wingdings" panose="05000000000000000000" pitchFamily="2" charset="2"/>
              </a:rPr>
              <a:t>2 </a:t>
            </a:r>
            <a:r>
              <a:rPr lang="en-US" dirty="0">
                <a:sym typeface="Wingdings" panose="05000000000000000000" pitchFamily="2" charset="2"/>
              </a:rPr>
              <a:t>=      New Group </a:t>
            </a:r>
            <a:r>
              <a:rPr lang="en-US" dirty="0" smtClean="0">
                <a:sym typeface="Wingdings" panose="05000000000000000000" pitchFamily="2" charset="2"/>
              </a:rPr>
              <a:t>2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611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04800" y="457200"/>
            <a:ext cx="8229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Group 1 </a:t>
            </a:r>
          </a:p>
          <a:p>
            <a:pPr lvl="1"/>
            <a:r>
              <a:rPr lang="en-US" dirty="0" smtClean="0"/>
              <a:t>Keep only if the match at the current square is good enough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Randomly swap bad matches with each other</a:t>
            </a:r>
          </a:p>
        </p:txBody>
      </p:sp>
      <p:pic>
        <p:nvPicPr>
          <p:cNvPr id="4" name="Picture 2" descr="C:\01_Veishea\CS_Senior_Capstone\photoMOSAIC_progressbarNoLuck\picture_color\bin\Debug\size20x20\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88" y="1371600"/>
            <a:ext cx="665452" cy="6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01_Veishea\CS_Senior_Capstone\photoMOSAIC_progressbarNoLuck\picture_color\bin\Debug\size20x20\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8" y="1371600"/>
            <a:ext cx="665452" cy="6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01_Veishea\CS_Senior_Capstone\photoMOSAIC_progressbarNoLuck\picture_color\bin\Debug\size20x20\163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88" y="1371600"/>
            <a:ext cx="665452" cy="6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01_Veishea\CS_Senior_Capstone\photoMOSAIC_progressbarNoLuck\picture_color\bin\Debug\size20x20\164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36" y="1371600"/>
            <a:ext cx="665452" cy="6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01_Veishea\CS_Senior_Capstone\photoMOSAIC_progressbarNoLuck\picture_color\bin\Debug\size20x20\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32" y="1371600"/>
            <a:ext cx="665452" cy="6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01_Veishea\CS_Senior_Capstone\photoMOSAIC_progressbarNoLuck\picture_color\bin\Debug\size20x20\121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97" y="1371600"/>
            <a:ext cx="659823" cy="6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183162" y="2667000"/>
            <a:ext cx="2566336" cy="2566336"/>
            <a:chOff x="1319864" y="3446701"/>
            <a:chExt cx="2566336" cy="256633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864" y="3446701"/>
              <a:ext cx="2566336" cy="2566336"/>
            </a:xfrm>
            <a:prstGeom prst="rect">
              <a:avLst/>
            </a:prstGeom>
          </p:spPr>
        </p:pic>
        <p:sp>
          <p:nvSpPr>
            <p:cNvPr id="12" name="Curved Up Arrow 11"/>
            <p:cNvSpPr/>
            <p:nvPr/>
          </p:nvSpPr>
          <p:spPr>
            <a:xfrm rot="16489424">
              <a:off x="1530336" y="4339599"/>
              <a:ext cx="1871988" cy="381000"/>
            </a:xfrm>
            <a:prstGeom prst="curved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>
                <a:solidFill>
                  <a:schemeClr val="tx1"/>
                </a:solidFill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5562600"/>
            <a:ext cx="8229600" cy="1008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After rearranging tiles </a:t>
            </a:r>
            <a:r>
              <a:rPr lang="en-US" dirty="0" smtClean="0">
                <a:sym typeface="Wingdings" panose="05000000000000000000" pitchFamily="2" charset="2"/>
              </a:rPr>
              <a:t> re-compute scores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571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Recommendations </a:t>
            </a:r>
            <a:r>
              <a:rPr lang="en-US" dirty="0" smtClean="0"/>
              <a:t>if the images uploaded are not very good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Progress bar while the algorithm is running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Allowing the user to stop the algorithm at any time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2050" name="Picture 2" descr="C:\01_Veishea\CS_Senior_Capstone\photoMOSAIC_progressbarNoLuck\picture_color\bin\Debug\size20x20\1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7176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01_Veishea\CS_Senior_Capstone\photoMOSAIC_progressbarNoLuck\picture_color\bin\Debug\size20x20\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7176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01_Veishea\CS_Senior_Capstone\photoMOSAIC_progressbarNoLuck\picture_color\bin\Debug\size20x20\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7176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01_Veishea\CS_Senior_Capstone\photoMOSAIC_progressbarNoLuck\picture_color\bin\Debug\size20x20\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99" y="326707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01_Veishea\CS_Senior_Capstone\photoMOSAIC_progressbarNoLuck\picture_color\bin\Debug\size20x20\3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7" y="2552702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01_Veishea\CS_Senior_Capstone\photoMOSAIC_progressbarNoLuck\picture_color\bin\Debug\size20x20\4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71462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01_Veishea\CS_Senior_Capstone\photoMOSAIC_progressbarNoLuck\picture_color\bin\Debug\size20x20\5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82" y="256785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01_Veishea\CS_Senior_Capstone\photoMOSAIC_progressbarNoLuck\picture_color\bin\Debug\size20x20\6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92" y="2909888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01_Veishea\CS_Senior_Capstone\photoMOSAIC_progressbarNoLuck\picture_color\bin\Debug\size20x20\7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28951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01_Veishea\CS_Senior_Capstone\photoMOSAIC_progressbarNoLuck\picture_color\bin\Debug\size20x20\8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69" y="3148014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01_Veishea\CS_Senior_Capstone\photoMOSAIC_progressbarNoLuck\picture_color\bin\Debug\size20x20\9.bm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92" y="2686918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01_Veishea\CS_Senior_Capstone\photoMOSAIC_progressbarNoLuck\picture_color\bin\Debug\size20x20\10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148014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01_Veishea\CS_Senior_Capstone\photoMOSAIC_progressbarNoLuck\picture_color\bin\Debug\size20x20\11.bm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28952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01_Veishea\CS_Senior_Capstone\photoMOSAIC_progressbarNoLuck\picture_color\bin\Debug\size20x20\12.bm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90827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01_Veishea\CS_Senior_Capstone\photoMOSAIC_progressbarNoLuck\picture_color\bin\Debug\rainbow_sq50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37" y="2383415"/>
            <a:ext cx="1052945" cy="10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53000" y="2754868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   Need more blue and purple images</a:t>
            </a:r>
            <a:endParaRPr lang="en-NZ" dirty="0"/>
          </a:p>
        </p:txBody>
      </p:sp>
      <p:sp>
        <p:nvSpPr>
          <p:cNvPr id="22" name="Rectangle 21"/>
          <p:cNvSpPr/>
          <p:nvPr/>
        </p:nvSpPr>
        <p:spPr>
          <a:xfrm>
            <a:off x="3278959" y="27403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</a:t>
            </a:r>
            <a:endParaRPr lang="en-NZ" dirty="0"/>
          </a:p>
        </p:txBody>
      </p:sp>
      <p:pic>
        <p:nvPicPr>
          <p:cNvPr id="2066" name="Picture 18" descr="http://csharpcorner.mindcrackerinc.netdna-cdn.com/UploadFile/mahesh/WorkingwithProgressBarinCSharp11302005045625AM/Images/ProgressBarImg3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28351" r="47081" b="55213"/>
          <a:stretch/>
        </p:blipFill>
        <p:spPr bwMode="auto">
          <a:xfrm>
            <a:off x="914400" y="4419600"/>
            <a:ext cx="3400899" cy="5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7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how other software creates image mosaics</a:t>
            </a:r>
          </a:p>
          <a:p>
            <a:r>
              <a:rPr lang="en-US" dirty="0" smtClean="0"/>
              <a:t>Researched genetic algorithms</a:t>
            </a:r>
          </a:p>
          <a:p>
            <a:r>
              <a:rPr lang="en-US" dirty="0" smtClean="0"/>
              <a:t>Started with small experiments</a:t>
            </a:r>
          </a:p>
          <a:p>
            <a:pPr lvl="1"/>
            <a:r>
              <a:rPr lang="en-US" dirty="0" smtClean="0"/>
              <a:t>Cropping of original </a:t>
            </a:r>
            <a:r>
              <a:rPr lang="en-US" dirty="0" smtClean="0"/>
              <a:t>image</a:t>
            </a:r>
            <a:endParaRPr lang="en-US" dirty="0" smtClean="0"/>
          </a:p>
          <a:p>
            <a:pPr lvl="1"/>
            <a:r>
              <a:rPr lang="en-US" dirty="0" smtClean="0"/>
              <a:t>Chopped into 3X3 grid and displayed each one</a:t>
            </a:r>
          </a:p>
          <a:p>
            <a:pPr lvl="1"/>
            <a:r>
              <a:rPr lang="en-US" dirty="0" smtClean="0"/>
              <a:t>Small generation, small number of </a:t>
            </a:r>
            <a:r>
              <a:rPr lang="en-US" dirty="0" smtClean="0"/>
              <a:t>tiles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 t="9921" r="4511" b="16468"/>
          <a:stretch/>
        </p:blipFill>
        <p:spPr bwMode="auto">
          <a:xfrm>
            <a:off x="1981200" y="4191000"/>
            <a:ext cx="5598564" cy="25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70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365</TotalTime>
  <Words>403</Words>
  <Application>Microsoft Office PowerPoint</Application>
  <PresentationFormat>On-screen Show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Image Mosaics</vt:lpstr>
      <vt:lpstr>Project Requirements</vt:lpstr>
      <vt:lpstr>How it works</vt:lpstr>
      <vt:lpstr>How it works continued…</vt:lpstr>
      <vt:lpstr>PowerPoint Presentation</vt:lpstr>
      <vt:lpstr>PowerPoint Presentation</vt:lpstr>
      <vt:lpstr>PowerPoint Presentation</vt:lpstr>
      <vt:lpstr>Exceptions</vt:lpstr>
      <vt:lpstr>Methodology</vt:lpstr>
      <vt:lpstr>Demo</vt:lpstr>
      <vt:lpstr>Learning and Helpful Concepts</vt:lpstr>
      <vt:lpstr>Next time!</vt:lpstr>
      <vt:lpstr>Advice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Veishea</dc:creator>
  <cp:lastModifiedBy>Veishea</cp:lastModifiedBy>
  <cp:revision>29</cp:revision>
  <dcterms:created xsi:type="dcterms:W3CDTF">2016-05-01T01:14:36Z</dcterms:created>
  <dcterms:modified xsi:type="dcterms:W3CDTF">2016-05-03T16:43:59Z</dcterms:modified>
</cp:coreProperties>
</file>