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23BF8F-90FD-482B-8ED0-AB16E9070CD3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9C35FA-28A8-4DD5-ADDA-B17E11D6B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23BF8F-90FD-482B-8ED0-AB16E9070CD3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C35FA-28A8-4DD5-ADDA-B17E11D6B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23BF8F-90FD-482B-8ED0-AB16E9070CD3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C35FA-28A8-4DD5-ADDA-B17E11D6B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23BF8F-90FD-482B-8ED0-AB16E9070CD3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C35FA-28A8-4DD5-ADDA-B17E11D6B4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23BF8F-90FD-482B-8ED0-AB16E9070CD3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C35FA-28A8-4DD5-ADDA-B17E11D6B4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23BF8F-90FD-482B-8ED0-AB16E9070CD3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C35FA-28A8-4DD5-ADDA-B17E11D6B4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23BF8F-90FD-482B-8ED0-AB16E9070CD3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C35FA-28A8-4DD5-ADDA-B17E11D6B4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23BF8F-90FD-482B-8ED0-AB16E9070CD3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C35FA-28A8-4DD5-ADDA-B17E11D6B46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23BF8F-90FD-482B-8ED0-AB16E9070CD3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C35FA-28A8-4DD5-ADDA-B17E11D6B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23BF8F-90FD-482B-8ED0-AB16E9070CD3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C35FA-28A8-4DD5-ADDA-B17E11D6B4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23BF8F-90FD-482B-8ED0-AB16E9070CD3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9C35FA-28A8-4DD5-ADDA-B17E11D6B46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23BF8F-90FD-482B-8ED0-AB16E9070CD3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9C35FA-28A8-4DD5-ADDA-B17E11D6B4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ike%20Philipps\Downloads\IMG_0884.MOV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2016 CS Capstone:</a:t>
            </a:r>
            <a:br>
              <a:rPr lang="en-US" dirty="0" smtClean="0"/>
            </a:br>
            <a:r>
              <a:rPr lang="en-US" dirty="0" smtClean="0"/>
              <a:t>AR SNC Tour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Mike </a:t>
            </a:r>
            <a:r>
              <a:rPr lang="en-US" dirty="0" err="1" smtClean="0"/>
              <a:t>Philipps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Project Description: 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Build </a:t>
            </a:r>
            <a:r>
              <a:rPr lang="en-US" dirty="0" smtClean="0"/>
              <a:t>a virtual tour that guides visitors through the </a:t>
            </a:r>
            <a:r>
              <a:rPr lang="en-US" dirty="0" smtClean="0"/>
              <a:t>SNC campus </a:t>
            </a:r>
            <a:r>
              <a:rPr lang="en-US" dirty="0" smtClean="0"/>
              <a:t>with emphasis on augmented reality features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General Requirements</a:t>
            </a:r>
            <a:r>
              <a:rPr lang="en-US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 </a:t>
            </a:r>
            <a:r>
              <a:rPr lang="en-US" dirty="0" smtClean="0"/>
              <a:t>Select a mobile platform</a:t>
            </a:r>
            <a:r>
              <a:rPr lang="en-US" dirty="0" smtClean="0"/>
              <a:t>.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 </a:t>
            </a:r>
            <a:r>
              <a:rPr lang="en-US" dirty="0" smtClean="0"/>
              <a:t>Include an interactive map of the </a:t>
            </a:r>
            <a:r>
              <a:rPr lang="en-US" dirty="0" smtClean="0"/>
              <a:t>campus.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dirty="0" smtClean="0"/>
              <a:t>map has a You Are Here </a:t>
            </a:r>
            <a:r>
              <a:rPr lang="en-US" dirty="0" smtClean="0"/>
              <a:t>feature.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A </a:t>
            </a:r>
            <a:r>
              <a:rPr lang="en-US" dirty="0" smtClean="0"/>
              <a:t>visitor can request to see a specific feature and the guide will “show” the </a:t>
            </a:r>
            <a:r>
              <a:rPr lang="en-US" dirty="0" smtClean="0"/>
              <a:t>way.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dirty="0" smtClean="0"/>
              <a:t>guide describes campus features (GMS, </a:t>
            </a:r>
            <a:r>
              <a:rPr lang="en-US" dirty="0" err="1" smtClean="0"/>
              <a:t>Cofrin</a:t>
            </a:r>
            <a:r>
              <a:rPr lang="en-US" dirty="0" smtClean="0"/>
              <a:t>, Main) as a visitor </a:t>
            </a:r>
            <a:r>
              <a:rPr lang="en-US" dirty="0" smtClean="0"/>
              <a:t>approaches or </a:t>
            </a:r>
            <a:r>
              <a:rPr lang="en-US" dirty="0" smtClean="0"/>
              <a:t>points to </a:t>
            </a:r>
            <a:r>
              <a:rPr lang="en-US" dirty="0" smtClean="0"/>
              <a:t>them.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Choose </a:t>
            </a:r>
            <a:r>
              <a:rPr lang="en-US" dirty="0" smtClean="0"/>
              <a:t>a layer such as Schedules, Faculty, Departments, Food, etc. Now point </a:t>
            </a:r>
            <a:r>
              <a:rPr lang="en-US" dirty="0" smtClean="0"/>
              <a:t>the camera </a:t>
            </a:r>
            <a:r>
              <a:rPr lang="en-US" dirty="0" smtClean="0"/>
              <a:t>towards a building, and the layered information for that building </a:t>
            </a:r>
            <a:r>
              <a:rPr lang="en-US" dirty="0" smtClean="0"/>
              <a:t>appears next </a:t>
            </a:r>
            <a:r>
              <a:rPr lang="en-US" dirty="0" smtClean="0"/>
              <a:t>to </a:t>
            </a:r>
            <a:r>
              <a:rPr lang="en-US" dirty="0" smtClean="0"/>
              <a:t>it.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Zoom </a:t>
            </a:r>
            <a:r>
              <a:rPr lang="en-US" dirty="0" smtClean="0"/>
              <a:t>for </a:t>
            </a:r>
            <a:r>
              <a:rPr lang="en-US" dirty="0" smtClean="0"/>
              <a:t>detail.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List </a:t>
            </a:r>
            <a:r>
              <a:rPr lang="en-US" dirty="0" smtClean="0"/>
              <a:t>nearby POI or all POI as menu </a:t>
            </a:r>
            <a:r>
              <a:rPr lang="en-US" dirty="0" smtClean="0"/>
              <a:t>choices.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Develop </a:t>
            </a:r>
            <a:r>
              <a:rPr lang="en-US" dirty="0" smtClean="0"/>
              <a:t>an admin component that allows the information to be easily </a:t>
            </a:r>
            <a:r>
              <a:rPr lang="en-US" dirty="0" smtClean="0"/>
              <a:t>edited.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and Requirements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016691"/>
          </a:xfrm>
        </p:spPr>
        <p:txBody>
          <a:bodyPr/>
          <a:lstStyle/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You Are </a:t>
            </a:r>
            <a:r>
              <a:rPr lang="en-US" dirty="0" smtClean="0"/>
              <a:t>Here</a:t>
            </a:r>
          </a:p>
          <a:p>
            <a:pPr lvl="1"/>
            <a:r>
              <a:rPr lang="en-US" dirty="0" smtClean="0"/>
              <a:t>Implemented an interactive map</a:t>
            </a:r>
          </a:p>
          <a:p>
            <a:pPr lvl="1"/>
            <a:r>
              <a:rPr lang="en-US" dirty="0" smtClean="0"/>
              <a:t>Point at building for information</a:t>
            </a:r>
          </a:p>
          <a:p>
            <a:pPr lvl="1"/>
            <a:r>
              <a:rPr lang="en-US" dirty="0" smtClean="0"/>
              <a:t>Implemented Admin feature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Choose </a:t>
            </a:r>
            <a:r>
              <a:rPr lang="en-US" dirty="0" smtClean="0"/>
              <a:t>a </a:t>
            </a:r>
            <a:r>
              <a:rPr lang="en-US" dirty="0" smtClean="0"/>
              <a:t>layers for building views</a:t>
            </a:r>
          </a:p>
          <a:p>
            <a:pPr lvl="1"/>
            <a:r>
              <a:rPr lang="en-US" dirty="0" smtClean="0"/>
              <a:t>Zoom for detail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Nearby POI</a:t>
            </a:r>
          </a:p>
          <a:p>
            <a:pPr lvl="1"/>
            <a:r>
              <a:rPr lang="en-US" dirty="0" smtClean="0"/>
              <a:t>Show the way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122" name="Picture 2" descr="http://cache3.asset-cache.net/xt/179996553.jpg?v=1&amp;g=fs1%7C0%7CSKP146%7C96%7C553&amp;s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4343400"/>
            <a:ext cx="3352800" cy="2327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pic>
        <p:nvPicPr>
          <p:cNvPr id="4100" name="Picture 4" descr="http://www.socialtalent.co/wp-content/uploads/blog-content/so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5689430" cy="1695450"/>
          </a:xfrm>
          <a:prstGeom prst="rect">
            <a:avLst/>
          </a:prstGeom>
          <a:noFill/>
        </p:spPr>
      </p:pic>
      <p:pic>
        <p:nvPicPr>
          <p:cNvPr id="4102" name="Picture 6" descr="http://images.amcnetworks.com/bbcamerica.com/wp-content/uploads/2013/06/Toa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2819400"/>
            <a:ext cx="3329940" cy="2171700"/>
          </a:xfrm>
          <a:prstGeom prst="rect">
            <a:avLst/>
          </a:prstGeom>
          <a:noFill/>
        </p:spPr>
      </p:pic>
      <p:pic>
        <p:nvPicPr>
          <p:cNvPr id="4104" name="Picture 8" descr="https://assets-cdn.github.com/images/modules/open_graph/github-mar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657600"/>
            <a:ext cx="4463143" cy="2343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pic>
        <p:nvPicPr>
          <p:cNvPr id="4" name="IMG_0884.MO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447800" y="1314450"/>
            <a:ext cx="6248400" cy="468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 Database Use</a:t>
            </a:r>
          </a:p>
          <a:p>
            <a:r>
              <a:rPr lang="en-US" dirty="0" smtClean="0"/>
              <a:t>Point-to-Point Directions</a:t>
            </a:r>
          </a:p>
          <a:p>
            <a:r>
              <a:rPr lang="en-US" dirty="0" smtClean="0"/>
              <a:t>Be able to communicate with others who have the app</a:t>
            </a:r>
          </a:p>
          <a:p>
            <a:r>
              <a:rPr lang="en-US" dirty="0" smtClean="0"/>
              <a:t>Customize building info pages based on building type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Year…Good Luck</a:t>
            </a:r>
            <a:endParaRPr lang="en-US" dirty="0"/>
          </a:p>
        </p:txBody>
      </p:sp>
      <p:pic>
        <p:nvPicPr>
          <p:cNvPr id="1028" name="Picture 4" descr="http://www.snc.edu/about/images/campus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4038600"/>
            <a:ext cx="2743200" cy="24564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/>
          <a:lstStyle/>
          <a:p>
            <a:r>
              <a:rPr lang="en-US" dirty="0" smtClean="0"/>
              <a:t>CS Concepts that proved helpful</a:t>
            </a:r>
          </a:p>
          <a:p>
            <a:pPr lvl="1"/>
            <a:r>
              <a:rPr lang="en-US" dirty="0" smtClean="0"/>
              <a:t>PHP to communicate with the server (CSCI 322: </a:t>
            </a:r>
            <a:r>
              <a:rPr lang="en-US" dirty="0" err="1" smtClean="0"/>
              <a:t>Prog</a:t>
            </a:r>
            <a:r>
              <a:rPr lang="en-US" dirty="0" smtClean="0"/>
              <a:t> Lang)</a:t>
            </a:r>
          </a:p>
          <a:p>
            <a:pPr lvl="1"/>
            <a:r>
              <a:rPr lang="en-US" dirty="0" smtClean="0"/>
              <a:t>Embedding </a:t>
            </a:r>
            <a:r>
              <a:rPr lang="en-US" dirty="0" smtClean="0"/>
              <a:t>SQL in PHP (CSCI 330: Database)</a:t>
            </a:r>
          </a:p>
          <a:p>
            <a:pPr lvl="1"/>
            <a:r>
              <a:rPr lang="en-US" dirty="0" smtClean="0"/>
              <a:t>Basic Programming Techniques(Loop, if…else, </a:t>
            </a:r>
            <a:r>
              <a:rPr lang="en-US" dirty="0" err="1" smtClean="0"/>
              <a:t>ect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Advice for future</a:t>
            </a:r>
          </a:p>
          <a:p>
            <a:pPr lvl="1"/>
            <a:r>
              <a:rPr lang="en-US" dirty="0" smtClean="0"/>
              <a:t>Try something new</a:t>
            </a:r>
          </a:p>
          <a:p>
            <a:pPr lvl="1"/>
            <a:r>
              <a:rPr lang="en-US" dirty="0" smtClean="0"/>
              <a:t>Stop being overly optimistic</a:t>
            </a:r>
          </a:p>
          <a:p>
            <a:pPr lvl="1"/>
            <a:r>
              <a:rPr lang="en-US" dirty="0" smtClean="0"/>
              <a:t>Put the project away and go have fun</a:t>
            </a:r>
          </a:p>
          <a:p>
            <a:pPr lvl="1"/>
            <a:endParaRPr lang="en-US" dirty="0" smtClean="0"/>
          </a:p>
        </p:txBody>
      </p:sp>
      <p:pic>
        <p:nvPicPr>
          <p:cNvPr id="2050" name="Picture 2" descr="http://images.clipartpanda.com/heart-clip-art-valentine_heart_29-1969p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4572000"/>
            <a:ext cx="1806704" cy="16782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1357</TotalTime>
  <Words>275</Words>
  <Application>Microsoft Office PowerPoint</Application>
  <PresentationFormat>On-screen Show (4:3)</PresentationFormat>
  <Paragraphs>44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2016 CS Capstone: AR SNC Tour</vt:lpstr>
      <vt:lpstr>Definition and Requirements</vt:lpstr>
      <vt:lpstr>Slide 3</vt:lpstr>
      <vt:lpstr>Methodology</vt:lpstr>
      <vt:lpstr>Demonstration</vt:lpstr>
      <vt:lpstr>Next Year…Good Luck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CS Capstone: AR SNC Tour</dc:title>
  <dc:creator>Mike Philipps</dc:creator>
  <cp:lastModifiedBy>Mike Philipps</cp:lastModifiedBy>
  <cp:revision>41</cp:revision>
  <dcterms:created xsi:type="dcterms:W3CDTF">2016-05-03T16:45:10Z</dcterms:created>
  <dcterms:modified xsi:type="dcterms:W3CDTF">2016-05-04T15:23:02Z</dcterms:modified>
</cp:coreProperties>
</file>