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5143500" cx="9144000"/>
  <p:notesSz cx="6858000" cy="9144000"/>
  <p:embeddedFontLst>
    <p:embeddedFont>
      <p:font typeface="Amatic SC"/>
      <p:regular r:id="rId19"/>
      <p:bold r:id="rId20"/>
    </p:embeddedFont>
    <p:embeddedFont>
      <p:font typeface="Source Code Pro"/>
      <p:regular r:id="rId21"/>
      <p:bold r:id="rId22"/>
    </p:embeddedFont>
    <p:embeddedFont>
      <p:font typeface="Quicksand"/>
      <p:regular r:id="rId23"/>
      <p:bold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maticSC-bold.fntdata"/><Relationship Id="rId11" Type="http://schemas.openxmlformats.org/officeDocument/2006/relationships/slide" Target="slides/slide7.xml"/><Relationship Id="rId22" Type="http://schemas.openxmlformats.org/officeDocument/2006/relationships/font" Target="fonts/SourceCodePro-bold.fntdata"/><Relationship Id="rId10" Type="http://schemas.openxmlformats.org/officeDocument/2006/relationships/slide" Target="slides/slide6.xml"/><Relationship Id="rId21" Type="http://schemas.openxmlformats.org/officeDocument/2006/relationships/font" Target="fonts/SourceCodePro-regular.fntdata"/><Relationship Id="rId13" Type="http://schemas.openxmlformats.org/officeDocument/2006/relationships/slide" Target="slides/slide9.xml"/><Relationship Id="rId24" Type="http://schemas.openxmlformats.org/officeDocument/2006/relationships/font" Target="fonts/Quicksand-bold.fntdata"/><Relationship Id="rId12" Type="http://schemas.openxmlformats.org/officeDocument/2006/relationships/slide" Target="slides/slide8.xml"/><Relationship Id="rId23" Type="http://schemas.openxmlformats.org/officeDocument/2006/relationships/font" Target="fonts/Quicksand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AmaticSC-regular.fntdata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8000"/>
            </a:lvl1pPr>
            <a:lvl2pPr lvl="1" algn="ctr">
              <a:spcBef>
                <a:spcPts val="0"/>
              </a:spcBef>
              <a:buSzPct val="100000"/>
              <a:defRPr sz="8000"/>
            </a:lvl2pPr>
            <a:lvl3pPr lvl="2" algn="ctr">
              <a:spcBef>
                <a:spcPts val="0"/>
              </a:spcBef>
              <a:buSzPct val="100000"/>
              <a:defRPr sz="8000"/>
            </a:lvl3pPr>
            <a:lvl4pPr lvl="3" algn="ctr">
              <a:spcBef>
                <a:spcPts val="0"/>
              </a:spcBef>
              <a:buSzPct val="100000"/>
              <a:defRPr sz="8000"/>
            </a:lvl4pPr>
            <a:lvl5pPr lvl="4" algn="ctr">
              <a:spcBef>
                <a:spcPts val="0"/>
              </a:spcBef>
              <a:buSzPct val="100000"/>
              <a:defRPr sz="8000"/>
            </a:lvl5pPr>
            <a:lvl6pPr lvl="5" algn="ctr">
              <a:spcBef>
                <a:spcPts val="0"/>
              </a:spcBef>
              <a:buSzPct val="100000"/>
              <a:defRPr sz="8000"/>
            </a:lvl6pPr>
            <a:lvl7pPr lvl="6" algn="ctr">
              <a:spcBef>
                <a:spcPts val="0"/>
              </a:spcBef>
              <a:buSzPct val="100000"/>
              <a:defRPr sz="8000"/>
            </a:lvl7pPr>
            <a:lvl8pPr lvl="7" algn="ctr">
              <a:spcBef>
                <a:spcPts val="0"/>
              </a:spcBef>
              <a:buSzPct val="100000"/>
              <a:defRPr sz="8000"/>
            </a:lvl8pPr>
            <a:lvl9pPr lvl="8" algn="ctr">
              <a:spcBef>
                <a:spcPts val="0"/>
              </a:spcBef>
              <a:buSzPct val="100000"/>
              <a:defRPr sz="80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" name="Shape 3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40" name="Shape 40"/>
          <p:cNvSpPr txBox="1"/>
          <p:nvPr>
            <p:ph idx="1" type="subTitle"/>
          </p:nvPr>
        </p:nvSpPr>
        <p:spPr>
          <a:xfrm>
            <a:off x="265500" y="2845222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9.jpg"/><Relationship Id="rId5" Type="http://schemas.openxmlformats.org/officeDocument/2006/relationships/image" Target="../media/image10.jpg"/><Relationship Id="rId6" Type="http://schemas.openxmlformats.org/officeDocument/2006/relationships/image" Target="../media/image7.jpg"/><Relationship Id="rId7" Type="http://schemas.openxmlformats.org/officeDocument/2006/relationships/image" Target="../media/image6.jpg"/><Relationship Id="rId8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gif"/><Relationship Id="rId4" Type="http://schemas.openxmlformats.org/officeDocument/2006/relationships/image" Target="../media/image1.gif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HealthQuest</a:t>
            </a:r>
          </a:p>
        </p:txBody>
      </p:sp>
      <p:sp>
        <p:nvSpPr>
          <p:cNvPr id="57" name="Shape 57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 Health Tracking Game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By Shelby Kirn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311700" y="21712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Time to show off!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Strategies</a:t>
            </a:r>
          </a:p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Save your backups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Fully understand what you’re putting in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Knowledge</a:t>
            </a:r>
          </a:p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CS 350 - Event Programming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Udemy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stackoverflow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Extensions</a:t>
            </a:r>
          </a:p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In general: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More statistics (calories burned, amount of time spent being active, time spent in the app)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On mine: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PvP?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items crafting system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Advice</a:t>
            </a:r>
          </a:p>
        </p:txBody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Do not be afraid of your project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Set goals</a:t>
            </a:r>
          </a:p>
        </p:txBody>
      </p:sp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200" y="2243727"/>
            <a:ext cx="8071650" cy="2531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Assignment</a:t>
            </a:r>
          </a:p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The task:</a:t>
            </a:r>
            <a:br>
              <a:rPr lang="en"/>
            </a:br>
            <a:r>
              <a:rPr lang="en"/>
              <a:t>“Develop a game that uses and integrates health data from a mobile device and presents challenges and rewards based on the player’s current health state.”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word.png"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4762" y="2663875"/>
            <a:ext cx="6600825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Solution</a:t>
            </a:r>
          </a:p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</a:pPr>
            <a:r>
              <a:rPr lang="en"/>
              <a:t>Step One: Learn Java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en"/>
              <a:t>Step Two: Make an app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311700" y="21712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Requirement #1: Design the game</a:t>
            </a:r>
          </a:p>
        </p:txBody>
      </p:sp>
      <p:pic>
        <p:nvPicPr>
          <p:cNvPr descr="IMAG0347.jpg"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9" y="196825"/>
            <a:ext cx="1157873" cy="20584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0348.jpg" id="77" name="Shape 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694" y="2834187"/>
            <a:ext cx="1157873" cy="2058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0339.jpg" id="78" name="Shape 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45469" y="140437"/>
            <a:ext cx="1221320" cy="21712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0340.jpg" id="79" name="Shape 7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42694" y="196837"/>
            <a:ext cx="1157873" cy="2058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0342.jpg" id="80" name="Shape 8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10969" y="2834187"/>
            <a:ext cx="1221325" cy="21712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0343.jpg" id="81" name="Shape 8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993056" y="2890600"/>
            <a:ext cx="1157873" cy="20584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311700" y="21712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Requirement #2: Determine the type of data and how to obtain them.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311700" y="21712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Requirement #3: How is a score determined? When?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311700" y="21712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Requirement #4: Develop a “fun” player interface</a:t>
            </a:r>
          </a:p>
        </p:txBody>
      </p:sp>
      <p:pic>
        <p:nvPicPr>
          <p:cNvPr descr="lngbrn_blu_olive.gif"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8392" y="3102075"/>
            <a:ext cx="1002250" cy="1584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y_wolf.gif" id="98" name="Shape 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37449" y="2972249"/>
            <a:ext cx="1436674" cy="1659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311700" y="21712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Requirement #5: The platform should be mobile or mobile-friendly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didn’t I solve?</a:t>
            </a:r>
          </a:p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daily reset isn’t automatic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doesn’t run in the background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doesn’t automatically update steps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no notifications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each-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