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7" r:id="rId15"/>
    <p:sldId id="278" r:id="rId16"/>
    <p:sldId id="27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1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0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8750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1473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309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40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7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9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72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7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34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8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4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0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168" y="1843702"/>
            <a:ext cx="8546592" cy="1646302"/>
          </a:xfrm>
        </p:spPr>
        <p:txBody>
          <a:bodyPr/>
          <a:lstStyle/>
          <a:p>
            <a:r>
              <a:rPr lang="en-US" dirty="0"/>
              <a:t>Animating Climate Trends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b="1" dirty="0"/>
              <a:t>By: Danielle Perszyk</a:t>
            </a:r>
          </a:p>
          <a:p>
            <a:r>
              <a:rPr lang="en-US" b="1" dirty="0"/>
              <a:t>April 26, 2017</a:t>
            </a:r>
          </a:p>
        </p:txBody>
      </p:sp>
    </p:spTree>
    <p:extLst>
      <p:ext uri="{BB962C8B-B14F-4D97-AF65-F5344CB8AC3E}">
        <p14:creationId xmlns:p14="http://schemas.microsoft.com/office/powerpoint/2010/main" val="671001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Compression and Splitting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085734"/>
          </a:xfrm>
        </p:spPr>
        <p:txBody>
          <a:bodyPr/>
          <a:lstStyle/>
          <a:p>
            <a:r>
              <a:rPr lang="en-US" sz="2000" dirty="0"/>
              <a:t>Gzip – compress files (server-side) before they’re sent over the wire </a:t>
            </a:r>
          </a:p>
          <a:p>
            <a:pPr lvl="1"/>
            <a:r>
              <a:rPr lang="en-US" sz="1800" dirty="0"/>
              <a:t>Slight load time decrease</a:t>
            </a:r>
          </a:p>
          <a:p>
            <a:r>
              <a:rPr lang="en-US" sz="2000" dirty="0"/>
              <a:t>Split into 3 files, one for each climate property type</a:t>
            </a:r>
          </a:p>
          <a:p>
            <a:pPr lvl="1"/>
            <a:r>
              <a:rPr lang="en-US" sz="1800" dirty="0"/>
              <a:t>This </a:t>
            </a:r>
            <a:r>
              <a:rPr lang="en-US" sz="1800" i="1" dirty="0"/>
              <a:t>significantly</a:t>
            </a:r>
            <a:r>
              <a:rPr lang="en-US" sz="1800" dirty="0"/>
              <a:t> sped things up</a:t>
            </a:r>
          </a:p>
        </p:txBody>
      </p:sp>
    </p:spTree>
    <p:extLst>
      <p:ext uri="{BB962C8B-B14F-4D97-AF65-F5344CB8AC3E}">
        <p14:creationId xmlns:p14="http://schemas.microsoft.com/office/powerpoint/2010/main" val="1409797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Exceptions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86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 Did Not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Did not implement the ability to compare years</a:t>
            </a:r>
          </a:p>
          <a:p>
            <a:pPr lvl="1"/>
            <a:r>
              <a:rPr lang="en-US" sz="1800" dirty="0"/>
              <a:t>Every Dark Sky API call cost me actual $$$ </a:t>
            </a:r>
            <a:r>
              <a:rPr lang="en-US" sz="1800" dirty="0">
                <a:sym typeface="Wingdings" panose="05000000000000000000" pitchFamily="2" charset="2"/>
              </a:rPr>
              <a:t>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01851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06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457" y="1523296"/>
            <a:ext cx="9745249" cy="3022600"/>
          </a:xfrm>
        </p:spPr>
        <p:txBody>
          <a:bodyPr>
            <a:normAutofit/>
          </a:bodyPr>
          <a:lstStyle/>
          <a:p>
            <a:r>
              <a:rPr lang="en-US" sz="6000" dirty="0"/>
              <a:t>Start with what you know…</a:t>
            </a:r>
          </a:p>
        </p:txBody>
      </p:sp>
    </p:spTree>
    <p:extLst>
      <p:ext uri="{BB962C8B-B14F-4D97-AF65-F5344CB8AC3E}">
        <p14:creationId xmlns:p14="http://schemas.microsoft.com/office/powerpoint/2010/main" val="3935392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45" y="1481051"/>
            <a:ext cx="9543903" cy="2595460"/>
          </a:xfrm>
        </p:spPr>
        <p:txBody>
          <a:bodyPr>
            <a:noAutofit/>
          </a:bodyPr>
          <a:lstStyle/>
          <a:p>
            <a:r>
              <a:rPr lang="en-US" sz="6000" strike="dblStrike" dirty="0"/>
              <a:t>Start with what you know…</a:t>
            </a:r>
            <a:br>
              <a:rPr lang="en-US" sz="6000" strike="dblStrike" dirty="0"/>
            </a:br>
            <a:r>
              <a:rPr lang="en-US" sz="6000" dirty="0"/>
              <a:t>And then Start Over.</a:t>
            </a:r>
          </a:p>
        </p:txBody>
      </p:sp>
    </p:spTree>
    <p:extLst>
      <p:ext uri="{BB962C8B-B14F-4D97-AF65-F5344CB8AC3E}">
        <p14:creationId xmlns:p14="http://schemas.microsoft.com/office/powerpoint/2010/main" val="3996133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Willing to Change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dirty="0"/>
              <a:t>Started With: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Google Maps</a:t>
            </a:r>
          </a:p>
          <a:p>
            <a:r>
              <a:rPr lang="en-US" sz="2400" dirty="0"/>
              <a:t>NOAA Data</a:t>
            </a:r>
          </a:p>
          <a:p>
            <a:r>
              <a:rPr lang="en-US" sz="2400" dirty="0"/>
              <a:t>JavaScript front-end</a:t>
            </a:r>
          </a:p>
          <a:p>
            <a:r>
              <a:rPr lang="en-US" sz="2400" dirty="0"/>
              <a:t>Intended to use Java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000" dirty="0"/>
              <a:t>Ended With: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Vega</a:t>
            </a:r>
          </a:p>
          <a:p>
            <a:r>
              <a:rPr lang="en-US" sz="2400" dirty="0"/>
              <a:t>Dark Sky API data</a:t>
            </a:r>
          </a:p>
          <a:p>
            <a:r>
              <a:rPr lang="en-US" sz="2400" dirty="0"/>
              <a:t>JavaScript front-end</a:t>
            </a:r>
          </a:p>
          <a:p>
            <a:r>
              <a:rPr lang="en-US" sz="2400" dirty="0"/>
              <a:t>Python for Data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2440118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Demonstration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 to show off!</a:t>
            </a:r>
          </a:p>
        </p:txBody>
      </p:sp>
    </p:spTree>
    <p:extLst>
      <p:ext uri="{BB962C8B-B14F-4D97-AF65-F5344CB8AC3E}">
        <p14:creationId xmlns:p14="http://schemas.microsoft.com/office/powerpoint/2010/main" val="2649974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and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74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StackOverflow</a:t>
            </a:r>
          </a:p>
          <a:p>
            <a:r>
              <a:rPr lang="en-US" sz="2200" dirty="0"/>
              <a:t>Vega Documentation</a:t>
            </a:r>
          </a:p>
          <a:p>
            <a:r>
              <a:rPr lang="en-US" sz="2200" dirty="0"/>
              <a:t>Ask Jordan Henkel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V="1">
            <a:off x="3633216" y="3157728"/>
            <a:ext cx="2694432" cy="18319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834" y="1930400"/>
            <a:ext cx="2848356" cy="379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54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200" dirty="0"/>
              <a:t>Research different available climate data sources and file formats.</a:t>
            </a:r>
          </a:p>
          <a:p>
            <a:pPr fontAlgn="base"/>
            <a:r>
              <a:rPr lang="en-US" sz="2200" dirty="0"/>
              <a:t>Prepare data for illustration.</a:t>
            </a:r>
            <a:endParaRPr lang="en-US" sz="2200" b="1" dirty="0"/>
          </a:p>
          <a:p>
            <a:pPr fontAlgn="base"/>
            <a:r>
              <a:rPr lang="en-US" sz="2200" dirty="0"/>
              <a:t>Use visual attributes to describe the characteristics of the data such as value and rate of change.</a:t>
            </a:r>
          </a:p>
          <a:p>
            <a:pPr fontAlgn="base"/>
            <a:r>
              <a:rPr lang="en-US" sz="2200" dirty="0"/>
              <a:t>Illustrate the data for a calendar year.</a:t>
            </a:r>
          </a:p>
          <a:p>
            <a:pPr fontAlgn="base"/>
            <a:r>
              <a:rPr lang="en-US" sz="2200" dirty="0"/>
              <a:t>Illustrate the data for the same month (perhaps day) over a period of years.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50040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/>
              <a:t>CS 220, 205</a:t>
            </a:r>
          </a:p>
          <a:p>
            <a:pPr lvl="1"/>
            <a:r>
              <a:rPr lang="en-US" sz="2000" dirty="0"/>
              <a:t>Classes and Structs</a:t>
            </a:r>
          </a:p>
          <a:p>
            <a:pPr lvl="2"/>
            <a:r>
              <a:rPr lang="en-US" sz="1800" dirty="0"/>
              <a:t>Used for storing and manipulating the data</a:t>
            </a:r>
          </a:p>
          <a:p>
            <a:pPr lvl="2"/>
            <a:endParaRPr lang="en-US" dirty="0"/>
          </a:p>
          <a:p>
            <a:r>
              <a:rPr lang="en-US" sz="2200" dirty="0"/>
              <a:t>CS 322</a:t>
            </a:r>
          </a:p>
          <a:p>
            <a:pPr lvl="1"/>
            <a:r>
              <a:rPr lang="en-US" sz="2000" dirty="0"/>
              <a:t>Programming Languages – I learned a ton! </a:t>
            </a:r>
          </a:p>
          <a:p>
            <a:pPr lvl="2"/>
            <a:r>
              <a:rPr lang="en-US" sz="1800" dirty="0"/>
              <a:t>JavaScript, JSON-ish stuff, etc.</a:t>
            </a:r>
          </a:p>
          <a:p>
            <a:pPr lvl="2"/>
            <a:endParaRPr lang="en-US" dirty="0"/>
          </a:p>
          <a:p>
            <a:r>
              <a:rPr lang="en-US" sz="2200" dirty="0"/>
              <a:t>CS something…</a:t>
            </a:r>
          </a:p>
          <a:p>
            <a:pPr lvl="1"/>
            <a:r>
              <a:rPr lang="en-US" sz="2000" dirty="0"/>
              <a:t>When we learned about files! (So many files…)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83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Allow file uploads</a:t>
            </a:r>
          </a:p>
          <a:p>
            <a:pPr lvl="1"/>
            <a:r>
              <a:rPr lang="en-US" sz="1800" dirty="0"/>
              <a:t>Allow different data “types”</a:t>
            </a:r>
          </a:p>
          <a:p>
            <a:r>
              <a:rPr lang="en-US" sz="2200" dirty="0"/>
              <a:t>Allow user changes such as color/scale </a:t>
            </a:r>
          </a:p>
          <a:p>
            <a:r>
              <a:rPr lang="en-US" sz="2200" dirty="0"/>
              <a:t>Decrease initial load time</a:t>
            </a:r>
          </a:p>
          <a:p>
            <a:r>
              <a:rPr lang="en-US" sz="2200" dirty="0"/>
              <a:t>Show year comparisons side-by-side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62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Start week one quickly, every week slow down a little bit</a:t>
            </a:r>
          </a:p>
          <a:p>
            <a:pPr lvl="1"/>
            <a:r>
              <a:rPr lang="en-US" sz="1800" dirty="0"/>
              <a:t>At the end, you won’t have much to do!</a:t>
            </a:r>
            <a:endParaRPr lang="en-US" dirty="0"/>
          </a:p>
          <a:p>
            <a:r>
              <a:rPr lang="en-US" sz="2200" dirty="0"/>
              <a:t>Ask others for advice – both CS and Non-CS people!</a:t>
            </a:r>
          </a:p>
          <a:p>
            <a:r>
              <a:rPr lang="en-US" sz="2200" dirty="0"/>
              <a:t>Show off – Have someone look at your project when you accomplish something, it feels good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95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900" y="2751551"/>
            <a:ext cx="6576164" cy="1320800"/>
          </a:xfrm>
        </p:spPr>
        <p:txBody>
          <a:bodyPr>
            <a:noAutofit/>
          </a:bodyPr>
          <a:lstStyle/>
          <a:p>
            <a:r>
              <a:rPr lang="en-US" sz="9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1050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Organizing the Data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I cry because there’s too much data and not enough data, all at the same time. </a:t>
            </a:r>
          </a:p>
        </p:txBody>
      </p:sp>
    </p:spTree>
    <p:extLst>
      <p:ext uri="{BB962C8B-B14F-4D97-AF65-F5344CB8AC3E}">
        <p14:creationId xmlns:p14="http://schemas.microsoft.com/office/powerpoint/2010/main" val="126377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the Data From?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First, I tried NOAA (National Oceanic and Atmospheric Administration)</a:t>
            </a:r>
          </a:p>
          <a:p>
            <a:pPr lvl="1"/>
            <a:r>
              <a:rPr lang="en-US" sz="1800" dirty="0"/>
              <a:t>Data was inconsistent – too many stations didn’t report data</a:t>
            </a:r>
          </a:p>
          <a:p>
            <a:pPr lvl="1"/>
            <a:endParaRPr lang="en-US" dirty="0"/>
          </a:p>
          <a:p>
            <a:r>
              <a:rPr lang="en-US" sz="2200" dirty="0"/>
              <a:t>Next, I landed on Dark Sky</a:t>
            </a:r>
          </a:p>
          <a:p>
            <a:pPr lvl="1"/>
            <a:r>
              <a:rPr lang="en-US" sz="1800" dirty="0"/>
              <a:t>Gathers the same data that weather channels use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9676" y="4835047"/>
            <a:ext cx="4799826" cy="191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62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I Use the Data?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551279"/>
          </a:xfrm>
        </p:spPr>
        <p:txBody>
          <a:bodyPr/>
          <a:lstStyle/>
          <a:p>
            <a:r>
              <a:rPr lang="en-US" sz="2200" dirty="0"/>
              <a:t>Made calls to the Dark Sky API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Used Mongo Database (noSQL)</a:t>
            </a:r>
          </a:p>
          <a:p>
            <a:pPr lvl="1"/>
            <a:r>
              <a:rPr lang="en-US" sz="1800" dirty="0"/>
              <a:t>Each WI county == one </a:t>
            </a:r>
            <a:r>
              <a:rPr lang="en-US" sz="1800" i="1" dirty="0"/>
              <a:t>collection</a:t>
            </a:r>
          </a:p>
          <a:p>
            <a:pPr lvl="1"/>
            <a:r>
              <a:rPr lang="en-US" sz="1800" dirty="0"/>
              <a:t>Each day/hour combination per county == one </a:t>
            </a:r>
            <a:r>
              <a:rPr lang="en-US" sz="1800" i="1" dirty="0"/>
              <a:t>document</a:t>
            </a:r>
          </a:p>
          <a:p>
            <a:pPr lvl="1"/>
            <a:endParaRPr lang="en-US" sz="1800" i="1" dirty="0"/>
          </a:p>
          <a:p>
            <a:r>
              <a:rPr lang="en-US" sz="2200" dirty="0"/>
              <a:t>Using Python, get data from database, write to csv (comma separated) file for each different type of climate data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6241" y="350730"/>
            <a:ext cx="3834698" cy="3898190"/>
          </a:xfrm>
          <a:prstGeom prst="rect">
            <a:avLst/>
          </a:prstGeom>
        </p:spPr>
      </p:pic>
      <p:cxnSp>
        <p:nvCxnSpPr>
          <p:cNvPr id="7" name="Straight Arrow Connector 6"/>
          <p:cNvCxnSpPr>
            <a:cxnSpLocks/>
          </p:cNvCxnSpPr>
          <p:nvPr/>
        </p:nvCxnSpPr>
        <p:spPr>
          <a:xfrm flipV="1">
            <a:off x="8718115" y="4248919"/>
            <a:ext cx="923034" cy="99948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120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part of this project where I learned my second new language of the semester.</a:t>
            </a:r>
          </a:p>
        </p:txBody>
      </p:sp>
    </p:spTree>
    <p:extLst>
      <p:ext uri="{BB962C8B-B14F-4D97-AF65-F5344CB8AC3E}">
        <p14:creationId xmlns:p14="http://schemas.microsoft.com/office/powerpoint/2010/main" val="284117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Vega is a visualization grammar</a:t>
            </a:r>
          </a:p>
          <a:p>
            <a:r>
              <a:rPr lang="en-US" sz="2000" dirty="0"/>
              <a:t>From Vega’s site: “With Vega, visualizations are described in JSON, and generate interactive views using either HTML5 Canvas or SVG”</a:t>
            </a:r>
          </a:p>
          <a:p>
            <a:r>
              <a:rPr lang="en-US" sz="2000" dirty="0"/>
              <a:t>TopoJSON data for displaying WI map and county borders</a:t>
            </a:r>
          </a:p>
          <a:p>
            <a:r>
              <a:rPr lang="en-US" sz="2000" dirty="0"/>
              <a:t>Signals are variables that are updated after being triggered, by, for example, user input</a:t>
            </a:r>
          </a:p>
          <a:p>
            <a:r>
              <a:rPr lang="en-US" sz="2000" dirty="0"/>
              <a:t>Data is </a:t>
            </a:r>
            <a:r>
              <a:rPr lang="en-US" sz="2000" i="1" dirty="0"/>
              <a:t>transformed</a:t>
            </a:r>
            <a:r>
              <a:rPr lang="en-US" sz="2000" dirty="0"/>
              <a:t> in order to be displayed in the correct color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344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533" y="3674648"/>
            <a:ext cx="4539125" cy="31833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“Prettifying” the Visualization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Initially started with just day changes, wasn’t fluid enough</a:t>
            </a:r>
          </a:p>
          <a:p>
            <a:pPr lvl="1"/>
            <a:r>
              <a:rPr lang="en-US" sz="1800" dirty="0"/>
              <a:t>Went to hour-by-hour data</a:t>
            </a:r>
          </a:p>
          <a:p>
            <a:r>
              <a:rPr lang="en-US" sz="2000" dirty="0"/>
              <a:t>Added Vega transitions between each visualization update</a:t>
            </a:r>
          </a:p>
          <a:p>
            <a:r>
              <a:rPr lang="en-US" sz="2000" dirty="0"/>
              <a:t>Adjusted colors to better show changes between </a:t>
            </a:r>
          </a:p>
          <a:p>
            <a:r>
              <a:rPr lang="en-US" sz="2000" dirty="0"/>
              <a:t>Increased interval speed</a:t>
            </a:r>
          </a:p>
        </p:txBody>
      </p:sp>
    </p:spTree>
    <p:extLst>
      <p:ext uri="{BB962C8B-B14F-4D97-AF65-F5344CB8AC3E}">
        <p14:creationId xmlns:p14="http://schemas.microsoft.com/office/powerpoint/2010/main" val="88325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Finally, the Time Dilemma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most horrible part of this project.</a:t>
            </a:r>
          </a:p>
        </p:txBody>
      </p:sp>
    </p:spTree>
    <p:extLst>
      <p:ext uri="{BB962C8B-B14F-4D97-AF65-F5344CB8AC3E}">
        <p14:creationId xmlns:p14="http://schemas.microsoft.com/office/powerpoint/2010/main" val="27523274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6620</TotalTime>
  <Words>581</Words>
  <Application>Microsoft Office PowerPoint</Application>
  <PresentationFormat>Widescreen</PresentationFormat>
  <Paragraphs>97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Trebuchet MS</vt:lpstr>
      <vt:lpstr>Wingdings</vt:lpstr>
      <vt:lpstr>Wingdings 3</vt:lpstr>
      <vt:lpstr>Facet</vt:lpstr>
      <vt:lpstr>Animating Climate Trends</vt:lpstr>
      <vt:lpstr>The Requirements</vt:lpstr>
      <vt:lpstr>Organizing the Data</vt:lpstr>
      <vt:lpstr>Where Is the Data From? </vt:lpstr>
      <vt:lpstr>How Did I Use the Data? </vt:lpstr>
      <vt:lpstr>The Map</vt:lpstr>
      <vt:lpstr>Vega</vt:lpstr>
      <vt:lpstr>“Prettifying” the Visualization</vt:lpstr>
      <vt:lpstr>And Finally, the Time Dilemma</vt:lpstr>
      <vt:lpstr>Compression and Splitting</vt:lpstr>
      <vt:lpstr>The Exceptions</vt:lpstr>
      <vt:lpstr>What I Did Not Do</vt:lpstr>
      <vt:lpstr>Methodology</vt:lpstr>
      <vt:lpstr>Start with what you know…</vt:lpstr>
      <vt:lpstr>Start with what you know… And then Start Over.</vt:lpstr>
      <vt:lpstr>Be Willing to Change</vt:lpstr>
      <vt:lpstr>The Demonstration</vt:lpstr>
      <vt:lpstr>Learning and Development</vt:lpstr>
      <vt:lpstr>Techniques</vt:lpstr>
      <vt:lpstr>CS Concepts</vt:lpstr>
      <vt:lpstr>Extensions</vt:lpstr>
      <vt:lpstr>Advice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Animating Climate Trends</dc:title>
  <dc:creator>daniperszyk</dc:creator>
  <cp:lastModifiedBy>daniperszyk</cp:lastModifiedBy>
  <cp:revision>17</cp:revision>
  <dcterms:created xsi:type="dcterms:W3CDTF">2017-04-19T00:16:45Z</dcterms:created>
  <dcterms:modified xsi:type="dcterms:W3CDTF">2017-04-24T00:51:05Z</dcterms:modified>
</cp:coreProperties>
</file>