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 By Number</a:t>
            </a:r>
            <a:endParaRPr/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Jade Heliin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and Knowledge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The Profs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Stack Exchange - Processing pixels and creating cells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PBNify - Paint By Number web app, displaying color values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One step at a time, have each step working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Writing down algorithms, stepping through &amp; debugging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With large processing, use background thread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 sz="1400"/>
              <a:t>Classes: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CSCI 321 - Analysis of Algorithms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CSCI 220 - Advanced Data + File Structures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CSCI 322 - Programming Languages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CSCI 350 - Event Programming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CSCI 350 - Event Programming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782450"/>
            <a:ext cx="85206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Allow user to enter previously created Paint By Number and use the cell color file so they don’t have to create a new PBN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Allow the user to click on original image to select the exact colors they want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Have the user decide how many cells and how many colors to be used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Using a different strategy to get the number of colors wanted in image, more efficient, no randomization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&amp; Requirements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Definition: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 an app that creates a Paint by Number image from a user’s selected picture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Requirements: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existing image into application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Save image created to file for later viewing/printing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Specify number of colors to be used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choose colors to be used in painting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Program choose colors present in the image to be used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 image containing only outlines of the regions to paint with the number of the paint to use in each region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Offer “complexity” option that allow experienced and young beginner artists to enjoy the app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pixels and their BGRA values</a:t>
            </a:r>
            <a:endParaRPr/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772525" y="438925"/>
            <a:ext cx="4212300" cy="447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Take pixels one at a time and create cells with similar pixels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Calculate mean color for each cell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Merge cells with small amount of pixels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Merge cells with like mean colors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Merge until less than N cells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Merge until P colors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22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Processing Pixels and their BGRA values</a:t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50" y="1205999"/>
            <a:ext cx="2452225" cy="1367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>
            <a:off x="2671363" y="1838013"/>
            <a:ext cx="58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025" y="1205999"/>
            <a:ext cx="2452225" cy="136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600" y="1243275"/>
            <a:ext cx="2452225" cy="136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2425" y="2953425"/>
            <a:ext cx="2452225" cy="136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6575" y="2953451"/>
            <a:ext cx="2452225" cy="136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Shape 85"/>
          <p:cNvCxnSpPr/>
          <p:nvPr/>
        </p:nvCxnSpPr>
        <p:spPr>
          <a:xfrm>
            <a:off x="5956038" y="1839588"/>
            <a:ext cx="451800" cy="7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Shape 86"/>
          <p:cNvCxnSpPr/>
          <p:nvPr/>
        </p:nvCxnSpPr>
        <p:spPr>
          <a:xfrm flipH="1">
            <a:off x="7310663" y="2825300"/>
            <a:ext cx="962400" cy="72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Shape 87"/>
          <p:cNvCxnSpPr/>
          <p:nvPr/>
        </p:nvCxnSpPr>
        <p:spPr>
          <a:xfrm rot="10800000">
            <a:off x="3729675" y="3547100"/>
            <a:ext cx="68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8" name="Shape 88"/>
          <p:cNvPicPr preferRelativeResize="0"/>
          <p:nvPr/>
        </p:nvPicPr>
        <p:blipFill rotWithShape="1">
          <a:blip r:embed="rId8">
            <a:alphaModFix/>
          </a:blip>
          <a:srcRect b="36164" l="0" r="0" t="23320"/>
          <a:stretch/>
        </p:blipFill>
        <p:spPr>
          <a:xfrm>
            <a:off x="1346950" y="2382325"/>
            <a:ext cx="1324425" cy="4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9">
            <a:alphaModFix/>
          </a:blip>
          <a:srcRect b="39750" l="0" r="0" t="29424"/>
          <a:stretch/>
        </p:blipFill>
        <p:spPr>
          <a:xfrm>
            <a:off x="4572000" y="2382313"/>
            <a:ext cx="1324425" cy="37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10">
            <a:alphaModFix/>
          </a:blip>
          <a:srcRect b="33692" l="0" r="0" t="25038"/>
          <a:stretch/>
        </p:blipFill>
        <p:spPr>
          <a:xfrm>
            <a:off x="7600400" y="2382325"/>
            <a:ext cx="1324425" cy="50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11">
            <a:alphaModFix/>
          </a:blip>
          <a:srcRect b="34312" l="0" r="0" t="24534"/>
          <a:stretch/>
        </p:blipFill>
        <p:spPr>
          <a:xfrm>
            <a:off x="5860225" y="4025424"/>
            <a:ext cx="1324425" cy="54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Loop through all cells and find pixels on the edge  and color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Get label locations for each cell and display over image</a:t>
            </a:r>
            <a:endParaRPr/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detection and labeling cells in image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Edge Detection and Labeling Cells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83400" y="1234072"/>
            <a:ext cx="7802274" cy="390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5369625" y="1332325"/>
            <a:ext cx="3870000" cy="3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0: B - 116 G - 172 R - 149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1: B - 139 G - 170 R - 202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2: B - 185 G - 210 R - 235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3: B - 171 G - 198 R - 222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4: B - 76 G - 134 R - 100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5: B - 92 G - 125 R - 162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6: B - 154 G - 186 R - 216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7: B - 124 G - 150 R - 172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8: B - 95 G - 153 R - 123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9: B - 63 G - 87 R - 110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10: B - 93 G - 120 R - 154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11: B - 21 G - 33 R - 41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12: B - 66 G - 160 R - 141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Cell 13: B - 60 G - 140 R - 121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Get button number clicked 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Selecting regions mapped to correct buttons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Updating image to include new cell colored</a:t>
            </a:r>
            <a:endParaRPr/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cell number from buttons and painting cells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- Selecting Cell Number and Painting Cell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54" y="1234073"/>
            <a:ext cx="6648294" cy="33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321250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Labeling cells on image with numbers, same numbers for different regions, but they do not differentiate between neighbour cells</a:t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User can print and save, but the image is not blown up big enough with smaller cells</a:t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Images with lower resolutions make lower quality Paint By Number creations</a:t>
            </a:r>
            <a:endParaRPr/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500" y="3114000"/>
            <a:ext cx="2041850" cy="15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150" y="2733000"/>
            <a:ext cx="5343149" cy="26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