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46" r:id="rId1"/>
  </p:sldMasterIdLst>
  <p:notesMasterIdLst>
    <p:notesMasterId r:id="rId20"/>
  </p:notesMasterIdLst>
  <p:sldIdLst>
    <p:sldId id="256" r:id="rId2"/>
    <p:sldId id="273" r:id="rId3"/>
    <p:sldId id="265" r:id="rId4"/>
    <p:sldId id="282" r:id="rId5"/>
    <p:sldId id="279" r:id="rId6"/>
    <p:sldId id="276" r:id="rId7"/>
    <p:sldId id="272" r:id="rId8"/>
    <p:sldId id="269" r:id="rId9"/>
    <p:sldId id="278" r:id="rId10"/>
    <p:sldId id="280" r:id="rId11"/>
    <p:sldId id="281" r:id="rId12"/>
    <p:sldId id="277" r:id="rId13"/>
    <p:sldId id="266" r:id="rId14"/>
    <p:sldId id="268" r:id="rId15"/>
    <p:sldId id="267" r:id="rId16"/>
    <p:sldId id="260" r:id="rId17"/>
    <p:sldId id="271" r:id="rId18"/>
    <p:sldId id="264"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16"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868"/>
    <p:restoredTop sz="87106"/>
  </p:normalViewPr>
  <p:slideViewPr>
    <p:cSldViewPr snapToGrid="0" snapToObjects="1" showGuides="1">
      <p:cViewPr varScale="1">
        <p:scale>
          <a:sx n="105" d="100"/>
          <a:sy n="105" d="100"/>
        </p:scale>
        <p:origin x="848" y="192"/>
      </p:cViewPr>
      <p:guideLst>
        <p:guide orient="horz" pos="2160"/>
        <p:guide pos="3816"/>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8C3F124-B84F-5E48-ABD5-905C43E43F7C}" type="doc">
      <dgm:prSet loTypeId="urn:microsoft.com/office/officeart/2005/8/layout/hierarchy2" loCatId="" qsTypeId="urn:microsoft.com/office/officeart/2005/8/quickstyle/simple1" qsCatId="simple" csTypeId="urn:microsoft.com/office/officeart/2005/8/colors/accent1_2" csCatId="accent1" phldr="1"/>
      <dgm:spPr/>
      <dgm:t>
        <a:bodyPr/>
        <a:lstStyle/>
        <a:p>
          <a:endParaRPr lang="en-US"/>
        </a:p>
      </dgm:t>
    </dgm:pt>
    <dgm:pt modelId="{07F6D9F6-8E42-C840-9279-D7CC89A8167D}">
      <dgm:prSet phldrT="[Text]"/>
      <dgm:spPr/>
      <dgm:t>
        <a:bodyPr/>
        <a:lstStyle/>
        <a:p>
          <a:r>
            <a:rPr lang="en-US" dirty="0"/>
            <a:t>Server</a:t>
          </a:r>
        </a:p>
      </dgm:t>
    </dgm:pt>
    <dgm:pt modelId="{F73F1E83-6185-764F-B830-A92E75AEE9E5}" type="parTrans" cxnId="{DBD51BD2-C96B-FA44-8F00-6B3376EE0108}">
      <dgm:prSet/>
      <dgm:spPr/>
      <dgm:t>
        <a:bodyPr/>
        <a:lstStyle/>
        <a:p>
          <a:endParaRPr lang="en-US"/>
        </a:p>
      </dgm:t>
    </dgm:pt>
    <dgm:pt modelId="{0ED224EB-CFDE-044B-8179-BE62C9A87C3D}" type="sibTrans" cxnId="{DBD51BD2-C96B-FA44-8F00-6B3376EE0108}">
      <dgm:prSet/>
      <dgm:spPr/>
      <dgm:t>
        <a:bodyPr/>
        <a:lstStyle/>
        <a:p>
          <a:endParaRPr lang="en-US"/>
        </a:p>
      </dgm:t>
    </dgm:pt>
    <dgm:pt modelId="{E69CF878-9271-4640-BE19-794C49AF97A1}">
      <dgm:prSet phldrT="[Text]"/>
      <dgm:spPr/>
      <dgm:t>
        <a:bodyPr/>
        <a:lstStyle/>
        <a:p>
          <a:r>
            <a:rPr lang="en-US" dirty="0"/>
            <a:t>ServerThread1</a:t>
          </a:r>
        </a:p>
      </dgm:t>
    </dgm:pt>
    <dgm:pt modelId="{CB8C0E58-EBF0-904A-A764-1F8AE07D18AB}" type="parTrans" cxnId="{10B16EB7-E5D3-A94B-8556-8F7206A50067}">
      <dgm:prSet/>
      <dgm:spPr/>
      <dgm:t>
        <a:bodyPr/>
        <a:lstStyle/>
        <a:p>
          <a:endParaRPr lang="en-US"/>
        </a:p>
      </dgm:t>
    </dgm:pt>
    <dgm:pt modelId="{22BAF727-CB9A-A14E-8B04-0AA92332AB29}" type="sibTrans" cxnId="{10B16EB7-E5D3-A94B-8556-8F7206A50067}">
      <dgm:prSet/>
      <dgm:spPr/>
      <dgm:t>
        <a:bodyPr/>
        <a:lstStyle/>
        <a:p>
          <a:endParaRPr lang="en-US"/>
        </a:p>
      </dgm:t>
    </dgm:pt>
    <dgm:pt modelId="{4AEF29A6-679A-2747-9FE1-E6A5B5B5671C}">
      <dgm:prSet phldrT="[Text]"/>
      <dgm:spPr/>
      <dgm:t>
        <a:bodyPr/>
        <a:lstStyle/>
        <a:p>
          <a:r>
            <a:rPr lang="en-US" dirty="0"/>
            <a:t>WebSocket1</a:t>
          </a:r>
        </a:p>
      </dgm:t>
    </dgm:pt>
    <dgm:pt modelId="{DD7AD541-09A0-6440-8059-9E80229B3345}" type="parTrans" cxnId="{B63BDE7E-4B50-F542-A012-94603DB0E418}">
      <dgm:prSet/>
      <dgm:spPr/>
      <dgm:t>
        <a:bodyPr/>
        <a:lstStyle/>
        <a:p>
          <a:endParaRPr lang="en-US"/>
        </a:p>
      </dgm:t>
    </dgm:pt>
    <dgm:pt modelId="{39C6B9EC-794D-734A-9399-17747FBD1519}" type="sibTrans" cxnId="{B63BDE7E-4B50-F542-A012-94603DB0E418}">
      <dgm:prSet/>
      <dgm:spPr/>
      <dgm:t>
        <a:bodyPr/>
        <a:lstStyle/>
        <a:p>
          <a:endParaRPr lang="en-US"/>
        </a:p>
      </dgm:t>
    </dgm:pt>
    <dgm:pt modelId="{65D91835-F026-3D46-A90F-F66454DA024F}">
      <dgm:prSet phldrT="[Text]"/>
      <dgm:spPr/>
      <dgm:t>
        <a:bodyPr/>
        <a:lstStyle/>
        <a:p>
          <a:r>
            <a:rPr lang="en-US" dirty="0"/>
            <a:t>ServerThread2</a:t>
          </a:r>
        </a:p>
      </dgm:t>
    </dgm:pt>
    <dgm:pt modelId="{FD6BF77E-5737-5C47-9A9B-9BD1B7A917AC}" type="parTrans" cxnId="{03FA2B5E-96BD-754C-B3B8-571B470D8C93}">
      <dgm:prSet/>
      <dgm:spPr/>
      <dgm:t>
        <a:bodyPr/>
        <a:lstStyle/>
        <a:p>
          <a:endParaRPr lang="en-US"/>
        </a:p>
      </dgm:t>
    </dgm:pt>
    <dgm:pt modelId="{4FDB05C3-5430-364F-98F3-70F47639BBC6}" type="sibTrans" cxnId="{03FA2B5E-96BD-754C-B3B8-571B470D8C93}">
      <dgm:prSet/>
      <dgm:spPr/>
      <dgm:t>
        <a:bodyPr/>
        <a:lstStyle/>
        <a:p>
          <a:endParaRPr lang="en-US"/>
        </a:p>
      </dgm:t>
    </dgm:pt>
    <dgm:pt modelId="{D78BC334-00BE-8D42-A105-DD61071492A1}">
      <dgm:prSet phldrT="[Text]"/>
      <dgm:spPr/>
      <dgm:t>
        <a:bodyPr/>
        <a:lstStyle/>
        <a:p>
          <a:r>
            <a:rPr lang="en-US" dirty="0"/>
            <a:t>WebSocket2</a:t>
          </a:r>
        </a:p>
      </dgm:t>
    </dgm:pt>
    <dgm:pt modelId="{825910AF-4B6C-F749-9D54-817D30727359}" type="parTrans" cxnId="{561310C6-1948-E044-BB7F-40C793840A73}">
      <dgm:prSet/>
      <dgm:spPr/>
      <dgm:t>
        <a:bodyPr/>
        <a:lstStyle/>
        <a:p>
          <a:endParaRPr lang="en-US"/>
        </a:p>
      </dgm:t>
    </dgm:pt>
    <dgm:pt modelId="{666CBA52-4382-8348-948A-F5E8807651E7}" type="sibTrans" cxnId="{561310C6-1948-E044-BB7F-40C793840A73}">
      <dgm:prSet/>
      <dgm:spPr/>
      <dgm:t>
        <a:bodyPr/>
        <a:lstStyle/>
        <a:p>
          <a:endParaRPr lang="en-US"/>
        </a:p>
      </dgm:t>
    </dgm:pt>
    <dgm:pt modelId="{E0982FD3-108A-AF48-B24F-B9FF246334CA}">
      <dgm:prSet/>
      <dgm:spPr/>
      <dgm:t>
        <a:bodyPr/>
        <a:lstStyle/>
        <a:p>
          <a:r>
            <a:rPr lang="en-US" dirty="0"/>
            <a:t>ServerThread3</a:t>
          </a:r>
        </a:p>
      </dgm:t>
    </dgm:pt>
    <dgm:pt modelId="{5D1CE2CA-8BE3-C149-B45F-2C1FC2B033B7}" type="parTrans" cxnId="{D47B93AB-20B0-0243-96C7-1674FA794C1D}">
      <dgm:prSet/>
      <dgm:spPr/>
      <dgm:t>
        <a:bodyPr/>
        <a:lstStyle/>
        <a:p>
          <a:endParaRPr lang="en-US"/>
        </a:p>
      </dgm:t>
    </dgm:pt>
    <dgm:pt modelId="{7780741D-B030-A74E-A5E3-600DCA0B7BF8}" type="sibTrans" cxnId="{D47B93AB-20B0-0243-96C7-1674FA794C1D}">
      <dgm:prSet/>
      <dgm:spPr/>
      <dgm:t>
        <a:bodyPr/>
        <a:lstStyle/>
        <a:p>
          <a:endParaRPr lang="en-US"/>
        </a:p>
      </dgm:t>
    </dgm:pt>
    <dgm:pt modelId="{F28D4EE0-14C1-A645-8B86-9A17685C4348}">
      <dgm:prSet/>
      <dgm:spPr/>
      <dgm:t>
        <a:bodyPr/>
        <a:lstStyle/>
        <a:p>
          <a:r>
            <a:rPr lang="en-US" dirty="0"/>
            <a:t>WebSocket2</a:t>
          </a:r>
        </a:p>
      </dgm:t>
    </dgm:pt>
    <dgm:pt modelId="{745160A2-E1A1-E340-941E-D9B4320D4EC4}" type="sibTrans" cxnId="{3FD52612-7293-DF4F-8E79-D334631EC50C}">
      <dgm:prSet/>
      <dgm:spPr/>
      <dgm:t>
        <a:bodyPr/>
        <a:lstStyle/>
        <a:p>
          <a:endParaRPr lang="en-US"/>
        </a:p>
      </dgm:t>
    </dgm:pt>
    <dgm:pt modelId="{BA49B531-2F26-1046-9BFB-B310CE8F3477}" type="parTrans" cxnId="{3FD52612-7293-DF4F-8E79-D334631EC50C}">
      <dgm:prSet/>
      <dgm:spPr/>
      <dgm:t>
        <a:bodyPr/>
        <a:lstStyle/>
        <a:p>
          <a:endParaRPr lang="en-US"/>
        </a:p>
      </dgm:t>
    </dgm:pt>
    <dgm:pt modelId="{4E5788A0-894D-D044-B9C1-6D551E93AD87}">
      <dgm:prSet/>
      <dgm:spPr/>
      <dgm:t>
        <a:bodyPr/>
        <a:lstStyle/>
        <a:p>
          <a:r>
            <a:rPr lang="en-US" dirty="0"/>
            <a:t>Client3</a:t>
          </a:r>
        </a:p>
      </dgm:t>
    </dgm:pt>
    <dgm:pt modelId="{8D0A194F-F4EF-1C4C-A616-0381868524BD}" type="parTrans" cxnId="{C35B400C-B944-984C-8809-03FDBD21567F}">
      <dgm:prSet/>
      <dgm:spPr/>
      <dgm:t>
        <a:bodyPr/>
        <a:lstStyle/>
        <a:p>
          <a:endParaRPr lang="en-US"/>
        </a:p>
      </dgm:t>
    </dgm:pt>
    <dgm:pt modelId="{1DC8E57A-2AD3-A840-8DB2-43FBB73C487A}" type="sibTrans" cxnId="{C35B400C-B944-984C-8809-03FDBD21567F}">
      <dgm:prSet/>
      <dgm:spPr/>
      <dgm:t>
        <a:bodyPr/>
        <a:lstStyle/>
        <a:p>
          <a:endParaRPr lang="en-US"/>
        </a:p>
      </dgm:t>
    </dgm:pt>
    <dgm:pt modelId="{5F998D56-0695-FE4E-9FD1-C542B239AA86}">
      <dgm:prSet/>
      <dgm:spPr/>
      <dgm:t>
        <a:bodyPr/>
        <a:lstStyle/>
        <a:p>
          <a:r>
            <a:rPr lang="en-US" dirty="0"/>
            <a:t>Client2</a:t>
          </a:r>
        </a:p>
      </dgm:t>
    </dgm:pt>
    <dgm:pt modelId="{AD41BE15-C80B-E94E-A370-A34A7A9B402E}" type="parTrans" cxnId="{519344F5-9997-0A4A-864A-8B3D9FA0F19E}">
      <dgm:prSet/>
      <dgm:spPr/>
      <dgm:t>
        <a:bodyPr/>
        <a:lstStyle/>
        <a:p>
          <a:endParaRPr lang="en-US"/>
        </a:p>
      </dgm:t>
    </dgm:pt>
    <dgm:pt modelId="{315988A9-B864-4240-B3E0-2A33F29442E0}" type="sibTrans" cxnId="{519344F5-9997-0A4A-864A-8B3D9FA0F19E}">
      <dgm:prSet/>
      <dgm:spPr/>
      <dgm:t>
        <a:bodyPr/>
        <a:lstStyle/>
        <a:p>
          <a:endParaRPr lang="en-US"/>
        </a:p>
      </dgm:t>
    </dgm:pt>
    <dgm:pt modelId="{5033EAD5-8483-9C4A-BA5C-1FAB3624EBE2}">
      <dgm:prSet/>
      <dgm:spPr/>
      <dgm:t>
        <a:bodyPr/>
        <a:lstStyle/>
        <a:p>
          <a:r>
            <a:rPr lang="en-US" dirty="0"/>
            <a:t>Client1</a:t>
          </a:r>
        </a:p>
      </dgm:t>
    </dgm:pt>
    <dgm:pt modelId="{BB71C90D-86CC-DD43-BF0E-3C26754792ED}" type="parTrans" cxnId="{2B8C94B7-F2B3-CB4D-ACD5-1C0395221ECA}">
      <dgm:prSet/>
      <dgm:spPr/>
      <dgm:t>
        <a:bodyPr/>
        <a:lstStyle/>
        <a:p>
          <a:endParaRPr lang="en-US"/>
        </a:p>
      </dgm:t>
    </dgm:pt>
    <dgm:pt modelId="{8CD43E41-FE71-D841-9237-94BED2F33DC9}" type="sibTrans" cxnId="{2B8C94B7-F2B3-CB4D-ACD5-1C0395221ECA}">
      <dgm:prSet/>
      <dgm:spPr/>
      <dgm:t>
        <a:bodyPr/>
        <a:lstStyle/>
        <a:p>
          <a:endParaRPr lang="en-US"/>
        </a:p>
      </dgm:t>
    </dgm:pt>
    <dgm:pt modelId="{0FDD2B12-7763-7342-B056-4C9971A7D996}" type="pres">
      <dgm:prSet presAssocID="{28C3F124-B84F-5E48-ABD5-905C43E43F7C}" presName="diagram" presStyleCnt="0">
        <dgm:presLayoutVars>
          <dgm:chPref val="1"/>
          <dgm:dir/>
          <dgm:animOne val="branch"/>
          <dgm:animLvl val="lvl"/>
          <dgm:resizeHandles val="exact"/>
        </dgm:presLayoutVars>
      </dgm:prSet>
      <dgm:spPr/>
    </dgm:pt>
    <dgm:pt modelId="{E97E6BB1-BB1B-5048-B775-78B532512595}" type="pres">
      <dgm:prSet presAssocID="{07F6D9F6-8E42-C840-9279-D7CC89A8167D}" presName="root1" presStyleCnt="0"/>
      <dgm:spPr/>
    </dgm:pt>
    <dgm:pt modelId="{66BD485C-67B3-3042-8323-101765CB3272}" type="pres">
      <dgm:prSet presAssocID="{07F6D9F6-8E42-C840-9279-D7CC89A8167D}" presName="LevelOneTextNode" presStyleLbl="node0" presStyleIdx="0" presStyleCnt="1" custScaleY="331669">
        <dgm:presLayoutVars>
          <dgm:chPref val="3"/>
        </dgm:presLayoutVars>
      </dgm:prSet>
      <dgm:spPr/>
    </dgm:pt>
    <dgm:pt modelId="{DB6F13E9-0654-0C45-84FD-BBB541AAA4B7}" type="pres">
      <dgm:prSet presAssocID="{07F6D9F6-8E42-C840-9279-D7CC89A8167D}" presName="level2hierChild" presStyleCnt="0"/>
      <dgm:spPr/>
    </dgm:pt>
    <dgm:pt modelId="{B3F31CA5-11D9-2E4C-8426-9B6C36404723}" type="pres">
      <dgm:prSet presAssocID="{CB8C0E58-EBF0-904A-A764-1F8AE07D18AB}" presName="conn2-1" presStyleLbl="parChTrans1D2" presStyleIdx="0" presStyleCnt="3"/>
      <dgm:spPr/>
    </dgm:pt>
    <dgm:pt modelId="{8F867805-1AB4-EA49-860E-C0771F51FDB3}" type="pres">
      <dgm:prSet presAssocID="{CB8C0E58-EBF0-904A-A764-1F8AE07D18AB}" presName="connTx" presStyleLbl="parChTrans1D2" presStyleIdx="0" presStyleCnt="3"/>
      <dgm:spPr/>
    </dgm:pt>
    <dgm:pt modelId="{A1E922D4-966A-A042-A7A1-1612B9189770}" type="pres">
      <dgm:prSet presAssocID="{E69CF878-9271-4640-BE19-794C49AF97A1}" presName="root2" presStyleCnt="0"/>
      <dgm:spPr/>
    </dgm:pt>
    <dgm:pt modelId="{ADA58ABF-49F6-824E-91A1-717EC55F965B}" type="pres">
      <dgm:prSet presAssocID="{E69CF878-9271-4640-BE19-794C49AF97A1}" presName="LevelTwoTextNode" presStyleLbl="node2" presStyleIdx="0" presStyleCnt="3">
        <dgm:presLayoutVars>
          <dgm:chPref val="3"/>
        </dgm:presLayoutVars>
      </dgm:prSet>
      <dgm:spPr/>
    </dgm:pt>
    <dgm:pt modelId="{5062DFB1-B618-034A-BE83-51F4999BE583}" type="pres">
      <dgm:prSet presAssocID="{E69CF878-9271-4640-BE19-794C49AF97A1}" presName="level3hierChild" presStyleCnt="0"/>
      <dgm:spPr/>
    </dgm:pt>
    <dgm:pt modelId="{EA72D4A1-E87E-8644-9579-17DE885CAEBE}" type="pres">
      <dgm:prSet presAssocID="{DD7AD541-09A0-6440-8059-9E80229B3345}" presName="conn2-1" presStyleLbl="parChTrans1D3" presStyleIdx="0" presStyleCnt="3"/>
      <dgm:spPr/>
    </dgm:pt>
    <dgm:pt modelId="{7FC29DC3-2658-A345-A7E2-E40CFDC77B9B}" type="pres">
      <dgm:prSet presAssocID="{DD7AD541-09A0-6440-8059-9E80229B3345}" presName="connTx" presStyleLbl="parChTrans1D3" presStyleIdx="0" presStyleCnt="3"/>
      <dgm:spPr/>
    </dgm:pt>
    <dgm:pt modelId="{EBE67846-037E-2C4E-B4E5-57B4168A2059}" type="pres">
      <dgm:prSet presAssocID="{4AEF29A6-679A-2747-9FE1-E6A5B5B5671C}" presName="root2" presStyleCnt="0"/>
      <dgm:spPr/>
    </dgm:pt>
    <dgm:pt modelId="{E905F09B-C61C-D54D-8EC7-7547F5BC0EB6}" type="pres">
      <dgm:prSet presAssocID="{4AEF29A6-679A-2747-9FE1-E6A5B5B5671C}" presName="LevelTwoTextNode" presStyleLbl="node3" presStyleIdx="0" presStyleCnt="3" custScaleX="96014" custScaleY="61854">
        <dgm:presLayoutVars>
          <dgm:chPref val="3"/>
        </dgm:presLayoutVars>
      </dgm:prSet>
      <dgm:spPr/>
    </dgm:pt>
    <dgm:pt modelId="{C5ED0C2F-9AE4-8A4C-B30B-48620709AD87}" type="pres">
      <dgm:prSet presAssocID="{4AEF29A6-679A-2747-9FE1-E6A5B5B5671C}" presName="level3hierChild" presStyleCnt="0"/>
      <dgm:spPr/>
    </dgm:pt>
    <dgm:pt modelId="{8E4B1AEA-2B39-5C42-909E-0AEA52B033CF}" type="pres">
      <dgm:prSet presAssocID="{BB71C90D-86CC-DD43-BF0E-3C26754792ED}" presName="conn2-1" presStyleLbl="parChTrans1D4" presStyleIdx="0" presStyleCnt="3"/>
      <dgm:spPr/>
    </dgm:pt>
    <dgm:pt modelId="{487EE58F-2C98-5740-AC85-26364894EE0A}" type="pres">
      <dgm:prSet presAssocID="{BB71C90D-86CC-DD43-BF0E-3C26754792ED}" presName="connTx" presStyleLbl="parChTrans1D4" presStyleIdx="0" presStyleCnt="3"/>
      <dgm:spPr/>
    </dgm:pt>
    <dgm:pt modelId="{8B8A225D-8947-6842-9C33-DB37EB26BFEC}" type="pres">
      <dgm:prSet presAssocID="{5033EAD5-8483-9C4A-BA5C-1FAB3624EBE2}" presName="root2" presStyleCnt="0"/>
      <dgm:spPr/>
    </dgm:pt>
    <dgm:pt modelId="{0E981DF4-374B-274D-AC5C-C7E53BF8F00D}" type="pres">
      <dgm:prSet presAssocID="{5033EAD5-8483-9C4A-BA5C-1FAB3624EBE2}" presName="LevelTwoTextNode" presStyleLbl="node4" presStyleIdx="0" presStyleCnt="3">
        <dgm:presLayoutVars>
          <dgm:chPref val="3"/>
        </dgm:presLayoutVars>
      </dgm:prSet>
      <dgm:spPr/>
    </dgm:pt>
    <dgm:pt modelId="{63194720-2CE9-6E4D-895F-D4E2ADF8597D}" type="pres">
      <dgm:prSet presAssocID="{5033EAD5-8483-9C4A-BA5C-1FAB3624EBE2}" presName="level3hierChild" presStyleCnt="0"/>
      <dgm:spPr/>
    </dgm:pt>
    <dgm:pt modelId="{D80A03F0-74FB-F241-A76F-4C4AC8EACF98}" type="pres">
      <dgm:prSet presAssocID="{FD6BF77E-5737-5C47-9A9B-9BD1B7A917AC}" presName="conn2-1" presStyleLbl="parChTrans1D2" presStyleIdx="1" presStyleCnt="3"/>
      <dgm:spPr/>
    </dgm:pt>
    <dgm:pt modelId="{5CF8861C-599D-414F-8F6F-992B6C6D329D}" type="pres">
      <dgm:prSet presAssocID="{FD6BF77E-5737-5C47-9A9B-9BD1B7A917AC}" presName="connTx" presStyleLbl="parChTrans1D2" presStyleIdx="1" presStyleCnt="3"/>
      <dgm:spPr/>
    </dgm:pt>
    <dgm:pt modelId="{1A20F200-5F93-704A-A9F0-E9C689711A35}" type="pres">
      <dgm:prSet presAssocID="{65D91835-F026-3D46-A90F-F66454DA024F}" presName="root2" presStyleCnt="0"/>
      <dgm:spPr/>
    </dgm:pt>
    <dgm:pt modelId="{BD4C2AC3-3199-0E49-8630-A1429459D414}" type="pres">
      <dgm:prSet presAssocID="{65D91835-F026-3D46-A90F-F66454DA024F}" presName="LevelTwoTextNode" presStyleLbl="node2" presStyleIdx="1" presStyleCnt="3">
        <dgm:presLayoutVars>
          <dgm:chPref val="3"/>
        </dgm:presLayoutVars>
      </dgm:prSet>
      <dgm:spPr/>
    </dgm:pt>
    <dgm:pt modelId="{675BB561-FA5F-A248-B724-73874EE236C7}" type="pres">
      <dgm:prSet presAssocID="{65D91835-F026-3D46-A90F-F66454DA024F}" presName="level3hierChild" presStyleCnt="0"/>
      <dgm:spPr/>
    </dgm:pt>
    <dgm:pt modelId="{7A06B43F-0A34-1B4A-9BE9-F5728EE82012}" type="pres">
      <dgm:prSet presAssocID="{825910AF-4B6C-F749-9D54-817D30727359}" presName="conn2-1" presStyleLbl="parChTrans1D3" presStyleIdx="1" presStyleCnt="3"/>
      <dgm:spPr/>
    </dgm:pt>
    <dgm:pt modelId="{7A311520-AA5A-0C46-8D6A-17BACA8FB72C}" type="pres">
      <dgm:prSet presAssocID="{825910AF-4B6C-F749-9D54-817D30727359}" presName="connTx" presStyleLbl="parChTrans1D3" presStyleIdx="1" presStyleCnt="3"/>
      <dgm:spPr/>
    </dgm:pt>
    <dgm:pt modelId="{3358C24C-4D4D-3D4B-AC02-6CC67DA246DA}" type="pres">
      <dgm:prSet presAssocID="{D78BC334-00BE-8D42-A105-DD61071492A1}" presName="root2" presStyleCnt="0"/>
      <dgm:spPr/>
    </dgm:pt>
    <dgm:pt modelId="{5FF2BC5C-269C-9C4D-ACEA-998F9266F16C}" type="pres">
      <dgm:prSet presAssocID="{D78BC334-00BE-8D42-A105-DD61071492A1}" presName="LevelTwoTextNode" presStyleLbl="node3" presStyleIdx="1" presStyleCnt="3" custScaleX="96014" custScaleY="61854" custLinFactNeighborY="0">
        <dgm:presLayoutVars>
          <dgm:chPref val="3"/>
        </dgm:presLayoutVars>
      </dgm:prSet>
      <dgm:spPr/>
    </dgm:pt>
    <dgm:pt modelId="{A39721E2-2FB3-B34A-830A-843A168EF27C}" type="pres">
      <dgm:prSet presAssocID="{D78BC334-00BE-8D42-A105-DD61071492A1}" presName="level3hierChild" presStyleCnt="0"/>
      <dgm:spPr/>
    </dgm:pt>
    <dgm:pt modelId="{337421C3-E8BE-6E4C-A799-F94083029C1E}" type="pres">
      <dgm:prSet presAssocID="{AD41BE15-C80B-E94E-A370-A34A7A9B402E}" presName="conn2-1" presStyleLbl="parChTrans1D4" presStyleIdx="1" presStyleCnt="3"/>
      <dgm:spPr/>
    </dgm:pt>
    <dgm:pt modelId="{12A7B4E5-A66D-FE46-8CE6-A2523D9DA588}" type="pres">
      <dgm:prSet presAssocID="{AD41BE15-C80B-E94E-A370-A34A7A9B402E}" presName="connTx" presStyleLbl="parChTrans1D4" presStyleIdx="1" presStyleCnt="3"/>
      <dgm:spPr/>
    </dgm:pt>
    <dgm:pt modelId="{B6DC4506-C7C0-864F-AD62-711A5AEE3D30}" type="pres">
      <dgm:prSet presAssocID="{5F998D56-0695-FE4E-9FD1-C542B239AA86}" presName="root2" presStyleCnt="0"/>
      <dgm:spPr/>
    </dgm:pt>
    <dgm:pt modelId="{0BA1BFA8-340B-0746-B405-C66995A273B0}" type="pres">
      <dgm:prSet presAssocID="{5F998D56-0695-FE4E-9FD1-C542B239AA86}" presName="LevelTwoTextNode" presStyleLbl="node4" presStyleIdx="1" presStyleCnt="3">
        <dgm:presLayoutVars>
          <dgm:chPref val="3"/>
        </dgm:presLayoutVars>
      </dgm:prSet>
      <dgm:spPr/>
    </dgm:pt>
    <dgm:pt modelId="{43C641D4-1586-F64C-A61A-30284D35525B}" type="pres">
      <dgm:prSet presAssocID="{5F998D56-0695-FE4E-9FD1-C542B239AA86}" presName="level3hierChild" presStyleCnt="0"/>
      <dgm:spPr/>
    </dgm:pt>
    <dgm:pt modelId="{6493B3C7-BF4D-C34A-9056-FA610415BF8B}" type="pres">
      <dgm:prSet presAssocID="{5D1CE2CA-8BE3-C149-B45F-2C1FC2B033B7}" presName="conn2-1" presStyleLbl="parChTrans1D2" presStyleIdx="2" presStyleCnt="3"/>
      <dgm:spPr/>
    </dgm:pt>
    <dgm:pt modelId="{F34A04E5-F2AC-DE4B-B89B-A3BD2D567550}" type="pres">
      <dgm:prSet presAssocID="{5D1CE2CA-8BE3-C149-B45F-2C1FC2B033B7}" presName="connTx" presStyleLbl="parChTrans1D2" presStyleIdx="2" presStyleCnt="3"/>
      <dgm:spPr/>
    </dgm:pt>
    <dgm:pt modelId="{30679B89-F78C-0D4F-B0D4-DDFA928A45D5}" type="pres">
      <dgm:prSet presAssocID="{E0982FD3-108A-AF48-B24F-B9FF246334CA}" presName="root2" presStyleCnt="0"/>
      <dgm:spPr/>
    </dgm:pt>
    <dgm:pt modelId="{338155A5-2267-2342-B234-0EC9E54320F0}" type="pres">
      <dgm:prSet presAssocID="{E0982FD3-108A-AF48-B24F-B9FF246334CA}" presName="LevelTwoTextNode" presStyleLbl="node2" presStyleIdx="2" presStyleCnt="3">
        <dgm:presLayoutVars>
          <dgm:chPref val="3"/>
        </dgm:presLayoutVars>
      </dgm:prSet>
      <dgm:spPr/>
    </dgm:pt>
    <dgm:pt modelId="{82B1D4C6-8657-BE4C-9EFF-FC58F298EF5F}" type="pres">
      <dgm:prSet presAssocID="{E0982FD3-108A-AF48-B24F-B9FF246334CA}" presName="level3hierChild" presStyleCnt="0"/>
      <dgm:spPr/>
    </dgm:pt>
    <dgm:pt modelId="{A50F19E5-14F3-4E41-AFE2-4DCE0830864D}" type="pres">
      <dgm:prSet presAssocID="{BA49B531-2F26-1046-9BFB-B310CE8F3477}" presName="conn2-1" presStyleLbl="parChTrans1D3" presStyleIdx="2" presStyleCnt="3"/>
      <dgm:spPr/>
    </dgm:pt>
    <dgm:pt modelId="{563D8154-A250-F441-9E43-0EBF6ABCD4B6}" type="pres">
      <dgm:prSet presAssocID="{BA49B531-2F26-1046-9BFB-B310CE8F3477}" presName="connTx" presStyleLbl="parChTrans1D3" presStyleIdx="2" presStyleCnt="3"/>
      <dgm:spPr/>
    </dgm:pt>
    <dgm:pt modelId="{65F119AB-C1A6-A64C-9DC2-D1617EE80121}" type="pres">
      <dgm:prSet presAssocID="{F28D4EE0-14C1-A645-8B86-9A17685C4348}" presName="root2" presStyleCnt="0"/>
      <dgm:spPr/>
    </dgm:pt>
    <dgm:pt modelId="{2F77DD0E-B118-0F46-A05E-8F040BD31537}" type="pres">
      <dgm:prSet presAssocID="{F28D4EE0-14C1-A645-8B86-9A17685C4348}" presName="LevelTwoTextNode" presStyleLbl="node3" presStyleIdx="2" presStyleCnt="3" custScaleX="96014" custScaleY="61854">
        <dgm:presLayoutVars>
          <dgm:chPref val="3"/>
        </dgm:presLayoutVars>
      </dgm:prSet>
      <dgm:spPr/>
    </dgm:pt>
    <dgm:pt modelId="{041A6E09-568A-2E48-9C5E-31A5EC01F5A6}" type="pres">
      <dgm:prSet presAssocID="{F28D4EE0-14C1-A645-8B86-9A17685C4348}" presName="level3hierChild" presStyleCnt="0"/>
      <dgm:spPr/>
    </dgm:pt>
    <dgm:pt modelId="{EC94E537-5751-D84C-972B-433175149F2B}" type="pres">
      <dgm:prSet presAssocID="{8D0A194F-F4EF-1C4C-A616-0381868524BD}" presName="conn2-1" presStyleLbl="parChTrans1D4" presStyleIdx="2" presStyleCnt="3"/>
      <dgm:spPr/>
    </dgm:pt>
    <dgm:pt modelId="{8DD648E9-6C41-4145-84BE-82C94887BE33}" type="pres">
      <dgm:prSet presAssocID="{8D0A194F-F4EF-1C4C-A616-0381868524BD}" presName="connTx" presStyleLbl="parChTrans1D4" presStyleIdx="2" presStyleCnt="3"/>
      <dgm:spPr/>
    </dgm:pt>
    <dgm:pt modelId="{00B9086D-6575-284E-9A58-3FEEDFF6ECF7}" type="pres">
      <dgm:prSet presAssocID="{4E5788A0-894D-D044-B9C1-6D551E93AD87}" presName="root2" presStyleCnt="0"/>
      <dgm:spPr/>
    </dgm:pt>
    <dgm:pt modelId="{6BEFB768-AF75-F045-B136-F86F463C360A}" type="pres">
      <dgm:prSet presAssocID="{4E5788A0-894D-D044-B9C1-6D551E93AD87}" presName="LevelTwoTextNode" presStyleLbl="node4" presStyleIdx="2" presStyleCnt="3">
        <dgm:presLayoutVars>
          <dgm:chPref val="3"/>
        </dgm:presLayoutVars>
      </dgm:prSet>
      <dgm:spPr/>
    </dgm:pt>
    <dgm:pt modelId="{98C5FC5E-A004-434A-87FD-86810F3713F6}" type="pres">
      <dgm:prSet presAssocID="{4E5788A0-894D-D044-B9C1-6D551E93AD87}" presName="level3hierChild" presStyleCnt="0"/>
      <dgm:spPr/>
    </dgm:pt>
  </dgm:ptLst>
  <dgm:cxnLst>
    <dgm:cxn modelId="{C35B400C-B944-984C-8809-03FDBD21567F}" srcId="{F28D4EE0-14C1-A645-8B86-9A17685C4348}" destId="{4E5788A0-894D-D044-B9C1-6D551E93AD87}" srcOrd="0" destOrd="0" parTransId="{8D0A194F-F4EF-1C4C-A616-0381868524BD}" sibTransId="{1DC8E57A-2AD3-A840-8DB2-43FBB73C487A}"/>
    <dgm:cxn modelId="{3FD52612-7293-DF4F-8E79-D334631EC50C}" srcId="{E0982FD3-108A-AF48-B24F-B9FF246334CA}" destId="{F28D4EE0-14C1-A645-8B86-9A17685C4348}" srcOrd="0" destOrd="0" parTransId="{BA49B531-2F26-1046-9BFB-B310CE8F3477}" sibTransId="{745160A2-E1A1-E340-941E-D9B4320D4EC4}"/>
    <dgm:cxn modelId="{050CA313-996A-054F-A55F-8F9CCACB0E9B}" type="presOf" srcId="{FD6BF77E-5737-5C47-9A9B-9BD1B7A917AC}" destId="{D80A03F0-74FB-F241-A76F-4C4AC8EACF98}" srcOrd="0" destOrd="0" presId="urn:microsoft.com/office/officeart/2005/8/layout/hierarchy2"/>
    <dgm:cxn modelId="{78DE5228-C41C-C64D-9275-9613D36793B3}" type="presOf" srcId="{AD41BE15-C80B-E94E-A370-A34A7A9B402E}" destId="{12A7B4E5-A66D-FE46-8CE6-A2523D9DA588}" srcOrd="1" destOrd="0" presId="urn:microsoft.com/office/officeart/2005/8/layout/hierarchy2"/>
    <dgm:cxn modelId="{85EA152B-DD10-0247-A06E-F50C994E0552}" type="presOf" srcId="{BA49B531-2F26-1046-9BFB-B310CE8F3477}" destId="{563D8154-A250-F441-9E43-0EBF6ABCD4B6}" srcOrd="1" destOrd="0" presId="urn:microsoft.com/office/officeart/2005/8/layout/hierarchy2"/>
    <dgm:cxn modelId="{01A3362F-ACF6-4A47-BFF9-BF3B0BC80CFD}" type="presOf" srcId="{825910AF-4B6C-F749-9D54-817D30727359}" destId="{7A311520-AA5A-0C46-8D6A-17BACA8FB72C}" srcOrd="1" destOrd="0" presId="urn:microsoft.com/office/officeart/2005/8/layout/hierarchy2"/>
    <dgm:cxn modelId="{A7ABCE33-8FEA-4644-9F74-3F1419D1E6A1}" type="presOf" srcId="{8D0A194F-F4EF-1C4C-A616-0381868524BD}" destId="{8DD648E9-6C41-4145-84BE-82C94887BE33}" srcOrd="1" destOrd="0" presId="urn:microsoft.com/office/officeart/2005/8/layout/hierarchy2"/>
    <dgm:cxn modelId="{4035D746-C488-644C-9254-B58BDD168772}" type="presOf" srcId="{BB71C90D-86CC-DD43-BF0E-3C26754792ED}" destId="{487EE58F-2C98-5740-AC85-26364894EE0A}" srcOrd="1" destOrd="0" presId="urn:microsoft.com/office/officeart/2005/8/layout/hierarchy2"/>
    <dgm:cxn modelId="{DE39C148-862E-D649-B7CA-EB319B7EDB24}" type="presOf" srcId="{F28D4EE0-14C1-A645-8B86-9A17685C4348}" destId="{2F77DD0E-B118-0F46-A05E-8F040BD31537}" srcOrd="0" destOrd="0" presId="urn:microsoft.com/office/officeart/2005/8/layout/hierarchy2"/>
    <dgm:cxn modelId="{6DA4FB4B-47FB-024A-A19F-68E596E785CC}" type="presOf" srcId="{07F6D9F6-8E42-C840-9279-D7CC89A8167D}" destId="{66BD485C-67B3-3042-8323-101765CB3272}" srcOrd="0" destOrd="0" presId="urn:microsoft.com/office/officeart/2005/8/layout/hierarchy2"/>
    <dgm:cxn modelId="{941C704E-72D1-FE4B-A8BA-B86D5F836CF1}" type="presOf" srcId="{65D91835-F026-3D46-A90F-F66454DA024F}" destId="{BD4C2AC3-3199-0E49-8630-A1429459D414}" srcOrd="0" destOrd="0" presId="urn:microsoft.com/office/officeart/2005/8/layout/hierarchy2"/>
    <dgm:cxn modelId="{F671604F-9731-414E-A6B1-18E871A9B810}" type="presOf" srcId="{DD7AD541-09A0-6440-8059-9E80229B3345}" destId="{7FC29DC3-2658-A345-A7E2-E40CFDC77B9B}" srcOrd="1" destOrd="0" presId="urn:microsoft.com/office/officeart/2005/8/layout/hierarchy2"/>
    <dgm:cxn modelId="{FF269455-B2F7-7243-BCC5-B64661BCB995}" type="presOf" srcId="{5F998D56-0695-FE4E-9FD1-C542B239AA86}" destId="{0BA1BFA8-340B-0746-B405-C66995A273B0}" srcOrd="0" destOrd="0" presId="urn:microsoft.com/office/officeart/2005/8/layout/hierarchy2"/>
    <dgm:cxn modelId="{03FA2B5E-96BD-754C-B3B8-571B470D8C93}" srcId="{07F6D9F6-8E42-C840-9279-D7CC89A8167D}" destId="{65D91835-F026-3D46-A90F-F66454DA024F}" srcOrd="1" destOrd="0" parTransId="{FD6BF77E-5737-5C47-9A9B-9BD1B7A917AC}" sibTransId="{4FDB05C3-5430-364F-98F3-70F47639BBC6}"/>
    <dgm:cxn modelId="{1CB2EC6A-C5E8-C544-89ED-9CA13943FB28}" type="presOf" srcId="{DD7AD541-09A0-6440-8059-9E80229B3345}" destId="{EA72D4A1-E87E-8644-9579-17DE885CAEBE}" srcOrd="0" destOrd="0" presId="urn:microsoft.com/office/officeart/2005/8/layout/hierarchy2"/>
    <dgm:cxn modelId="{EC47E16C-3D33-874F-B972-7A4EDF9E3E7F}" type="presOf" srcId="{5D1CE2CA-8BE3-C149-B45F-2C1FC2B033B7}" destId="{F34A04E5-F2AC-DE4B-B89B-A3BD2D567550}" srcOrd="1" destOrd="0" presId="urn:microsoft.com/office/officeart/2005/8/layout/hierarchy2"/>
    <dgm:cxn modelId="{B49D0875-285E-2349-894C-8B29FA45E168}" type="presOf" srcId="{E69CF878-9271-4640-BE19-794C49AF97A1}" destId="{ADA58ABF-49F6-824E-91A1-717EC55F965B}" srcOrd="0" destOrd="0" presId="urn:microsoft.com/office/officeart/2005/8/layout/hierarchy2"/>
    <dgm:cxn modelId="{7D793375-585E-7D45-A11E-6C2A297034C1}" type="presOf" srcId="{8D0A194F-F4EF-1C4C-A616-0381868524BD}" destId="{EC94E537-5751-D84C-972B-433175149F2B}" srcOrd="0" destOrd="0" presId="urn:microsoft.com/office/officeart/2005/8/layout/hierarchy2"/>
    <dgm:cxn modelId="{1306377D-A3CD-E64C-AA01-C3E1CA0539E3}" type="presOf" srcId="{CB8C0E58-EBF0-904A-A764-1F8AE07D18AB}" destId="{8F867805-1AB4-EA49-860E-C0771F51FDB3}" srcOrd="1" destOrd="0" presId="urn:microsoft.com/office/officeart/2005/8/layout/hierarchy2"/>
    <dgm:cxn modelId="{B63BDE7E-4B50-F542-A012-94603DB0E418}" srcId="{E69CF878-9271-4640-BE19-794C49AF97A1}" destId="{4AEF29A6-679A-2747-9FE1-E6A5B5B5671C}" srcOrd="0" destOrd="0" parTransId="{DD7AD541-09A0-6440-8059-9E80229B3345}" sibTransId="{39C6B9EC-794D-734A-9399-17747FBD1519}"/>
    <dgm:cxn modelId="{829D208F-8487-E14F-9E80-A9BFE1FF6589}" type="presOf" srcId="{4AEF29A6-679A-2747-9FE1-E6A5B5B5671C}" destId="{E905F09B-C61C-D54D-8EC7-7547F5BC0EB6}" srcOrd="0" destOrd="0" presId="urn:microsoft.com/office/officeart/2005/8/layout/hierarchy2"/>
    <dgm:cxn modelId="{C109ED90-DFD9-9745-861B-11F38EE803FF}" type="presOf" srcId="{E0982FD3-108A-AF48-B24F-B9FF246334CA}" destId="{338155A5-2267-2342-B234-0EC9E54320F0}" srcOrd="0" destOrd="0" presId="urn:microsoft.com/office/officeart/2005/8/layout/hierarchy2"/>
    <dgm:cxn modelId="{528BEB91-BFBC-9D48-83AD-EBFB476E1359}" type="presOf" srcId="{5D1CE2CA-8BE3-C149-B45F-2C1FC2B033B7}" destId="{6493B3C7-BF4D-C34A-9056-FA610415BF8B}" srcOrd="0" destOrd="0" presId="urn:microsoft.com/office/officeart/2005/8/layout/hierarchy2"/>
    <dgm:cxn modelId="{3B8133A2-890B-714B-A1BD-D1AB6DA064FA}" type="presOf" srcId="{FD6BF77E-5737-5C47-9A9B-9BD1B7A917AC}" destId="{5CF8861C-599D-414F-8F6F-992B6C6D329D}" srcOrd="1" destOrd="0" presId="urn:microsoft.com/office/officeart/2005/8/layout/hierarchy2"/>
    <dgm:cxn modelId="{D47B93AB-20B0-0243-96C7-1674FA794C1D}" srcId="{07F6D9F6-8E42-C840-9279-D7CC89A8167D}" destId="{E0982FD3-108A-AF48-B24F-B9FF246334CA}" srcOrd="2" destOrd="0" parTransId="{5D1CE2CA-8BE3-C149-B45F-2C1FC2B033B7}" sibTransId="{7780741D-B030-A74E-A5E3-600DCA0B7BF8}"/>
    <dgm:cxn modelId="{986FBCB0-3FD2-2846-AF4C-06C9442B2FDC}" type="presOf" srcId="{825910AF-4B6C-F749-9D54-817D30727359}" destId="{7A06B43F-0A34-1B4A-9BE9-F5728EE82012}" srcOrd="0" destOrd="0" presId="urn:microsoft.com/office/officeart/2005/8/layout/hierarchy2"/>
    <dgm:cxn modelId="{599573B2-3E58-DB4B-8440-C88C3F5E9511}" type="presOf" srcId="{CB8C0E58-EBF0-904A-A764-1F8AE07D18AB}" destId="{B3F31CA5-11D9-2E4C-8426-9B6C36404723}" srcOrd="0" destOrd="0" presId="urn:microsoft.com/office/officeart/2005/8/layout/hierarchy2"/>
    <dgm:cxn modelId="{10B16EB7-E5D3-A94B-8556-8F7206A50067}" srcId="{07F6D9F6-8E42-C840-9279-D7CC89A8167D}" destId="{E69CF878-9271-4640-BE19-794C49AF97A1}" srcOrd="0" destOrd="0" parTransId="{CB8C0E58-EBF0-904A-A764-1F8AE07D18AB}" sibTransId="{22BAF727-CB9A-A14E-8B04-0AA92332AB29}"/>
    <dgm:cxn modelId="{2B8C94B7-F2B3-CB4D-ACD5-1C0395221ECA}" srcId="{4AEF29A6-679A-2747-9FE1-E6A5B5B5671C}" destId="{5033EAD5-8483-9C4A-BA5C-1FAB3624EBE2}" srcOrd="0" destOrd="0" parTransId="{BB71C90D-86CC-DD43-BF0E-3C26754792ED}" sibTransId="{8CD43E41-FE71-D841-9237-94BED2F33DC9}"/>
    <dgm:cxn modelId="{561310C6-1948-E044-BB7F-40C793840A73}" srcId="{65D91835-F026-3D46-A90F-F66454DA024F}" destId="{D78BC334-00BE-8D42-A105-DD61071492A1}" srcOrd="0" destOrd="0" parTransId="{825910AF-4B6C-F749-9D54-817D30727359}" sibTransId="{666CBA52-4382-8348-948A-F5E8807651E7}"/>
    <dgm:cxn modelId="{F6F94DC7-19F9-4B47-9150-5DBEE4A378CF}" type="presOf" srcId="{4E5788A0-894D-D044-B9C1-6D551E93AD87}" destId="{6BEFB768-AF75-F045-B136-F86F463C360A}" srcOrd="0" destOrd="0" presId="urn:microsoft.com/office/officeart/2005/8/layout/hierarchy2"/>
    <dgm:cxn modelId="{DBD51BD2-C96B-FA44-8F00-6B3376EE0108}" srcId="{28C3F124-B84F-5E48-ABD5-905C43E43F7C}" destId="{07F6D9F6-8E42-C840-9279-D7CC89A8167D}" srcOrd="0" destOrd="0" parTransId="{F73F1E83-6185-764F-B830-A92E75AEE9E5}" sibTransId="{0ED224EB-CFDE-044B-8179-BE62C9A87C3D}"/>
    <dgm:cxn modelId="{C9FE09D3-DC0D-E34D-B793-B1BC9944AC88}" type="presOf" srcId="{28C3F124-B84F-5E48-ABD5-905C43E43F7C}" destId="{0FDD2B12-7763-7342-B056-4C9971A7D996}" srcOrd="0" destOrd="0" presId="urn:microsoft.com/office/officeart/2005/8/layout/hierarchy2"/>
    <dgm:cxn modelId="{D8FDAAD3-7F63-484C-80B9-F374DB11B016}" type="presOf" srcId="{D78BC334-00BE-8D42-A105-DD61071492A1}" destId="{5FF2BC5C-269C-9C4D-ACEA-998F9266F16C}" srcOrd="0" destOrd="0" presId="urn:microsoft.com/office/officeart/2005/8/layout/hierarchy2"/>
    <dgm:cxn modelId="{3EDAC4DE-704D-D142-83B8-9685C6D9BD34}" type="presOf" srcId="{BA49B531-2F26-1046-9BFB-B310CE8F3477}" destId="{A50F19E5-14F3-4E41-AFE2-4DCE0830864D}" srcOrd="0" destOrd="0" presId="urn:microsoft.com/office/officeart/2005/8/layout/hierarchy2"/>
    <dgm:cxn modelId="{C54EEFE6-F097-BF48-9F18-DDFBA669BF3A}" type="presOf" srcId="{5033EAD5-8483-9C4A-BA5C-1FAB3624EBE2}" destId="{0E981DF4-374B-274D-AC5C-C7E53BF8F00D}" srcOrd="0" destOrd="0" presId="urn:microsoft.com/office/officeart/2005/8/layout/hierarchy2"/>
    <dgm:cxn modelId="{4BAAF6EF-753B-194C-B449-2B44F6535BAB}" type="presOf" srcId="{BB71C90D-86CC-DD43-BF0E-3C26754792ED}" destId="{8E4B1AEA-2B39-5C42-909E-0AEA52B033CF}" srcOrd="0" destOrd="0" presId="urn:microsoft.com/office/officeart/2005/8/layout/hierarchy2"/>
    <dgm:cxn modelId="{519344F5-9997-0A4A-864A-8B3D9FA0F19E}" srcId="{D78BC334-00BE-8D42-A105-DD61071492A1}" destId="{5F998D56-0695-FE4E-9FD1-C542B239AA86}" srcOrd="0" destOrd="0" parTransId="{AD41BE15-C80B-E94E-A370-A34A7A9B402E}" sibTransId="{315988A9-B864-4240-B3E0-2A33F29442E0}"/>
    <dgm:cxn modelId="{B31071FB-EBF7-644C-A126-A6D6F5C3E98F}" type="presOf" srcId="{AD41BE15-C80B-E94E-A370-A34A7A9B402E}" destId="{337421C3-E8BE-6E4C-A799-F94083029C1E}" srcOrd="0" destOrd="0" presId="urn:microsoft.com/office/officeart/2005/8/layout/hierarchy2"/>
    <dgm:cxn modelId="{91872E65-32B7-164C-B8B8-36723E844A84}" type="presParOf" srcId="{0FDD2B12-7763-7342-B056-4C9971A7D996}" destId="{E97E6BB1-BB1B-5048-B775-78B532512595}" srcOrd="0" destOrd="0" presId="urn:microsoft.com/office/officeart/2005/8/layout/hierarchy2"/>
    <dgm:cxn modelId="{252F3041-4843-5645-B289-06BCC606B652}" type="presParOf" srcId="{E97E6BB1-BB1B-5048-B775-78B532512595}" destId="{66BD485C-67B3-3042-8323-101765CB3272}" srcOrd="0" destOrd="0" presId="urn:microsoft.com/office/officeart/2005/8/layout/hierarchy2"/>
    <dgm:cxn modelId="{4AB00591-5BC1-BE4E-8D0F-2A7A8CE3BFCE}" type="presParOf" srcId="{E97E6BB1-BB1B-5048-B775-78B532512595}" destId="{DB6F13E9-0654-0C45-84FD-BBB541AAA4B7}" srcOrd="1" destOrd="0" presId="urn:microsoft.com/office/officeart/2005/8/layout/hierarchy2"/>
    <dgm:cxn modelId="{E0457D97-54CD-714C-AC41-DE5457E15950}" type="presParOf" srcId="{DB6F13E9-0654-0C45-84FD-BBB541AAA4B7}" destId="{B3F31CA5-11D9-2E4C-8426-9B6C36404723}" srcOrd="0" destOrd="0" presId="urn:microsoft.com/office/officeart/2005/8/layout/hierarchy2"/>
    <dgm:cxn modelId="{BE217662-95FF-0240-BC67-C56318240A7A}" type="presParOf" srcId="{B3F31CA5-11D9-2E4C-8426-9B6C36404723}" destId="{8F867805-1AB4-EA49-860E-C0771F51FDB3}" srcOrd="0" destOrd="0" presId="urn:microsoft.com/office/officeart/2005/8/layout/hierarchy2"/>
    <dgm:cxn modelId="{3DE3037B-17A5-4645-ABE2-B72533C03A9F}" type="presParOf" srcId="{DB6F13E9-0654-0C45-84FD-BBB541AAA4B7}" destId="{A1E922D4-966A-A042-A7A1-1612B9189770}" srcOrd="1" destOrd="0" presId="urn:microsoft.com/office/officeart/2005/8/layout/hierarchy2"/>
    <dgm:cxn modelId="{F324E6C2-03A6-2C46-BBB3-66361D465475}" type="presParOf" srcId="{A1E922D4-966A-A042-A7A1-1612B9189770}" destId="{ADA58ABF-49F6-824E-91A1-717EC55F965B}" srcOrd="0" destOrd="0" presId="urn:microsoft.com/office/officeart/2005/8/layout/hierarchy2"/>
    <dgm:cxn modelId="{73DADC0C-F5C2-7248-B118-2FEEE0B70D9D}" type="presParOf" srcId="{A1E922D4-966A-A042-A7A1-1612B9189770}" destId="{5062DFB1-B618-034A-BE83-51F4999BE583}" srcOrd="1" destOrd="0" presId="urn:microsoft.com/office/officeart/2005/8/layout/hierarchy2"/>
    <dgm:cxn modelId="{F33A1FC3-D9FD-EE40-899B-BB3B6535A889}" type="presParOf" srcId="{5062DFB1-B618-034A-BE83-51F4999BE583}" destId="{EA72D4A1-E87E-8644-9579-17DE885CAEBE}" srcOrd="0" destOrd="0" presId="urn:microsoft.com/office/officeart/2005/8/layout/hierarchy2"/>
    <dgm:cxn modelId="{99116F3D-3065-E84F-8921-DD0ABF8AB162}" type="presParOf" srcId="{EA72D4A1-E87E-8644-9579-17DE885CAEBE}" destId="{7FC29DC3-2658-A345-A7E2-E40CFDC77B9B}" srcOrd="0" destOrd="0" presId="urn:microsoft.com/office/officeart/2005/8/layout/hierarchy2"/>
    <dgm:cxn modelId="{B7F2DCA3-8832-6146-BA35-5BB0D1D03093}" type="presParOf" srcId="{5062DFB1-B618-034A-BE83-51F4999BE583}" destId="{EBE67846-037E-2C4E-B4E5-57B4168A2059}" srcOrd="1" destOrd="0" presId="urn:microsoft.com/office/officeart/2005/8/layout/hierarchy2"/>
    <dgm:cxn modelId="{76B2E5C7-6F31-F04B-AD97-C2E78F1F4DD8}" type="presParOf" srcId="{EBE67846-037E-2C4E-B4E5-57B4168A2059}" destId="{E905F09B-C61C-D54D-8EC7-7547F5BC0EB6}" srcOrd="0" destOrd="0" presId="urn:microsoft.com/office/officeart/2005/8/layout/hierarchy2"/>
    <dgm:cxn modelId="{FF8A5A9D-A934-B04D-9F9B-57144FF144C8}" type="presParOf" srcId="{EBE67846-037E-2C4E-B4E5-57B4168A2059}" destId="{C5ED0C2F-9AE4-8A4C-B30B-48620709AD87}" srcOrd="1" destOrd="0" presId="urn:microsoft.com/office/officeart/2005/8/layout/hierarchy2"/>
    <dgm:cxn modelId="{B44DEE4B-24B3-694B-9824-E96C9A36AFB7}" type="presParOf" srcId="{C5ED0C2F-9AE4-8A4C-B30B-48620709AD87}" destId="{8E4B1AEA-2B39-5C42-909E-0AEA52B033CF}" srcOrd="0" destOrd="0" presId="urn:microsoft.com/office/officeart/2005/8/layout/hierarchy2"/>
    <dgm:cxn modelId="{BB976C08-5A6B-AD46-8BBC-457825A7ECBB}" type="presParOf" srcId="{8E4B1AEA-2B39-5C42-909E-0AEA52B033CF}" destId="{487EE58F-2C98-5740-AC85-26364894EE0A}" srcOrd="0" destOrd="0" presId="urn:microsoft.com/office/officeart/2005/8/layout/hierarchy2"/>
    <dgm:cxn modelId="{33B7F000-D4ED-5D4C-AB66-2A0E9FDD48C2}" type="presParOf" srcId="{C5ED0C2F-9AE4-8A4C-B30B-48620709AD87}" destId="{8B8A225D-8947-6842-9C33-DB37EB26BFEC}" srcOrd="1" destOrd="0" presId="urn:microsoft.com/office/officeart/2005/8/layout/hierarchy2"/>
    <dgm:cxn modelId="{FEAC87E8-2865-2649-8233-D3ABA19EDD40}" type="presParOf" srcId="{8B8A225D-8947-6842-9C33-DB37EB26BFEC}" destId="{0E981DF4-374B-274D-AC5C-C7E53BF8F00D}" srcOrd="0" destOrd="0" presId="urn:microsoft.com/office/officeart/2005/8/layout/hierarchy2"/>
    <dgm:cxn modelId="{16133A36-26E1-B34C-9F72-80828CF47B4B}" type="presParOf" srcId="{8B8A225D-8947-6842-9C33-DB37EB26BFEC}" destId="{63194720-2CE9-6E4D-895F-D4E2ADF8597D}" srcOrd="1" destOrd="0" presId="urn:microsoft.com/office/officeart/2005/8/layout/hierarchy2"/>
    <dgm:cxn modelId="{6DDCC151-C1AF-EA49-8501-9509E52D56A6}" type="presParOf" srcId="{DB6F13E9-0654-0C45-84FD-BBB541AAA4B7}" destId="{D80A03F0-74FB-F241-A76F-4C4AC8EACF98}" srcOrd="2" destOrd="0" presId="urn:microsoft.com/office/officeart/2005/8/layout/hierarchy2"/>
    <dgm:cxn modelId="{8FBC5E47-B6FF-3549-8CA8-0CBD519C05E6}" type="presParOf" srcId="{D80A03F0-74FB-F241-A76F-4C4AC8EACF98}" destId="{5CF8861C-599D-414F-8F6F-992B6C6D329D}" srcOrd="0" destOrd="0" presId="urn:microsoft.com/office/officeart/2005/8/layout/hierarchy2"/>
    <dgm:cxn modelId="{609B2F34-5A44-C644-B1A3-26BCE1009493}" type="presParOf" srcId="{DB6F13E9-0654-0C45-84FD-BBB541AAA4B7}" destId="{1A20F200-5F93-704A-A9F0-E9C689711A35}" srcOrd="3" destOrd="0" presId="urn:microsoft.com/office/officeart/2005/8/layout/hierarchy2"/>
    <dgm:cxn modelId="{06E7A95C-876C-194C-8C83-2794F789660B}" type="presParOf" srcId="{1A20F200-5F93-704A-A9F0-E9C689711A35}" destId="{BD4C2AC3-3199-0E49-8630-A1429459D414}" srcOrd="0" destOrd="0" presId="urn:microsoft.com/office/officeart/2005/8/layout/hierarchy2"/>
    <dgm:cxn modelId="{E0D2179C-5356-2545-8586-32296CA1ABD6}" type="presParOf" srcId="{1A20F200-5F93-704A-A9F0-E9C689711A35}" destId="{675BB561-FA5F-A248-B724-73874EE236C7}" srcOrd="1" destOrd="0" presId="urn:microsoft.com/office/officeart/2005/8/layout/hierarchy2"/>
    <dgm:cxn modelId="{A13A40CF-78C5-674B-9764-255939FBF8FA}" type="presParOf" srcId="{675BB561-FA5F-A248-B724-73874EE236C7}" destId="{7A06B43F-0A34-1B4A-9BE9-F5728EE82012}" srcOrd="0" destOrd="0" presId="urn:microsoft.com/office/officeart/2005/8/layout/hierarchy2"/>
    <dgm:cxn modelId="{851587E1-6973-7742-9C5E-FBEEE5421060}" type="presParOf" srcId="{7A06B43F-0A34-1B4A-9BE9-F5728EE82012}" destId="{7A311520-AA5A-0C46-8D6A-17BACA8FB72C}" srcOrd="0" destOrd="0" presId="urn:microsoft.com/office/officeart/2005/8/layout/hierarchy2"/>
    <dgm:cxn modelId="{BD8254B0-1CBF-2A4C-8D4E-8999B8922C0A}" type="presParOf" srcId="{675BB561-FA5F-A248-B724-73874EE236C7}" destId="{3358C24C-4D4D-3D4B-AC02-6CC67DA246DA}" srcOrd="1" destOrd="0" presId="urn:microsoft.com/office/officeart/2005/8/layout/hierarchy2"/>
    <dgm:cxn modelId="{E04E491F-55EE-B041-BC5C-720BBE77095B}" type="presParOf" srcId="{3358C24C-4D4D-3D4B-AC02-6CC67DA246DA}" destId="{5FF2BC5C-269C-9C4D-ACEA-998F9266F16C}" srcOrd="0" destOrd="0" presId="urn:microsoft.com/office/officeart/2005/8/layout/hierarchy2"/>
    <dgm:cxn modelId="{01E96270-3D0B-F94F-9ECF-D9F23BF80A66}" type="presParOf" srcId="{3358C24C-4D4D-3D4B-AC02-6CC67DA246DA}" destId="{A39721E2-2FB3-B34A-830A-843A168EF27C}" srcOrd="1" destOrd="0" presId="urn:microsoft.com/office/officeart/2005/8/layout/hierarchy2"/>
    <dgm:cxn modelId="{71933F72-8C21-854D-96EA-E2EC9889AEB6}" type="presParOf" srcId="{A39721E2-2FB3-B34A-830A-843A168EF27C}" destId="{337421C3-E8BE-6E4C-A799-F94083029C1E}" srcOrd="0" destOrd="0" presId="urn:microsoft.com/office/officeart/2005/8/layout/hierarchy2"/>
    <dgm:cxn modelId="{C1025DB5-3FB0-4749-B338-555D89BFC1EF}" type="presParOf" srcId="{337421C3-E8BE-6E4C-A799-F94083029C1E}" destId="{12A7B4E5-A66D-FE46-8CE6-A2523D9DA588}" srcOrd="0" destOrd="0" presId="urn:microsoft.com/office/officeart/2005/8/layout/hierarchy2"/>
    <dgm:cxn modelId="{EA26C0B1-E4D8-484E-8BD6-C29540A5B9EA}" type="presParOf" srcId="{A39721E2-2FB3-B34A-830A-843A168EF27C}" destId="{B6DC4506-C7C0-864F-AD62-711A5AEE3D30}" srcOrd="1" destOrd="0" presId="urn:microsoft.com/office/officeart/2005/8/layout/hierarchy2"/>
    <dgm:cxn modelId="{C0D84B0A-8E7D-EA43-946C-D983A410399A}" type="presParOf" srcId="{B6DC4506-C7C0-864F-AD62-711A5AEE3D30}" destId="{0BA1BFA8-340B-0746-B405-C66995A273B0}" srcOrd="0" destOrd="0" presId="urn:microsoft.com/office/officeart/2005/8/layout/hierarchy2"/>
    <dgm:cxn modelId="{E923617E-A9FD-7E4C-A86E-6B92CF23E879}" type="presParOf" srcId="{B6DC4506-C7C0-864F-AD62-711A5AEE3D30}" destId="{43C641D4-1586-F64C-A61A-30284D35525B}" srcOrd="1" destOrd="0" presId="urn:microsoft.com/office/officeart/2005/8/layout/hierarchy2"/>
    <dgm:cxn modelId="{756417FC-66BF-FD45-B8D1-85E6B13BB970}" type="presParOf" srcId="{DB6F13E9-0654-0C45-84FD-BBB541AAA4B7}" destId="{6493B3C7-BF4D-C34A-9056-FA610415BF8B}" srcOrd="4" destOrd="0" presId="urn:microsoft.com/office/officeart/2005/8/layout/hierarchy2"/>
    <dgm:cxn modelId="{D43DE637-E2B8-4346-8D5C-4AE53AAD714F}" type="presParOf" srcId="{6493B3C7-BF4D-C34A-9056-FA610415BF8B}" destId="{F34A04E5-F2AC-DE4B-B89B-A3BD2D567550}" srcOrd="0" destOrd="0" presId="urn:microsoft.com/office/officeart/2005/8/layout/hierarchy2"/>
    <dgm:cxn modelId="{E5881B22-FB38-0340-85D0-BA5989BF6C23}" type="presParOf" srcId="{DB6F13E9-0654-0C45-84FD-BBB541AAA4B7}" destId="{30679B89-F78C-0D4F-B0D4-DDFA928A45D5}" srcOrd="5" destOrd="0" presId="urn:microsoft.com/office/officeart/2005/8/layout/hierarchy2"/>
    <dgm:cxn modelId="{1AD85BC4-7D7A-3C4A-AFAC-9C9704FBDA57}" type="presParOf" srcId="{30679B89-F78C-0D4F-B0D4-DDFA928A45D5}" destId="{338155A5-2267-2342-B234-0EC9E54320F0}" srcOrd="0" destOrd="0" presId="urn:microsoft.com/office/officeart/2005/8/layout/hierarchy2"/>
    <dgm:cxn modelId="{B2F33711-CC70-F54D-95A9-1304CAC4C127}" type="presParOf" srcId="{30679B89-F78C-0D4F-B0D4-DDFA928A45D5}" destId="{82B1D4C6-8657-BE4C-9EFF-FC58F298EF5F}" srcOrd="1" destOrd="0" presId="urn:microsoft.com/office/officeart/2005/8/layout/hierarchy2"/>
    <dgm:cxn modelId="{F118F4F0-0BFF-F841-AD17-DE99219B4E28}" type="presParOf" srcId="{82B1D4C6-8657-BE4C-9EFF-FC58F298EF5F}" destId="{A50F19E5-14F3-4E41-AFE2-4DCE0830864D}" srcOrd="0" destOrd="0" presId="urn:microsoft.com/office/officeart/2005/8/layout/hierarchy2"/>
    <dgm:cxn modelId="{66A1ECA8-11F9-204E-817C-CE4851278DB4}" type="presParOf" srcId="{A50F19E5-14F3-4E41-AFE2-4DCE0830864D}" destId="{563D8154-A250-F441-9E43-0EBF6ABCD4B6}" srcOrd="0" destOrd="0" presId="urn:microsoft.com/office/officeart/2005/8/layout/hierarchy2"/>
    <dgm:cxn modelId="{418098AD-F623-C642-8AB6-66A5AA30DE1F}" type="presParOf" srcId="{82B1D4C6-8657-BE4C-9EFF-FC58F298EF5F}" destId="{65F119AB-C1A6-A64C-9DC2-D1617EE80121}" srcOrd="1" destOrd="0" presId="urn:microsoft.com/office/officeart/2005/8/layout/hierarchy2"/>
    <dgm:cxn modelId="{26BD8E21-AE23-0144-960D-7EFE30FB4A78}" type="presParOf" srcId="{65F119AB-C1A6-A64C-9DC2-D1617EE80121}" destId="{2F77DD0E-B118-0F46-A05E-8F040BD31537}" srcOrd="0" destOrd="0" presId="urn:microsoft.com/office/officeart/2005/8/layout/hierarchy2"/>
    <dgm:cxn modelId="{38153F42-C0E0-524D-ABD4-EB9165CEBB14}" type="presParOf" srcId="{65F119AB-C1A6-A64C-9DC2-D1617EE80121}" destId="{041A6E09-568A-2E48-9C5E-31A5EC01F5A6}" srcOrd="1" destOrd="0" presId="urn:microsoft.com/office/officeart/2005/8/layout/hierarchy2"/>
    <dgm:cxn modelId="{6A54CFAA-0BA9-534A-A763-C49E5F8EA711}" type="presParOf" srcId="{041A6E09-568A-2E48-9C5E-31A5EC01F5A6}" destId="{EC94E537-5751-D84C-972B-433175149F2B}" srcOrd="0" destOrd="0" presId="urn:microsoft.com/office/officeart/2005/8/layout/hierarchy2"/>
    <dgm:cxn modelId="{D0CE9617-710B-A241-8BE7-1D74C5543FD5}" type="presParOf" srcId="{EC94E537-5751-D84C-972B-433175149F2B}" destId="{8DD648E9-6C41-4145-84BE-82C94887BE33}" srcOrd="0" destOrd="0" presId="urn:microsoft.com/office/officeart/2005/8/layout/hierarchy2"/>
    <dgm:cxn modelId="{ECE19085-435B-E147-9E96-522AE0135DA8}" type="presParOf" srcId="{041A6E09-568A-2E48-9C5E-31A5EC01F5A6}" destId="{00B9086D-6575-284E-9A58-3FEEDFF6ECF7}" srcOrd="1" destOrd="0" presId="urn:microsoft.com/office/officeart/2005/8/layout/hierarchy2"/>
    <dgm:cxn modelId="{8EEC4F56-AF5C-0B48-BD77-C25BA9DA9A22}" type="presParOf" srcId="{00B9086D-6575-284E-9A58-3FEEDFF6ECF7}" destId="{6BEFB768-AF75-F045-B136-F86F463C360A}" srcOrd="0" destOrd="0" presId="urn:microsoft.com/office/officeart/2005/8/layout/hierarchy2"/>
    <dgm:cxn modelId="{13BDD947-675E-B343-A4DA-43D5A6907B8D}" type="presParOf" srcId="{00B9086D-6575-284E-9A58-3FEEDFF6ECF7}" destId="{98C5FC5E-A004-434A-87FD-86810F3713F6}" srcOrd="1" destOrd="0" presId="urn:microsoft.com/office/officeart/2005/8/layout/hierarchy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4625C75-C2F4-5741-BCFA-6A5DAFBD16A9}" type="doc">
      <dgm:prSet loTypeId="urn:microsoft.com/office/officeart/2005/8/layout/process1" loCatId="process" qsTypeId="urn:microsoft.com/office/officeart/2005/8/quickstyle/simple1" qsCatId="simple" csTypeId="urn:microsoft.com/office/officeart/2005/8/colors/accent1_2" csCatId="accent1" phldr="1"/>
      <dgm:spPr/>
      <dgm:t>
        <a:bodyPr/>
        <a:lstStyle/>
        <a:p>
          <a:endParaRPr lang="en-US"/>
        </a:p>
      </dgm:t>
    </dgm:pt>
    <dgm:pt modelId="{E5F7FBE3-B4A4-AD41-B5BC-44ACE9DE9BC4}">
      <dgm:prSet phldrT="[Text]"/>
      <dgm:spPr/>
      <dgm:t>
        <a:bodyPr/>
        <a:lstStyle/>
        <a:p>
          <a:r>
            <a:rPr lang="en-US" dirty="0"/>
            <a:t>Research</a:t>
          </a:r>
        </a:p>
      </dgm:t>
    </dgm:pt>
    <dgm:pt modelId="{A67A49E8-15E4-814D-94E1-4EC7AF9683B6}" type="parTrans" cxnId="{2EAD7583-8565-A947-A9E0-61D40177414F}">
      <dgm:prSet/>
      <dgm:spPr/>
      <dgm:t>
        <a:bodyPr/>
        <a:lstStyle/>
        <a:p>
          <a:endParaRPr lang="en-US"/>
        </a:p>
      </dgm:t>
    </dgm:pt>
    <dgm:pt modelId="{966DDBFB-5967-644C-9C81-06BBB31BF999}" type="sibTrans" cxnId="{2EAD7583-8565-A947-A9E0-61D40177414F}">
      <dgm:prSet/>
      <dgm:spPr>
        <a:solidFill>
          <a:schemeClr val="accent1"/>
        </a:solidFill>
      </dgm:spPr>
      <dgm:t>
        <a:bodyPr/>
        <a:lstStyle/>
        <a:p>
          <a:endParaRPr lang="en-US"/>
        </a:p>
      </dgm:t>
    </dgm:pt>
    <dgm:pt modelId="{D454AF8D-D67A-9F4A-931B-E01530B601CF}">
      <dgm:prSet phldrT="[Text]"/>
      <dgm:spPr/>
      <dgm:t>
        <a:bodyPr/>
        <a:lstStyle/>
        <a:p>
          <a:r>
            <a:rPr lang="en-US" dirty="0"/>
            <a:t>Design</a:t>
          </a:r>
        </a:p>
      </dgm:t>
    </dgm:pt>
    <dgm:pt modelId="{A938546D-D075-4946-A655-903E28F5A69F}" type="parTrans" cxnId="{E348DAE8-850C-9049-AD7F-B2157608BE7D}">
      <dgm:prSet/>
      <dgm:spPr/>
      <dgm:t>
        <a:bodyPr/>
        <a:lstStyle/>
        <a:p>
          <a:endParaRPr lang="en-US"/>
        </a:p>
      </dgm:t>
    </dgm:pt>
    <dgm:pt modelId="{6000095D-D5F1-924E-B7DB-24F445181D59}" type="sibTrans" cxnId="{E348DAE8-850C-9049-AD7F-B2157608BE7D}">
      <dgm:prSet/>
      <dgm:spPr>
        <a:solidFill>
          <a:schemeClr val="accent1"/>
        </a:solidFill>
      </dgm:spPr>
      <dgm:t>
        <a:bodyPr/>
        <a:lstStyle/>
        <a:p>
          <a:endParaRPr lang="en-US"/>
        </a:p>
      </dgm:t>
    </dgm:pt>
    <dgm:pt modelId="{9EF7B9B4-10E3-B045-9004-DCAFE96D5D5A}">
      <dgm:prSet phldrT="[Text]"/>
      <dgm:spPr/>
      <dgm:t>
        <a:bodyPr/>
        <a:lstStyle/>
        <a:p>
          <a:r>
            <a:rPr lang="en-US" dirty="0"/>
            <a:t>Implement</a:t>
          </a:r>
        </a:p>
      </dgm:t>
    </dgm:pt>
    <dgm:pt modelId="{979AF10E-804E-D54E-AB10-505D0E2EFF36}" type="parTrans" cxnId="{7602490A-D194-0B44-87FE-67C939F8FB3B}">
      <dgm:prSet/>
      <dgm:spPr/>
      <dgm:t>
        <a:bodyPr/>
        <a:lstStyle/>
        <a:p>
          <a:endParaRPr lang="en-US"/>
        </a:p>
      </dgm:t>
    </dgm:pt>
    <dgm:pt modelId="{813D5C74-8895-2B44-BF4F-E751FAC01129}" type="sibTrans" cxnId="{7602490A-D194-0B44-87FE-67C939F8FB3B}">
      <dgm:prSet/>
      <dgm:spPr>
        <a:solidFill>
          <a:schemeClr val="accent1"/>
        </a:solidFill>
      </dgm:spPr>
      <dgm:t>
        <a:bodyPr/>
        <a:lstStyle/>
        <a:p>
          <a:endParaRPr lang="en-US"/>
        </a:p>
      </dgm:t>
    </dgm:pt>
    <dgm:pt modelId="{644192C3-39EC-9840-BE54-481B056740F3}">
      <dgm:prSet/>
      <dgm:spPr/>
      <dgm:t>
        <a:bodyPr/>
        <a:lstStyle/>
        <a:p>
          <a:r>
            <a:rPr lang="en-US" dirty="0"/>
            <a:t>Debug</a:t>
          </a:r>
        </a:p>
      </dgm:t>
    </dgm:pt>
    <dgm:pt modelId="{3AEBE14F-315D-5444-90E2-F19A9A23AB6E}" type="parTrans" cxnId="{9E31E55F-966A-3A4E-8C4A-79ADBFC0049A}">
      <dgm:prSet/>
      <dgm:spPr/>
      <dgm:t>
        <a:bodyPr/>
        <a:lstStyle/>
        <a:p>
          <a:endParaRPr lang="en-US"/>
        </a:p>
      </dgm:t>
    </dgm:pt>
    <dgm:pt modelId="{47A6CB88-A523-554B-96BF-A72BDDF27047}" type="sibTrans" cxnId="{9E31E55F-966A-3A4E-8C4A-79ADBFC0049A}">
      <dgm:prSet/>
      <dgm:spPr>
        <a:solidFill>
          <a:schemeClr val="accent1"/>
        </a:solidFill>
      </dgm:spPr>
      <dgm:t>
        <a:bodyPr/>
        <a:lstStyle/>
        <a:p>
          <a:endParaRPr lang="en-US"/>
        </a:p>
      </dgm:t>
    </dgm:pt>
    <dgm:pt modelId="{DE918E04-F3F6-2A49-A882-516A25D65BD4}">
      <dgm:prSet/>
      <dgm:spPr/>
      <dgm:t>
        <a:bodyPr/>
        <a:lstStyle/>
        <a:p>
          <a:r>
            <a:rPr lang="en-US" dirty="0"/>
            <a:t>Polish</a:t>
          </a:r>
        </a:p>
      </dgm:t>
    </dgm:pt>
    <dgm:pt modelId="{45F590BE-AC1D-DB4D-AFF2-5340912CAC4A}" type="parTrans" cxnId="{5221B61E-9E96-4E41-A814-3F3D7C6D5021}">
      <dgm:prSet/>
      <dgm:spPr/>
      <dgm:t>
        <a:bodyPr/>
        <a:lstStyle/>
        <a:p>
          <a:endParaRPr lang="en-US"/>
        </a:p>
      </dgm:t>
    </dgm:pt>
    <dgm:pt modelId="{16453381-6C27-1D41-997A-8315E26A7895}" type="sibTrans" cxnId="{5221B61E-9E96-4E41-A814-3F3D7C6D5021}">
      <dgm:prSet/>
      <dgm:spPr/>
      <dgm:t>
        <a:bodyPr/>
        <a:lstStyle/>
        <a:p>
          <a:endParaRPr lang="en-US"/>
        </a:p>
      </dgm:t>
    </dgm:pt>
    <dgm:pt modelId="{588521B5-7EEB-9841-94B5-372BC35D0E9F}" type="pres">
      <dgm:prSet presAssocID="{B4625C75-C2F4-5741-BCFA-6A5DAFBD16A9}" presName="Name0" presStyleCnt="0">
        <dgm:presLayoutVars>
          <dgm:dir/>
          <dgm:resizeHandles val="exact"/>
        </dgm:presLayoutVars>
      </dgm:prSet>
      <dgm:spPr/>
    </dgm:pt>
    <dgm:pt modelId="{6281F4C6-376E-B040-B85F-4E74F17D4564}" type="pres">
      <dgm:prSet presAssocID="{E5F7FBE3-B4A4-AD41-B5BC-44ACE9DE9BC4}" presName="node" presStyleLbl="node1" presStyleIdx="0" presStyleCnt="5">
        <dgm:presLayoutVars>
          <dgm:bulletEnabled val="1"/>
        </dgm:presLayoutVars>
      </dgm:prSet>
      <dgm:spPr/>
    </dgm:pt>
    <dgm:pt modelId="{97EEAAC8-7641-7041-A923-A71517A7C03A}" type="pres">
      <dgm:prSet presAssocID="{966DDBFB-5967-644C-9C81-06BBB31BF999}" presName="sibTrans" presStyleLbl="sibTrans2D1" presStyleIdx="0" presStyleCnt="4"/>
      <dgm:spPr/>
    </dgm:pt>
    <dgm:pt modelId="{746DA886-7661-7546-91C9-D29A438287C3}" type="pres">
      <dgm:prSet presAssocID="{966DDBFB-5967-644C-9C81-06BBB31BF999}" presName="connectorText" presStyleLbl="sibTrans2D1" presStyleIdx="0" presStyleCnt="4"/>
      <dgm:spPr/>
    </dgm:pt>
    <dgm:pt modelId="{B49ACBC1-8DD9-1840-A5C5-A70C72B9FA57}" type="pres">
      <dgm:prSet presAssocID="{D454AF8D-D67A-9F4A-931B-E01530B601CF}" presName="node" presStyleLbl="node1" presStyleIdx="1" presStyleCnt="5">
        <dgm:presLayoutVars>
          <dgm:bulletEnabled val="1"/>
        </dgm:presLayoutVars>
      </dgm:prSet>
      <dgm:spPr/>
    </dgm:pt>
    <dgm:pt modelId="{5CAF5D86-1B6C-944E-AF14-462E2897D22B}" type="pres">
      <dgm:prSet presAssocID="{6000095D-D5F1-924E-B7DB-24F445181D59}" presName="sibTrans" presStyleLbl="sibTrans2D1" presStyleIdx="1" presStyleCnt="4"/>
      <dgm:spPr/>
    </dgm:pt>
    <dgm:pt modelId="{90176A0D-60C2-5445-A20E-8E6EF71E3F09}" type="pres">
      <dgm:prSet presAssocID="{6000095D-D5F1-924E-B7DB-24F445181D59}" presName="connectorText" presStyleLbl="sibTrans2D1" presStyleIdx="1" presStyleCnt="4"/>
      <dgm:spPr/>
    </dgm:pt>
    <dgm:pt modelId="{E197B281-5F43-0B4C-BA02-F10273BD9424}" type="pres">
      <dgm:prSet presAssocID="{9EF7B9B4-10E3-B045-9004-DCAFE96D5D5A}" presName="node" presStyleLbl="node1" presStyleIdx="2" presStyleCnt="5">
        <dgm:presLayoutVars>
          <dgm:bulletEnabled val="1"/>
        </dgm:presLayoutVars>
      </dgm:prSet>
      <dgm:spPr/>
    </dgm:pt>
    <dgm:pt modelId="{97DDD380-D293-CA42-9B35-5FC8A6987BA4}" type="pres">
      <dgm:prSet presAssocID="{813D5C74-8895-2B44-BF4F-E751FAC01129}" presName="sibTrans" presStyleLbl="sibTrans2D1" presStyleIdx="2" presStyleCnt="4"/>
      <dgm:spPr/>
    </dgm:pt>
    <dgm:pt modelId="{4588E48B-B382-A347-9C4A-4FBAF81276D5}" type="pres">
      <dgm:prSet presAssocID="{813D5C74-8895-2B44-BF4F-E751FAC01129}" presName="connectorText" presStyleLbl="sibTrans2D1" presStyleIdx="2" presStyleCnt="4"/>
      <dgm:spPr/>
    </dgm:pt>
    <dgm:pt modelId="{40C7103F-8C1B-8A43-9D7F-BAA3939C8603}" type="pres">
      <dgm:prSet presAssocID="{644192C3-39EC-9840-BE54-481B056740F3}" presName="node" presStyleLbl="node1" presStyleIdx="3" presStyleCnt="5">
        <dgm:presLayoutVars>
          <dgm:bulletEnabled val="1"/>
        </dgm:presLayoutVars>
      </dgm:prSet>
      <dgm:spPr/>
    </dgm:pt>
    <dgm:pt modelId="{93A3396F-7729-3F4E-A0BD-ED81A0F66E0C}" type="pres">
      <dgm:prSet presAssocID="{47A6CB88-A523-554B-96BF-A72BDDF27047}" presName="sibTrans" presStyleLbl="sibTrans2D1" presStyleIdx="3" presStyleCnt="4"/>
      <dgm:spPr/>
    </dgm:pt>
    <dgm:pt modelId="{BEEDDAA3-48A6-FA4C-B2CB-A797A6E851B3}" type="pres">
      <dgm:prSet presAssocID="{47A6CB88-A523-554B-96BF-A72BDDF27047}" presName="connectorText" presStyleLbl="sibTrans2D1" presStyleIdx="3" presStyleCnt="4"/>
      <dgm:spPr/>
    </dgm:pt>
    <dgm:pt modelId="{C2513B1F-9C8A-3043-8EED-0E0EC49A3AF8}" type="pres">
      <dgm:prSet presAssocID="{DE918E04-F3F6-2A49-A882-516A25D65BD4}" presName="node" presStyleLbl="node1" presStyleIdx="4" presStyleCnt="5">
        <dgm:presLayoutVars>
          <dgm:bulletEnabled val="1"/>
        </dgm:presLayoutVars>
      </dgm:prSet>
      <dgm:spPr/>
    </dgm:pt>
  </dgm:ptLst>
  <dgm:cxnLst>
    <dgm:cxn modelId="{DC350005-B999-844A-B516-18195C6F9929}" type="presOf" srcId="{E5F7FBE3-B4A4-AD41-B5BC-44ACE9DE9BC4}" destId="{6281F4C6-376E-B040-B85F-4E74F17D4564}" srcOrd="0" destOrd="0" presId="urn:microsoft.com/office/officeart/2005/8/layout/process1"/>
    <dgm:cxn modelId="{7602490A-D194-0B44-87FE-67C939F8FB3B}" srcId="{B4625C75-C2F4-5741-BCFA-6A5DAFBD16A9}" destId="{9EF7B9B4-10E3-B045-9004-DCAFE96D5D5A}" srcOrd="2" destOrd="0" parTransId="{979AF10E-804E-D54E-AB10-505D0E2EFF36}" sibTransId="{813D5C74-8895-2B44-BF4F-E751FAC01129}"/>
    <dgm:cxn modelId="{F3C4CF13-9D52-4045-8DD7-0054C3128567}" type="presOf" srcId="{6000095D-D5F1-924E-B7DB-24F445181D59}" destId="{5CAF5D86-1B6C-944E-AF14-462E2897D22B}" srcOrd="0" destOrd="0" presId="urn:microsoft.com/office/officeart/2005/8/layout/process1"/>
    <dgm:cxn modelId="{C332E319-D1B8-CC4F-9E46-0F66F237DBA2}" type="presOf" srcId="{D454AF8D-D67A-9F4A-931B-E01530B601CF}" destId="{B49ACBC1-8DD9-1840-A5C5-A70C72B9FA57}" srcOrd="0" destOrd="0" presId="urn:microsoft.com/office/officeart/2005/8/layout/process1"/>
    <dgm:cxn modelId="{5221B61E-9E96-4E41-A814-3F3D7C6D5021}" srcId="{B4625C75-C2F4-5741-BCFA-6A5DAFBD16A9}" destId="{DE918E04-F3F6-2A49-A882-516A25D65BD4}" srcOrd="4" destOrd="0" parTransId="{45F590BE-AC1D-DB4D-AFF2-5340912CAC4A}" sibTransId="{16453381-6C27-1D41-997A-8315E26A7895}"/>
    <dgm:cxn modelId="{D9403F2A-0DC2-514C-8DEF-231C1CF89D69}" type="presOf" srcId="{47A6CB88-A523-554B-96BF-A72BDDF27047}" destId="{93A3396F-7729-3F4E-A0BD-ED81A0F66E0C}" srcOrd="0" destOrd="0" presId="urn:microsoft.com/office/officeart/2005/8/layout/process1"/>
    <dgm:cxn modelId="{F0B7E84A-A958-724C-B517-4CAA098C62CB}" type="presOf" srcId="{813D5C74-8895-2B44-BF4F-E751FAC01129}" destId="{4588E48B-B382-A347-9C4A-4FBAF81276D5}" srcOrd="1" destOrd="0" presId="urn:microsoft.com/office/officeart/2005/8/layout/process1"/>
    <dgm:cxn modelId="{9E31E55F-966A-3A4E-8C4A-79ADBFC0049A}" srcId="{B4625C75-C2F4-5741-BCFA-6A5DAFBD16A9}" destId="{644192C3-39EC-9840-BE54-481B056740F3}" srcOrd="3" destOrd="0" parTransId="{3AEBE14F-315D-5444-90E2-F19A9A23AB6E}" sibTransId="{47A6CB88-A523-554B-96BF-A72BDDF27047}"/>
    <dgm:cxn modelId="{638D3F6B-1C46-1244-A372-ABCE8760855F}" type="presOf" srcId="{47A6CB88-A523-554B-96BF-A72BDDF27047}" destId="{BEEDDAA3-48A6-FA4C-B2CB-A797A6E851B3}" srcOrd="1" destOrd="0" presId="urn:microsoft.com/office/officeart/2005/8/layout/process1"/>
    <dgm:cxn modelId="{2EAD7583-8565-A947-A9E0-61D40177414F}" srcId="{B4625C75-C2F4-5741-BCFA-6A5DAFBD16A9}" destId="{E5F7FBE3-B4A4-AD41-B5BC-44ACE9DE9BC4}" srcOrd="0" destOrd="0" parTransId="{A67A49E8-15E4-814D-94E1-4EC7AF9683B6}" sibTransId="{966DDBFB-5967-644C-9C81-06BBB31BF999}"/>
    <dgm:cxn modelId="{3FD3FE88-2DAD-534E-A546-CAEC74AD0ABB}" type="presOf" srcId="{6000095D-D5F1-924E-B7DB-24F445181D59}" destId="{90176A0D-60C2-5445-A20E-8E6EF71E3F09}" srcOrd="1" destOrd="0" presId="urn:microsoft.com/office/officeart/2005/8/layout/process1"/>
    <dgm:cxn modelId="{0CFEFDC4-2370-3644-9833-6F4CA70E57F4}" type="presOf" srcId="{813D5C74-8895-2B44-BF4F-E751FAC01129}" destId="{97DDD380-D293-CA42-9B35-5FC8A6987BA4}" srcOrd="0" destOrd="0" presId="urn:microsoft.com/office/officeart/2005/8/layout/process1"/>
    <dgm:cxn modelId="{C3D1B9C7-B184-CA42-A677-D2ECCEE32DB8}" type="presOf" srcId="{644192C3-39EC-9840-BE54-481B056740F3}" destId="{40C7103F-8C1B-8A43-9D7F-BAA3939C8603}" srcOrd="0" destOrd="0" presId="urn:microsoft.com/office/officeart/2005/8/layout/process1"/>
    <dgm:cxn modelId="{4A25B0CA-7E19-E248-BA20-074372D89F9E}" type="presOf" srcId="{966DDBFB-5967-644C-9C81-06BBB31BF999}" destId="{746DA886-7661-7546-91C9-D29A438287C3}" srcOrd="1" destOrd="0" presId="urn:microsoft.com/office/officeart/2005/8/layout/process1"/>
    <dgm:cxn modelId="{84CF1BDC-C46B-6248-BFDF-8DA3D31ECDE3}" type="presOf" srcId="{DE918E04-F3F6-2A49-A882-516A25D65BD4}" destId="{C2513B1F-9C8A-3043-8EED-0E0EC49A3AF8}" srcOrd="0" destOrd="0" presId="urn:microsoft.com/office/officeart/2005/8/layout/process1"/>
    <dgm:cxn modelId="{72EF0CDD-86C8-E245-99BD-A701B5CEF25A}" type="presOf" srcId="{9EF7B9B4-10E3-B045-9004-DCAFE96D5D5A}" destId="{E197B281-5F43-0B4C-BA02-F10273BD9424}" srcOrd="0" destOrd="0" presId="urn:microsoft.com/office/officeart/2005/8/layout/process1"/>
    <dgm:cxn modelId="{212344DD-EE82-0F4D-9215-B2D33316C09F}" type="presOf" srcId="{B4625C75-C2F4-5741-BCFA-6A5DAFBD16A9}" destId="{588521B5-7EEB-9841-94B5-372BC35D0E9F}" srcOrd="0" destOrd="0" presId="urn:microsoft.com/office/officeart/2005/8/layout/process1"/>
    <dgm:cxn modelId="{E348DAE8-850C-9049-AD7F-B2157608BE7D}" srcId="{B4625C75-C2F4-5741-BCFA-6A5DAFBD16A9}" destId="{D454AF8D-D67A-9F4A-931B-E01530B601CF}" srcOrd="1" destOrd="0" parTransId="{A938546D-D075-4946-A655-903E28F5A69F}" sibTransId="{6000095D-D5F1-924E-B7DB-24F445181D59}"/>
    <dgm:cxn modelId="{B5400AFE-E3F5-774B-B00D-6DC4632645E8}" type="presOf" srcId="{966DDBFB-5967-644C-9C81-06BBB31BF999}" destId="{97EEAAC8-7641-7041-A923-A71517A7C03A}" srcOrd="0" destOrd="0" presId="urn:microsoft.com/office/officeart/2005/8/layout/process1"/>
    <dgm:cxn modelId="{28CEE090-9BFE-B04B-9F64-A7CD923EF40D}" type="presParOf" srcId="{588521B5-7EEB-9841-94B5-372BC35D0E9F}" destId="{6281F4C6-376E-B040-B85F-4E74F17D4564}" srcOrd="0" destOrd="0" presId="urn:microsoft.com/office/officeart/2005/8/layout/process1"/>
    <dgm:cxn modelId="{735DF543-9660-0B48-90FF-0507282BF33D}" type="presParOf" srcId="{588521B5-7EEB-9841-94B5-372BC35D0E9F}" destId="{97EEAAC8-7641-7041-A923-A71517A7C03A}" srcOrd="1" destOrd="0" presId="urn:microsoft.com/office/officeart/2005/8/layout/process1"/>
    <dgm:cxn modelId="{0F5BA032-7AD4-914D-AEEB-934BDA8B7643}" type="presParOf" srcId="{97EEAAC8-7641-7041-A923-A71517A7C03A}" destId="{746DA886-7661-7546-91C9-D29A438287C3}" srcOrd="0" destOrd="0" presId="urn:microsoft.com/office/officeart/2005/8/layout/process1"/>
    <dgm:cxn modelId="{6F21501D-44A9-CB41-ACEF-A93DC637835C}" type="presParOf" srcId="{588521B5-7EEB-9841-94B5-372BC35D0E9F}" destId="{B49ACBC1-8DD9-1840-A5C5-A70C72B9FA57}" srcOrd="2" destOrd="0" presId="urn:microsoft.com/office/officeart/2005/8/layout/process1"/>
    <dgm:cxn modelId="{1371C5DE-F361-6540-AF64-E53D0DA2FC34}" type="presParOf" srcId="{588521B5-7EEB-9841-94B5-372BC35D0E9F}" destId="{5CAF5D86-1B6C-944E-AF14-462E2897D22B}" srcOrd="3" destOrd="0" presId="urn:microsoft.com/office/officeart/2005/8/layout/process1"/>
    <dgm:cxn modelId="{7CA8EE7C-816C-C244-8D51-F67BF8E407CB}" type="presParOf" srcId="{5CAF5D86-1B6C-944E-AF14-462E2897D22B}" destId="{90176A0D-60C2-5445-A20E-8E6EF71E3F09}" srcOrd="0" destOrd="0" presId="urn:microsoft.com/office/officeart/2005/8/layout/process1"/>
    <dgm:cxn modelId="{3F9820F2-E493-2340-8476-F664DEB7C549}" type="presParOf" srcId="{588521B5-7EEB-9841-94B5-372BC35D0E9F}" destId="{E197B281-5F43-0B4C-BA02-F10273BD9424}" srcOrd="4" destOrd="0" presId="urn:microsoft.com/office/officeart/2005/8/layout/process1"/>
    <dgm:cxn modelId="{09DB9CE9-B466-E14E-BAB4-209920B3A4AB}" type="presParOf" srcId="{588521B5-7EEB-9841-94B5-372BC35D0E9F}" destId="{97DDD380-D293-CA42-9B35-5FC8A6987BA4}" srcOrd="5" destOrd="0" presId="urn:microsoft.com/office/officeart/2005/8/layout/process1"/>
    <dgm:cxn modelId="{234343BF-753F-6D4F-9680-D630D7993C6C}" type="presParOf" srcId="{97DDD380-D293-CA42-9B35-5FC8A6987BA4}" destId="{4588E48B-B382-A347-9C4A-4FBAF81276D5}" srcOrd="0" destOrd="0" presId="urn:microsoft.com/office/officeart/2005/8/layout/process1"/>
    <dgm:cxn modelId="{49A80DE2-7A6E-EA44-94DE-2289068B983F}" type="presParOf" srcId="{588521B5-7EEB-9841-94B5-372BC35D0E9F}" destId="{40C7103F-8C1B-8A43-9D7F-BAA3939C8603}" srcOrd="6" destOrd="0" presId="urn:microsoft.com/office/officeart/2005/8/layout/process1"/>
    <dgm:cxn modelId="{29A2F8E0-4B94-8745-A2B0-D2FCCDD50BAC}" type="presParOf" srcId="{588521B5-7EEB-9841-94B5-372BC35D0E9F}" destId="{93A3396F-7729-3F4E-A0BD-ED81A0F66E0C}" srcOrd="7" destOrd="0" presId="urn:microsoft.com/office/officeart/2005/8/layout/process1"/>
    <dgm:cxn modelId="{7533FB17-DF65-A744-92C4-89E926850088}" type="presParOf" srcId="{93A3396F-7729-3F4E-A0BD-ED81A0F66E0C}" destId="{BEEDDAA3-48A6-FA4C-B2CB-A797A6E851B3}" srcOrd="0" destOrd="0" presId="urn:microsoft.com/office/officeart/2005/8/layout/process1"/>
    <dgm:cxn modelId="{880F3E02-17B4-7341-95E6-74EE58FC6CF1}" type="presParOf" srcId="{588521B5-7EEB-9841-94B5-372BC35D0E9F}" destId="{C2513B1F-9C8A-3043-8EED-0E0EC49A3AF8}" srcOrd="8" destOrd="0" presId="urn:microsoft.com/office/officeart/2005/8/layout/process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6BD485C-67B3-3042-8323-101765CB3272}">
      <dsp:nvSpPr>
        <dsp:cNvPr id="0" name=""/>
        <dsp:cNvSpPr/>
      </dsp:nvSpPr>
      <dsp:spPr>
        <a:xfrm>
          <a:off x="4882" y="560963"/>
          <a:ext cx="1664014" cy="2759510"/>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marL="0" lvl="0" indent="0" algn="ctr" defTabSz="844550">
            <a:lnSpc>
              <a:spcPct val="90000"/>
            </a:lnSpc>
            <a:spcBef>
              <a:spcPct val="0"/>
            </a:spcBef>
            <a:spcAft>
              <a:spcPct val="35000"/>
            </a:spcAft>
            <a:buNone/>
          </a:pPr>
          <a:r>
            <a:rPr lang="en-US" sz="1900" kern="1200" dirty="0"/>
            <a:t>Server</a:t>
          </a:r>
        </a:p>
      </dsp:txBody>
      <dsp:txXfrm>
        <a:off x="53619" y="609700"/>
        <a:ext cx="1566540" cy="2662036"/>
      </dsp:txXfrm>
    </dsp:sp>
    <dsp:sp modelId="{B3F31CA5-11D9-2E4C-8426-9B6C36404723}">
      <dsp:nvSpPr>
        <dsp:cNvPr id="0" name=""/>
        <dsp:cNvSpPr/>
      </dsp:nvSpPr>
      <dsp:spPr>
        <a:xfrm rot="18289469">
          <a:off x="1418923" y="1443022"/>
          <a:ext cx="1165552" cy="38583"/>
        </a:xfrm>
        <a:custGeom>
          <a:avLst/>
          <a:gdLst/>
          <a:ahLst/>
          <a:cxnLst/>
          <a:rect l="0" t="0" r="0" b="0"/>
          <a:pathLst>
            <a:path>
              <a:moveTo>
                <a:pt x="0" y="19291"/>
              </a:moveTo>
              <a:lnTo>
                <a:pt x="1165552" y="19291"/>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1972560" y="1433175"/>
        <a:ext cx="58277" cy="58277"/>
      </dsp:txXfrm>
    </dsp:sp>
    <dsp:sp modelId="{ADA58ABF-49F6-824E-91A1-717EC55F965B}">
      <dsp:nvSpPr>
        <dsp:cNvPr id="0" name=""/>
        <dsp:cNvSpPr/>
      </dsp:nvSpPr>
      <dsp:spPr>
        <a:xfrm>
          <a:off x="2334502" y="567906"/>
          <a:ext cx="1664014" cy="832007"/>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marL="0" lvl="0" indent="0" algn="ctr" defTabSz="844550">
            <a:lnSpc>
              <a:spcPct val="90000"/>
            </a:lnSpc>
            <a:spcBef>
              <a:spcPct val="0"/>
            </a:spcBef>
            <a:spcAft>
              <a:spcPct val="35000"/>
            </a:spcAft>
            <a:buNone/>
          </a:pPr>
          <a:r>
            <a:rPr lang="en-US" sz="1900" kern="1200" dirty="0"/>
            <a:t>ServerThread1</a:t>
          </a:r>
        </a:p>
      </dsp:txBody>
      <dsp:txXfrm>
        <a:off x="2358871" y="592275"/>
        <a:ext cx="1615276" cy="783269"/>
      </dsp:txXfrm>
    </dsp:sp>
    <dsp:sp modelId="{EA72D4A1-E87E-8644-9579-17DE885CAEBE}">
      <dsp:nvSpPr>
        <dsp:cNvPr id="0" name=""/>
        <dsp:cNvSpPr/>
      </dsp:nvSpPr>
      <dsp:spPr>
        <a:xfrm>
          <a:off x="3998516" y="964618"/>
          <a:ext cx="665605" cy="38583"/>
        </a:xfrm>
        <a:custGeom>
          <a:avLst/>
          <a:gdLst/>
          <a:ahLst/>
          <a:cxnLst/>
          <a:rect l="0" t="0" r="0" b="0"/>
          <a:pathLst>
            <a:path>
              <a:moveTo>
                <a:pt x="0" y="19291"/>
              </a:moveTo>
              <a:lnTo>
                <a:pt x="665605" y="19291"/>
              </a:lnTo>
            </a:path>
          </a:pathLst>
        </a:custGeom>
        <a:noFill/>
        <a:ln w="19050" cap="rnd"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4314679" y="967270"/>
        <a:ext cx="33280" cy="33280"/>
      </dsp:txXfrm>
    </dsp:sp>
    <dsp:sp modelId="{E905F09B-C61C-D54D-8EC7-7547F5BC0EB6}">
      <dsp:nvSpPr>
        <dsp:cNvPr id="0" name=""/>
        <dsp:cNvSpPr/>
      </dsp:nvSpPr>
      <dsp:spPr>
        <a:xfrm>
          <a:off x="4664122" y="726595"/>
          <a:ext cx="1597686" cy="514629"/>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marL="0" lvl="0" indent="0" algn="ctr" defTabSz="844550">
            <a:lnSpc>
              <a:spcPct val="90000"/>
            </a:lnSpc>
            <a:spcBef>
              <a:spcPct val="0"/>
            </a:spcBef>
            <a:spcAft>
              <a:spcPct val="35000"/>
            </a:spcAft>
            <a:buNone/>
          </a:pPr>
          <a:r>
            <a:rPr lang="en-US" sz="1900" kern="1200" dirty="0"/>
            <a:t>WebSocket1</a:t>
          </a:r>
        </a:p>
      </dsp:txBody>
      <dsp:txXfrm>
        <a:off x="4679195" y="741668"/>
        <a:ext cx="1567540" cy="484483"/>
      </dsp:txXfrm>
    </dsp:sp>
    <dsp:sp modelId="{8E4B1AEA-2B39-5C42-909E-0AEA52B033CF}">
      <dsp:nvSpPr>
        <dsp:cNvPr id="0" name=""/>
        <dsp:cNvSpPr/>
      </dsp:nvSpPr>
      <dsp:spPr>
        <a:xfrm>
          <a:off x="6261809" y="964618"/>
          <a:ext cx="665605" cy="38583"/>
        </a:xfrm>
        <a:custGeom>
          <a:avLst/>
          <a:gdLst/>
          <a:ahLst/>
          <a:cxnLst/>
          <a:rect l="0" t="0" r="0" b="0"/>
          <a:pathLst>
            <a:path>
              <a:moveTo>
                <a:pt x="0" y="19291"/>
              </a:moveTo>
              <a:lnTo>
                <a:pt x="665605" y="19291"/>
              </a:lnTo>
            </a:path>
          </a:pathLst>
        </a:custGeom>
        <a:noFill/>
        <a:ln w="19050" cap="rnd"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6577972" y="967270"/>
        <a:ext cx="33280" cy="33280"/>
      </dsp:txXfrm>
    </dsp:sp>
    <dsp:sp modelId="{0E981DF4-374B-274D-AC5C-C7E53BF8F00D}">
      <dsp:nvSpPr>
        <dsp:cNvPr id="0" name=""/>
        <dsp:cNvSpPr/>
      </dsp:nvSpPr>
      <dsp:spPr>
        <a:xfrm>
          <a:off x="6927415" y="567906"/>
          <a:ext cx="1664014" cy="832007"/>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marL="0" lvl="0" indent="0" algn="ctr" defTabSz="844550">
            <a:lnSpc>
              <a:spcPct val="90000"/>
            </a:lnSpc>
            <a:spcBef>
              <a:spcPct val="0"/>
            </a:spcBef>
            <a:spcAft>
              <a:spcPct val="35000"/>
            </a:spcAft>
            <a:buNone/>
          </a:pPr>
          <a:r>
            <a:rPr lang="en-US" sz="1900" kern="1200" dirty="0"/>
            <a:t>Client1</a:t>
          </a:r>
        </a:p>
      </dsp:txBody>
      <dsp:txXfrm>
        <a:off x="6951784" y="592275"/>
        <a:ext cx="1615276" cy="783269"/>
      </dsp:txXfrm>
    </dsp:sp>
    <dsp:sp modelId="{D80A03F0-74FB-F241-A76F-4C4AC8EACF98}">
      <dsp:nvSpPr>
        <dsp:cNvPr id="0" name=""/>
        <dsp:cNvSpPr/>
      </dsp:nvSpPr>
      <dsp:spPr>
        <a:xfrm>
          <a:off x="1668896" y="1921426"/>
          <a:ext cx="665605" cy="38583"/>
        </a:xfrm>
        <a:custGeom>
          <a:avLst/>
          <a:gdLst/>
          <a:ahLst/>
          <a:cxnLst/>
          <a:rect l="0" t="0" r="0" b="0"/>
          <a:pathLst>
            <a:path>
              <a:moveTo>
                <a:pt x="0" y="19291"/>
              </a:moveTo>
              <a:lnTo>
                <a:pt x="665605" y="19291"/>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1985059" y="1924078"/>
        <a:ext cx="33280" cy="33280"/>
      </dsp:txXfrm>
    </dsp:sp>
    <dsp:sp modelId="{BD4C2AC3-3199-0E49-8630-A1429459D414}">
      <dsp:nvSpPr>
        <dsp:cNvPr id="0" name=""/>
        <dsp:cNvSpPr/>
      </dsp:nvSpPr>
      <dsp:spPr>
        <a:xfrm>
          <a:off x="2334502" y="1524714"/>
          <a:ext cx="1664014" cy="832007"/>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marL="0" lvl="0" indent="0" algn="ctr" defTabSz="844550">
            <a:lnSpc>
              <a:spcPct val="90000"/>
            </a:lnSpc>
            <a:spcBef>
              <a:spcPct val="0"/>
            </a:spcBef>
            <a:spcAft>
              <a:spcPct val="35000"/>
            </a:spcAft>
            <a:buNone/>
          </a:pPr>
          <a:r>
            <a:rPr lang="en-US" sz="1900" kern="1200" dirty="0"/>
            <a:t>ServerThread2</a:t>
          </a:r>
        </a:p>
      </dsp:txBody>
      <dsp:txXfrm>
        <a:off x="2358871" y="1549083"/>
        <a:ext cx="1615276" cy="783269"/>
      </dsp:txXfrm>
    </dsp:sp>
    <dsp:sp modelId="{7A06B43F-0A34-1B4A-9BE9-F5728EE82012}">
      <dsp:nvSpPr>
        <dsp:cNvPr id="0" name=""/>
        <dsp:cNvSpPr/>
      </dsp:nvSpPr>
      <dsp:spPr>
        <a:xfrm>
          <a:off x="3998516" y="1921426"/>
          <a:ext cx="665605" cy="38583"/>
        </a:xfrm>
        <a:custGeom>
          <a:avLst/>
          <a:gdLst/>
          <a:ahLst/>
          <a:cxnLst/>
          <a:rect l="0" t="0" r="0" b="0"/>
          <a:pathLst>
            <a:path>
              <a:moveTo>
                <a:pt x="0" y="19291"/>
              </a:moveTo>
              <a:lnTo>
                <a:pt x="665605" y="19291"/>
              </a:lnTo>
            </a:path>
          </a:pathLst>
        </a:custGeom>
        <a:noFill/>
        <a:ln w="19050" cap="rnd"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4314679" y="1924078"/>
        <a:ext cx="33280" cy="33280"/>
      </dsp:txXfrm>
    </dsp:sp>
    <dsp:sp modelId="{5FF2BC5C-269C-9C4D-ACEA-998F9266F16C}">
      <dsp:nvSpPr>
        <dsp:cNvPr id="0" name=""/>
        <dsp:cNvSpPr/>
      </dsp:nvSpPr>
      <dsp:spPr>
        <a:xfrm>
          <a:off x="4664122" y="1683403"/>
          <a:ext cx="1597686" cy="514629"/>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marL="0" lvl="0" indent="0" algn="ctr" defTabSz="844550">
            <a:lnSpc>
              <a:spcPct val="90000"/>
            </a:lnSpc>
            <a:spcBef>
              <a:spcPct val="0"/>
            </a:spcBef>
            <a:spcAft>
              <a:spcPct val="35000"/>
            </a:spcAft>
            <a:buNone/>
          </a:pPr>
          <a:r>
            <a:rPr lang="en-US" sz="1900" kern="1200" dirty="0"/>
            <a:t>WebSocket2</a:t>
          </a:r>
        </a:p>
      </dsp:txBody>
      <dsp:txXfrm>
        <a:off x="4679195" y="1698476"/>
        <a:ext cx="1567540" cy="484483"/>
      </dsp:txXfrm>
    </dsp:sp>
    <dsp:sp modelId="{337421C3-E8BE-6E4C-A799-F94083029C1E}">
      <dsp:nvSpPr>
        <dsp:cNvPr id="0" name=""/>
        <dsp:cNvSpPr/>
      </dsp:nvSpPr>
      <dsp:spPr>
        <a:xfrm>
          <a:off x="6261809" y="1921426"/>
          <a:ext cx="665605" cy="38583"/>
        </a:xfrm>
        <a:custGeom>
          <a:avLst/>
          <a:gdLst/>
          <a:ahLst/>
          <a:cxnLst/>
          <a:rect l="0" t="0" r="0" b="0"/>
          <a:pathLst>
            <a:path>
              <a:moveTo>
                <a:pt x="0" y="19291"/>
              </a:moveTo>
              <a:lnTo>
                <a:pt x="665605" y="19291"/>
              </a:lnTo>
            </a:path>
          </a:pathLst>
        </a:custGeom>
        <a:noFill/>
        <a:ln w="19050" cap="rnd"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6577972" y="1924078"/>
        <a:ext cx="33280" cy="33280"/>
      </dsp:txXfrm>
    </dsp:sp>
    <dsp:sp modelId="{0BA1BFA8-340B-0746-B405-C66995A273B0}">
      <dsp:nvSpPr>
        <dsp:cNvPr id="0" name=""/>
        <dsp:cNvSpPr/>
      </dsp:nvSpPr>
      <dsp:spPr>
        <a:xfrm>
          <a:off x="6927415" y="1524714"/>
          <a:ext cx="1664014" cy="832007"/>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marL="0" lvl="0" indent="0" algn="ctr" defTabSz="844550">
            <a:lnSpc>
              <a:spcPct val="90000"/>
            </a:lnSpc>
            <a:spcBef>
              <a:spcPct val="0"/>
            </a:spcBef>
            <a:spcAft>
              <a:spcPct val="35000"/>
            </a:spcAft>
            <a:buNone/>
          </a:pPr>
          <a:r>
            <a:rPr lang="en-US" sz="1900" kern="1200" dirty="0"/>
            <a:t>Client2</a:t>
          </a:r>
        </a:p>
      </dsp:txBody>
      <dsp:txXfrm>
        <a:off x="6951784" y="1549083"/>
        <a:ext cx="1615276" cy="783269"/>
      </dsp:txXfrm>
    </dsp:sp>
    <dsp:sp modelId="{6493B3C7-BF4D-C34A-9056-FA610415BF8B}">
      <dsp:nvSpPr>
        <dsp:cNvPr id="0" name=""/>
        <dsp:cNvSpPr/>
      </dsp:nvSpPr>
      <dsp:spPr>
        <a:xfrm rot="3310531">
          <a:off x="1418923" y="2399830"/>
          <a:ext cx="1165552" cy="38583"/>
        </a:xfrm>
        <a:custGeom>
          <a:avLst/>
          <a:gdLst/>
          <a:ahLst/>
          <a:cxnLst/>
          <a:rect l="0" t="0" r="0" b="0"/>
          <a:pathLst>
            <a:path>
              <a:moveTo>
                <a:pt x="0" y="19291"/>
              </a:moveTo>
              <a:lnTo>
                <a:pt x="1165552" y="19291"/>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1972560" y="2389983"/>
        <a:ext cx="58277" cy="58277"/>
      </dsp:txXfrm>
    </dsp:sp>
    <dsp:sp modelId="{338155A5-2267-2342-B234-0EC9E54320F0}">
      <dsp:nvSpPr>
        <dsp:cNvPr id="0" name=""/>
        <dsp:cNvSpPr/>
      </dsp:nvSpPr>
      <dsp:spPr>
        <a:xfrm>
          <a:off x="2334502" y="2481523"/>
          <a:ext cx="1664014" cy="832007"/>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marL="0" lvl="0" indent="0" algn="ctr" defTabSz="844550">
            <a:lnSpc>
              <a:spcPct val="90000"/>
            </a:lnSpc>
            <a:spcBef>
              <a:spcPct val="0"/>
            </a:spcBef>
            <a:spcAft>
              <a:spcPct val="35000"/>
            </a:spcAft>
            <a:buNone/>
          </a:pPr>
          <a:r>
            <a:rPr lang="en-US" sz="1900" kern="1200" dirty="0"/>
            <a:t>ServerThread3</a:t>
          </a:r>
        </a:p>
      </dsp:txBody>
      <dsp:txXfrm>
        <a:off x="2358871" y="2505892"/>
        <a:ext cx="1615276" cy="783269"/>
      </dsp:txXfrm>
    </dsp:sp>
    <dsp:sp modelId="{A50F19E5-14F3-4E41-AFE2-4DCE0830864D}">
      <dsp:nvSpPr>
        <dsp:cNvPr id="0" name=""/>
        <dsp:cNvSpPr/>
      </dsp:nvSpPr>
      <dsp:spPr>
        <a:xfrm>
          <a:off x="3998516" y="2878234"/>
          <a:ext cx="665605" cy="38583"/>
        </a:xfrm>
        <a:custGeom>
          <a:avLst/>
          <a:gdLst/>
          <a:ahLst/>
          <a:cxnLst/>
          <a:rect l="0" t="0" r="0" b="0"/>
          <a:pathLst>
            <a:path>
              <a:moveTo>
                <a:pt x="0" y="19291"/>
              </a:moveTo>
              <a:lnTo>
                <a:pt x="665605" y="19291"/>
              </a:lnTo>
            </a:path>
          </a:pathLst>
        </a:custGeom>
        <a:noFill/>
        <a:ln w="19050" cap="rnd"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4314679" y="2880886"/>
        <a:ext cx="33280" cy="33280"/>
      </dsp:txXfrm>
    </dsp:sp>
    <dsp:sp modelId="{2F77DD0E-B118-0F46-A05E-8F040BD31537}">
      <dsp:nvSpPr>
        <dsp:cNvPr id="0" name=""/>
        <dsp:cNvSpPr/>
      </dsp:nvSpPr>
      <dsp:spPr>
        <a:xfrm>
          <a:off x="4664122" y="2640211"/>
          <a:ext cx="1597686" cy="514629"/>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marL="0" lvl="0" indent="0" algn="ctr" defTabSz="844550">
            <a:lnSpc>
              <a:spcPct val="90000"/>
            </a:lnSpc>
            <a:spcBef>
              <a:spcPct val="0"/>
            </a:spcBef>
            <a:spcAft>
              <a:spcPct val="35000"/>
            </a:spcAft>
            <a:buNone/>
          </a:pPr>
          <a:r>
            <a:rPr lang="en-US" sz="1900" kern="1200" dirty="0"/>
            <a:t>WebSocket2</a:t>
          </a:r>
        </a:p>
      </dsp:txBody>
      <dsp:txXfrm>
        <a:off x="4679195" y="2655284"/>
        <a:ext cx="1567540" cy="484483"/>
      </dsp:txXfrm>
    </dsp:sp>
    <dsp:sp modelId="{EC94E537-5751-D84C-972B-433175149F2B}">
      <dsp:nvSpPr>
        <dsp:cNvPr id="0" name=""/>
        <dsp:cNvSpPr/>
      </dsp:nvSpPr>
      <dsp:spPr>
        <a:xfrm>
          <a:off x="6261809" y="2878234"/>
          <a:ext cx="665605" cy="38583"/>
        </a:xfrm>
        <a:custGeom>
          <a:avLst/>
          <a:gdLst/>
          <a:ahLst/>
          <a:cxnLst/>
          <a:rect l="0" t="0" r="0" b="0"/>
          <a:pathLst>
            <a:path>
              <a:moveTo>
                <a:pt x="0" y="19291"/>
              </a:moveTo>
              <a:lnTo>
                <a:pt x="665605" y="19291"/>
              </a:lnTo>
            </a:path>
          </a:pathLst>
        </a:custGeom>
        <a:noFill/>
        <a:ln w="19050" cap="rnd"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6577972" y="2880886"/>
        <a:ext cx="33280" cy="33280"/>
      </dsp:txXfrm>
    </dsp:sp>
    <dsp:sp modelId="{6BEFB768-AF75-F045-B136-F86F463C360A}">
      <dsp:nvSpPr>
        <dsp:cNvPr id="0" name=""/>
        <dsp:cNvSpPr/>
      </dsp:nvSpPr>
      <dsp:spPr>
        <a:xfrm>
          <a:off x="6927415" y="2481523"/>
          <a:ext cx="1664014" cy="832007"/>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marL="0" lvl="0" indent="0" algn="ctr" defTabSz="844550">
            <a:lnSpc>
              <a:spcPct val="90000"/>
            </a:lnSpc>
            <a:spcBef>
              <a:spcPct val="0"/>
            </a:spcBef>
            <a:spcAft>
              <a:spcPct val="35000"/>
            </a:spcAft>
            <a:buNone/>
          </a:pPr>
          <a:r>
            <a:rPr lang="en-US" sz="1900" kern="1200" dirty="0"/>
            <a:t>Client3</a:t>
          </a:r>
        </a:p>
      </dsp:txBody>
      <dsp:txXfrm>
        <a:off x="6951784" y="2505892"/>
        <a:ext cx="1615276" cy="78326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281F4C6-376E-B040-B85F-4E74F17D4564}">
      <dsp:nvSpPr>
        <dsp:cNvPr id="0" name=""/>
        <dsp:cNvSpPr/>
      </dsp:nvSpPr>
      <dsp:spPr>
        <a:xfrm>
          <a:off x="4494" y="20913"/>
          <a:ext cx="1393328" cy="835997"/>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kern="1200" dirty="0"/>
            <a:t>Research</a:t>
          </a:r>
        </a:p>
      </dsp:txBody>
      <dsp:txXfrm>
        <a:off x="28980" y="45399"/>
        <a:ext cx="1344356" cy="787025"/>
      </dsp:txXfrm>
    </dsp:sp>
    <dsp:sp modelId="{97EEAAC8-7641-7041-A923-A71517A7C03A}">
      <dsp:nvSpPr>
        <dsp:cNvPr id="0" name=""/>
        <dsp:cNvSpPr/>
      </dsp:nvSpPr>
      <dsp:spPr>
        <a:xfrm>
          <a:off x="1537156" y="266139"/>
          <a:ext cx="295385" cy="345545"/>
        </a:xfrm>
        <a:prstGeom prst="rightArrow">
          <a:avLst>
            <a:gd name="adj1" fmla="val 60000"/>
            <a:gd name="adj2" fmla="val 50000"/>
          </a:avLst>
        </a:prstGeom>
        <a:solidFill>
          <a:schemeClr val="accent1"/>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66750">
            <a:lnSpc>
              <a:spcPct val="90000"/>
            </a:lnSpc>
            <a:spcBef>
              <a:spcPct val="0"/>
            </a:spcBef>
            <a:spcAft>
              <a:spcPct val="35000"/>
            </a:spcAft>
            <a:buNone/>
          </a:pPr>
          <a:endParaRPr lang="en-US" sz="1500" kern="1200"/>
        </a:p>
      </dsp:txBody>
      <dsp:txXfrm>
        <a:off x="1537156" y="335248"/>
        <a:ext cx="206770" cy="207327"/>
      </dsp:txXfrm>
    </dsp:sp>
    <dsp:sp modelId="{B49ACBC1-8DD9-1840-A5C5-A70C72B9FA57}">
      <dsp:nvSpPr>
        <dsp:cNvPr id="0" name=""/>
        <dsp:cNvSpPr/>
      </dsp:nvSpPr>
      <dsp:spPr>
        <a:xfrm>
          <a:off x="1955155" y="20913"/>
          <a:ext cx="1393328" cy="835997"/>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kern="1200" dirty="0"/>
            <a:t>Design</a:t>
          </a:r>
        </a:p>
      </dsp:txBody>
      <dsp:txXfrm>
        <a:off x="1979641" y="45399"/>
        <a:ext cx="1344356" cy="787025"/>
      </dsp:txXfrm>
    </dsp:sp>
    <dsp:sp modelId="{5CAF5D86-1B6C-944E-AF14-462E2897D22B}">
      <dsp:nvSpPr>
        <dsp:cNvPr id="0" name=""/>
        <dsp:cNvSpPr/>
      </dsp:nvSpPr>
      <dsp:spPr>
        <a:xfrm>
          <a:off x="3487816" y="266139"/>
          <a:ext cx="295385" cy="345545"/>
        </a:xfrm>
        <a:prstGeom prst="rightArrow">
          <a:avLst>
            <a:gd name="adj1" fmla="val 60000"/>
            <a:gd name="adj2" fmla="val 50000"/>
          </a:avLst>
        </a:prstGeom>
        <a:solidFill>
          <a:schemeClr val="accent1"/>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66750">
            <a:lnSpc>
              <a:spcPct val="90000"/>
            </a:lnSpc>
            <a:spcBef>
              <a:spcPct val="0"/>
            </a:spcBef>
            <a:spcAft>
              <a:spcPct val="35000"/>
            </a:spcAft>
            <a:buNone/>
          </a:pPr>
          <a:endParaRPr lang="en-US" sz="1500" kern="1200"/>
        </a:p>
      </dsp:txBody>
      <dsp:txXfrm>
        <a:off x="3487816" y="335248"/>
        <a:ext cx="206770" cy="207327"/>
      </dsp:txXfrm>
    </dsp:sp>
    <dsp:sp modelId="{E197B281-5F43-0B4C-BA02-F10273BD9424}">
      <dsp:nvSpPr>
        <dsp:cNvPr id="0" name=""/>
        <dsp:cNvSpPr/>
      </dsp:nvSpPr>
      <dsp:spPr>
        <a:xfrm>
          <a:off x="3905815" y="20913"/>
          <a:ext cx="1393328" cy="835997"/>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kern="1200" dirty="0"/>
            <a:t>Implement</a:t>
          </a:r>
        </a:p>
      </dsp:txBody>
      <dsp:txXfrm>
        <a:off x="3930301" y="45399"/>
        <a:ext cx="1344356" cy="787025"/>
      </dsp:txXfrm>
    </dsp:sp>
    <dsp:sp modelId="{97DDD380-D293-CA42-9B35-5FC8A6987BA4}">
      <dsp:nvSpPr>
        <dsp:cNvPr id="0" name=""/>
        <dsp:cNvSpPr/>
      </dsp:nvSpPr>
      <dsp:spPr>
        <a:xfrm>
          <a:off x="5438477" y="266139"/>
          <a:ext cx="295385" cy="345545"/>
        </a:xfrm>
        <a:prstGeom prst="rightArrow">
          <a:avLst>
            <a:gd name="adj1" fmla="val 60000"/>
            <a:gd name="adj2" fmla="val 50000"/>
          </a:avLst>
        </a:prstGeom>
        <a:solidFill>
          <a:schemeClr val="accent1"/>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66750">
            <a:lnSpc>
              <a:spcPct val="90000"/>
            </a:lnSpc>
            <a:spcBef>
              <a:spcPct val="0"/>
            </a:spcBef>
            <a:spcAft>
              <a:spcPct val="35000"/>
            </a:spcAft>
            <a:buNone/>
          </a:pPr>
          <a:endParaRPr lang="en-US" sz="1500" kern="1200"/>
        </a:p>
      </dsp:txBody>
      <dsp:txXfrm>
        <a:off x="5438477" y="335248"/>
        <a:ext cx="206770" cy="207327"/>
      </dsp:txXfrm>
    </dsp:sp>
    <dsp:sp modelId="{40C7103F-8C1B-8A43-9D7F-BAA3939C8603}">
      <dsp:nvSpPr>
        <dsp:cNvPr id="0" name=""/>
        <dsp:cNvSpPr/>
      </dsp:nvSpPr>
      <dsp:spPr>
        <a:xfrm>
          <a:off x="5856476" y="20913"/>
          <a:ext cx="1393328" cy="835997"/>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kern="1200" dirty="0"/>
            <a:t>Debug</a:t>
          </a:r>
        </a:p>
      </dsp:txBody>
      <dsp:txXfrm>
        <a:off x="5880962" y="45399"/>
        <a:ext cx="1344356" cy="787025"/>
      </dsp:txXfrm>
    </dsp:sp>
    <dsp:sp modelId="{93A3396F-7729-3F4E-A0BD-ED81A0F66E0C}">
      <dsp:nvSpPr>
        <dsp:cNvPr id="0" name=""/>
        <dsp:cNvSpPr/>
      </dsp:nvSpPr>
      <dsp:spPr>
        <a:xfrm>
          <a:off x="7389137" y="266139"/>
          <a:ext cx="295385" cy="345545"/>
        </a:xfrm>
        <a:prstGeom prst="rightArrow">
          <a:avLst>
            <a:gd name="adj1" fmla="val 60000"/>
            <a:gd name="adj2" fmla="val 50000"/>
          </a:avLst>
        </a:prstGeom>
        <a:solidFill>
          <a:schemeClr val="accent1"/>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66750">
            <a:lnSpc>
              <a:spcPct val="90000"/>
            </a:lnSpc>
            <a:spcBef>
              <a:spcPct val="0"/>
            </a:spcBef>
            <a:spcAft>
              <a:spcPct val="35000"/>
            </a:spcAft>
            <a:buNone/>
          </a:pPr>
          <a:endParaRPr lang="en-US" sz="1500" kern="1200"/>
        </a:p>
      </dsp:txBody>
      <dsp:txXfrm>
        <a:off x="7389137" y="335248"/>
        <a:ext cx="206770" cy="207327"/>
      </dsp:txXfrm>
    </dsp:sp>
    <dsp:sp modelId="{C2513B1F-9C8A-3043-8EED-0E0EC49A3AF8}">
      <dsp:nvSpPr>
        <dsp:cNvPr id="0" name=""/>
        <dsp:cNvSpPr/>
      </dsp:nvSpPr>
      <dsp:spPr>
        <a:xfrm>
          <a:off x="7807136" y="20913"/>
          <a:ext cx="1393328" cy="835997"/>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kern="1200" dirty="0"/>
            <a:t>Polish</a:t>
          </a:r>
        </a:p>
      </dsp:txBody>
      <dsp:txXfrm>
        <a:off x="7831622" y="45399"/>
        <a:ext cx="1344356" cy="787025"/>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B1A8899-DFFE-074B-8AC3-AD5BA8FE449A}" type="datetimeFigureOut">
              <a:rPr lang="en-US" smtClean="0"/>
              <a:t>4/30/21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2CC3BAE-33AF-6F49-8AB6-F840A36BAF3A}" type="slidenum">
              <a:rPr lang="en-US" smtClean="0"/>
              <a:t>‹#›</a:t>
            </a:fld>
            <a:endParaRPr lang="en-US"/>
          </a:p>
        </p:txBody>
      </p:sp>
    </p:spTree>
    <p:extLst>
      <p:ext uri="{BB962C8B-B14F-4D97-AF65-F5344CB8AC3E}">
        <p14:creationId xmlns:p14="http://schemas.microsoft.com/office/powerpoint/2010/main" val="26266799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1. Simple and easy CSV style .txt file, easy to parse due to </a:t>
            </a:r>
            <a:r>
              <a:rPr lang="en-US" dirty="0" err="1"/>
              <a:t>str.split</a:t>
            </a:r>
            <a:r>
              <a:rPr lang="en-US" dirty="0"/>
              <a:t>(“,”) regex + Implemented methods to submit a custom question as well</a:t>
            </a:r>
          </a:p>
          <a:p>
            <a:endParaRPr lang="en-US" dirty="0"/>
          </a:p>
          <a:p>
            <a:r>
              <a:rPr lang="en-US" dirty="0"/>
              <a:t>2. I knew I had to make the game function off of </a:t>
            </a:r>
            <a:r>
              <a:rPr lang="en-US" dirty="0" err="1"/>
              <a:t>WiFi</a:t>
            </a:r>
            <a:r>
              <a:rPr lang="en-US" dirty="0"/>
              <a:t> to allow people to play from anywhere; therefore, I started by building a proof of concept for a Client/Server relationship run purely on terminal using socket connections. After building a basic demo-type game, I then created a test case for completing a WebSocket handshake and then later integrated the two. My application’s server runs on compsci04 and is written in Java while the client is a webpage with JavaScript coding and clever use of HTML forms. Each Client establishes a WebSocket connection with the Server, which then gives that socket connection to a new Thread. Each Thread in the server is able to run its own processes in this way.</a:t>
            </a:r>
          </a:p>
          <a:p>
            <a:endParaRPr lang="en-US" dirty="0"/>
          </a:p>
          <a:p>
            <a:r>
              <a:rPr lang="en-US" dirty="0"/>
              <a:t>3. All of my questions use text; however, using an image or sound wouldn’t necessarily be too hard to implement. I would likely add another string to the end of the line of text in the .txt file that contains the pathname to the image and execute some different code if the question comes in with a size larger than normal.</a:t>
            </a:r>
          </a:p>
          <a:p>
            <a:endParaRPr lang="en-US" dirty="0"/>
          </a:p>
          <a:p>
            <a:r>
              <a:rPr lang="en-US" dirty="0"/>
              <a:t>4. I wanted it to be more competitive than +1 point for every right answer and +0 for a wrong answer, and I liked Kahoot’s scoring system for quicker answers getting more points, so I integrated that method into my game. When the client sends out the answer it has selected it also sends out the current time on a timer that is set once the question is displayed to the player.</a:t>
            </a:r>
          </a:p>
          <a:p>
            <a:endParaRPr lang="en-US" dirty="0"/>
          </a:p>
          <a:p>
            <a:r>
              <a:rPr lang="en-US" dirty="0"/>
              <a:t>5. Players contact the game system to participate in the current contest and can quit or be removed for inactivity:</a:t>
            </a:r>
          </a:p>
          <a:p>
            <a:r>
              <a:rPr lang="en-US" dirty="0"/>
              <a:t>	&gt; Caveat: Did not implement joining an ongoing game as this was causing me headaches and Dr. McVey advised me to skip this. </a:t>
            </a:r>
          </a:p>
          <a:p>
            <a:r>
              <a:rPr lang="en-US" dirty="0"/>
              <a:t>As it stands, there is only one active game at a time, but players can choose to leave this game at any time. Players that are AFK are not removed but rather just sit there until the end of the game where everyone is eventually removed from the game.</a:t>
            </a:r>
          </a:p>
          <a:p>
            <a:endParaRPr lang="en-US" dirty="0"/>
          </a:p>
          <a:p>
            <a:r>
              <a:rPr lang="en-US" dirty="0"/>
              <a:t>6. Leaderboard works well enough. Simple login system since I’m not worried about people hacking such a harmless game, but it is necessary for tracking stats. If a user chooses to login, the </a:t>
            </a:r>
            <a:r>
              <a:rPr lang="en-US" dirty="0" err="1"/>
              <a:t>ServerThread</a:t>
            </a:r>
            <a:r>
              <a:rPr lang="en-US" dirty="0"/>
              <a:t> is gets the User object from file and are added to the </a:t>
            </a:r>
            <a:r>
              <a:rPr lang="en-US" dirty="0" err="1"/>
              <a:t>userList</a:t>
            </a:r>
            <a:r>
              <a:rPr lang="en-US" dirty="0"/>
              <a:t>. Stats are tracked in game and are written to file after the game ends either by everyone quitting or if it ends normally.</a:t>
            </a:r>
          </a:p>
        </p:txBody>
      </p:sp>
      <p:sp>
        <p:nvSpPr>
          <p:cNvPr id="4" name="Slide Number Placeholder 3"/>
          <p:cNvSpPr>
            <a:spLocks noGrp="1"/>
          </p:cNvSpPr>
          <p:nvPr>
            <p:ph type="sldNum" sz="quarter" idx="5"/>
          </p:nvPr>
        </p:nvSpPr>
        <p:spPr/>
        <p:txBody>
          <a:bodyPr/>
          <a:lstStyle/>
          <a:p>
            <a:fld id="{52CC3BAE-33AF-6F49-8AB6-F840A36BAF3A}" type="slidenum">
              <a:rPr lang="en-US" smtClean="0"/>
              <a:t>3</a:t>
            </a:fld>
            <a:endParaRPr lang="en-US"/>
          </a:p>
        </p:txBody>
      </p:sp>
    </p:spTree>
    <p:extLst>
      <p:ext uri="{BB962C8B-B14F-4D97-AF65-F5344CB8AC3E}">
        <p14:creationId xmlns:p14="http://schemas.microsoft.com/office/powerpoint/2010/main" val="49204545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 wrote out a lot of step tables like this in order to better visualize the steps I needed to take in order to get the Client/Server communication right. These essentially helped me get an idea of how I needed to structure the Server’s order of operations, since the Client side works entirely off of a Switch(case) method on a </a:t>
            </a:r>
            <a:r>
              <a:rPr lang="en-US" dirty="0" err="1"/>
              <a:t>socket.message</a:t>
            </a:r>
            <a:r>
              <a:rPr lang="en-US" dirty="0"/>
              <a:t> received event listener</a:t>
            </a:r>
          </a:p>
        </p:txBody>
      </p:sp>
      <p:sp>
        <p:nvSpPr>
          <p:cNvPr id="4" name="Slide Number Placeholder 3"/>
          <p:cNvSpPr>
            <a:spLocks noGrp="1"/>
          </p:cNvSpPr>
          <p:nvPr>
            <p:ph type="sldNum" sz="quarter" idx="5"/>
          </p:nvPr>
        </p:nvSpPr>
        <p:spPr/>
        <p:txBody>
          <a:bodyPr/>
          <a:lstStyle/>
          <a:p>
            <a:fld id="{52CC3BAE-33AF-6F49-8AB6-F840A36BAF3A}" type="slidenum">
              <a:rPr lang="en-US" smtClean="0"/>
              <a:t>16</a:t>
            </a:fld>
            <a:endParaRPr lang="en-US"/>
          </a:p>
        </p:txBody>
      </p:sp>
    </p:spTree>
    <p:extLst>
      <p:ext uri="{BB962C8B-B14F-4D97-AF65-F5344CB8AC3E}">
        <p14:creationId xmlns:p14="http://schemas.microsoft.com/office/powerpoint/2010/main" val="228764618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would be entirely possible, I’d just have to reconfigure my list of people inside the game to be an element of a list of all the games and some other I/O type stuff.</a:t>
            </a:r>
          </a:p>
          <a:p>
            <a:br>
              <a:rPr lang="en-US" dirty="0"/>
            </a:br>
            <a:r>
              <a:rPr lang="en-US" dirty="0"/>
              <a:t>Different Game types would be as simple as changing what is being checked at the check winners function</a:t>
            </a:r>
          </a:p>
        </p:txBody>
      </p:sp>
      <p:sp>
        <p:nvSpPr>
          <p:cNvPr id="4" name="Slide Number Placeholder 3"/>
          <p:cNvSpPr>
            <a:spLocks noGrp="1"/>
          </p:cNvSpPr>
          <p:nvPr>
            <p:ph type="sldNum" sz="quarter" idx="5"/>
          </p:nvPr>
        </p:nvSpPr>
        <p:spPr/>
        <p:txBody>
          <a:bodyPr/>
          <a:lstStyle/>
          <a:p>
            <a:fld id="{52CC3BAE-33AF-6F49-8AB6-F840A36BAF3A}" type="slidenum">
              <a:rPr lang="en-US" smtClean="0"/>
              <a:t>17</a:t>
            </a:fld>
            <a:endParaRPr lang="en-US"/>
          </a:p>
        </p:txBody>
      </p:sp>
    </p:spTree>
    <p:extLst>
      <p:ext uri="{BB962C8B-B14F-4D97-AF65-F5344CB8AC3E}">
        <p14:creationId xmlns:p14="http://schemas.microsoft.com/office/powerpoint/2010/main" val="28180080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1. Simple and easy CSV style .txt file, easy to parse due to </a:t>
            </a:r>
            <a:r>
              <a:rPr lang="en-US" dirty="0" err="1"/>
              <a:t>str.split</a:t>
            </a:r>
            <a:r>
              <a:rPr lang="en-US" dirty="0"/>
              <a:t>(“,”) regex + Implemented methods to submit a custom question as well</a:t>
            </a:r>
          </a:p>
          <a:p>
            <a:endParaRPr lang="en-US" dirty="0"/>
          </a:p>
          <a:p>
            <a:r>
              <a:rPr lang="en-US" dirty="0"/>
              <a:t>2. I knew I had to make the game function off of </a:t>
            </a:r>
            <a:r>
              <a:rPr lang="en-US" dirty="0" err="1"/>
              <a:t>WiFi</a:t>
            </a:r>
            <a:r>
              <a:rPr lang="en-US" dirty="0"/>
              <a:t> to allow people to play from anywhere; therefore, I started by building a proof of concept for a Client/Server relationship run purely on terminal using socket connections. After building a basic demo-type game, I then created a test case for completing a WebSocket handshake and then later integrated the two. My application’s server runs on compsci04 and is written in Java while the client is a webpage with JavaScript coding and clever use of HTML forms. Each Client establishes a WebSocket connection with the Server, which then gives that socket connection to a new Thread. Each Thread in the server is able to run its own processes in this way.</a:t>
            </a:r>
          </a:p>
          <a:p>
            <a:endParaRPr lang="en-US" dirty="0"/>
          </a:p>
          <a:p>
            <a:r>
              <a:rPr lang="en-US" dirty="0"/>
              <a:t>3. All of my questions use text; however, using an image or sound wouldn’t necessarily be too hard to implement. I would likely add another string to the end of the line of text in the .txt file that contains the pathname to the image and execute some different code if the question comes in with a size larger than normal.</a:t>
            </a:r>
          </a:p>
          <a:p>
            <a:endParaRPr lang="en-US" dirty="0"/>
          </a:p>
          <a:p>
            <a:r>
              <a:rPr lang="en-US" dirty="0"/>
              <a:t>4. I wanted it to be more competitive than +1 point for every right answer and +0 for a wrong answer, and I liked Kahoot’s scoring system for quicker answers getting more points, so I integrated that method into my game. When the client sends out the answer it has selected it also sends out the current time on a timer that is set once the question is displayed to the player.</a:t>
            </a:r>
          </a:p>
          <a:p>
            <a:endParaRPr lang="en-US" dirty="0"/>
          </a:p>
          <a:p>
            <a:r>
              <a:rPr lang="en-US" dirty="0"/>
              <a:t>5. Players contact the game system to participate in the current contest and can quit or be removed for inactivity:</a:t>
            </a:r>
          </a:p>
          <a:p>
            <a:r>
              <a:rPr lang="en-US" dirty="0"/>
              <a:t>	&gt; Caveat: Did not implement joining an ongoing game as this was causing me headaches and Dr. McVey advised me to skip this. </a:t>
            </a:r>
          </a:p>
          <a:p>
            <a:r>
              <a:rPr lang="en-US" dirty="0"/>
              <a:t>As it stands, there is only one active game at a time, but players can choose to leave this game at any time. Players that are AFK are not removed but rather just sit there until the end of the game where everyone is eventually removed from the game.</a:t>
            </a:r>
          </a:p>
          <a:p>
            <a:endParaRPr lang="en-US" dirty="0"/>
          </a:p>
          <a:p>
            <a:r>
              <a:rPr lang="en-US" dirty="0"/>
              <a:t>6. Leaderboard works well enough. Simple login system since I’m not worried about people hacking such a harmless game, but it is necessary for tracking stats. If a user chooses to login, the </a:t>
            </a:r>
            <a:r>
              <a:rPr lang="en-US" dirty="0" err="1"/>
              <a:t>ServerThread</a:t>
            </a:r>
            <a:r>
              <a:rPr lang="en-US" dirty="0"/>
              <a:t> is gets the User object from file and are added to the </a:t>
            </a:r>
            <a:r>
              <a:rPr lang="en-US" dirty="0" err="1"/>
              <a:t>userList</a:t>
            </a:r>
            <a:r>
              <a:rPr lang="en-US" dirty="0"/>
              <a:t>. Stats are tracked in game and are written to file after the game ends either by everyone quitting or if it ends normally.</a:t>
            </a:r>
          </a:p>
        </p:txBody>
      </p:sp>
      <p:sp>
        <p:nvSpPr>
          <p:cNvPr id="4" name="Slide Number Placeholder 3"/>
          <p:cNvSpPr>
            <a:spLocks noGrp="1"/>
          </p:cNvSpPr>
          <p:nvPr>
            <p:ph type="sldNum" sz="quarter" idx="5"/>
          </p:nvPr>
        </p:nvSpPr>
        <p:spPr/>
        <p:txBody>
          <a:bodyPr/>
          <a:lstStyle/>
          <a:p>
            <a:fld id="{52CC3BAE-33AF-6F49-8AB6-F840A36BAF3A}" type="slidenum">
              <a:rPr lang="en-US" smtClean="0"/>
              <a:t>4</a:t>
            </a:fld>
            <a:endParaRPr lang="en-US"/>
          </a:p>
        </p:txBody>
      </p:sp>
    </p:spTree>
    <p:extLst>
      <p:ext uri="{BB962C8B-B14F-4D97-AF65-F5344CB8AC3E}">
        <p14:creationId xmlns:p14="http://schemas.microsoft.com/office/powerpoint/2010/main" val="6641481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1. Simple and easy CSV style .txt file, easy to parse due to </a:t>
            </a:r>
            <a:r>
              <a:rPr lang="en-US" dirty="0" err="1"/>
              <a:t>str.split</a:t>
            </a:r>
            <a:r>
              <a:rPr lang="en-US" dirty="0"/>
              <a:t>(“,”) regex + Implemented methods to submit a custom question as well</a:t>
            </a:r>
          </a:p>
          <a:p>
            <a:endParaRPr lang="en-US" dirty="0"/>
          </a:p>
          <a:p>
            <a:r>
              <a:rPr lang="en-US" dirty="0"/>
              <a:t>2. I knew I had to make the game function off of </a:t>
            </a:r>
            <a:r>
              <a:rPr lang="en-US" dirty="0" err="1"/>
              <a:t>WiFi</a:t>
            </a:r>
            <a:r>
              <a:rPr lang="en-US" dirty="0"/>
              <a:t> to allow people to play from anywhere; therefore, I started by building a proof of concept for a Client/Server relationship run purely on terminal using socket connections. After building a basic demo-type game, I then created a test case for completing a WebSocket handshake and then later integrated the two. My application’s server runs on compsci04 and is written in Java while the client is a webpage with JavaScript coding and clever use of HTML forms. Each Client establishes a WebSocket connection with the Server, which then gives that socket connection to a new Thread. Each Thread in the server is able to run its own processes in this way.</a:t>
            </a:r>
          </a:p>
          <a:p>
            <a:endParaRPr lang="en-US" dirty="0"/>
          </a:p>
          <a:p>
            <a:r>
              <a:rPr lang="en-US" dirty="0"/>
              <a:t>3. All of my questions use text; however, using an image or sound wouldn’t necessarily be too hard to implement. I would likely add another string to the end of the line of text in the .txt file that contains the pathname to the image and execute some different code if the question comes in with a size larger than normal.</a:t>
            </a:r>
          </a:p>
          <a:p>
            <a:endParaRPr lang="en-US" dirty="0"/>
          </a:p>
          <a:p>
            <a:r>
              <a:rPr lang="en-US" dirty="0"/>
              <a:t>4. I wanted it to be more competitive than +1 point for every right answer and +0 for a wrong answer, and I liked Kahoot’s scoring system for quicker answers getting more points, so I integrated that method into my game. When the client sends out the answer it has selected it also sends out the current time on a timer that is set once the question is displayed to the player.</a:t>
            </a:r>
          </a:p>
          <a:p>
            <a:endParaRPr lang="en-US" dirty="0"/>
          </a:p>
          <a:p>
            <a:r>
              <a:rPr lang="en-US" dirty="0"/>
              <a:t>5. Players contact the game system to participate in the current contest and can quit or be removed for inactivity:</a:t>
            </a:r>
          </a:p>
          <a:p>
            <a:r>
              <a:rPr lang="en-US" dirty="0"/>
              <a:t>	&gt; Caveat: Did not implement joining an ongoing game as this was causing me headaches and Dr. McVey advised me to skip this. </a:t>
            </a:r>
          </a:p>
          <a:p>
            <a:r>
              <a:rPr lang="en-US" dirty="0"/>
              <a:t>As it stands, there is only one active game at a time, but players can choose to leave this game at any time. Players that are AFK are not removed but rather just sit there until the end of the game where everyone is eventually removed from the game.</a:t>
            </a:r>
          </a:p>
          <a:p>
            <a:endParaRPr lang="en-US" dirty="0"/>
          </a:p>
          <a:p>
            <a:r>
              <a:rPr lang="en-US" dirty="0"/>
              <a:t>6. Leaderboard works well enough. Simple login system since I’m not worried about people hacking such a harmless game, but it is necessary for tracking stats. If a user chooses to login, the </a:t>
            </a:r>
            <a:r>
              <a:rPr lang="en-US" dirty="0" err="1"/>
              <a:t>ServerThread</a:t>
            </a:r>
            <a:r>
              <a:rPr lang="en-US" dirty="0"/>
              <a:t> is gets the User object from file and are added to the </a:t>
            </a:r>
            <a:r>
              <a:rPr lang="en-US" dirty="0" err="1"/>
              <a:t>userList</a:t>
            </a:r>
            <a:r>
              <a:rPr lang="en-US" dirty="0"/>
              <a:t>. Stats are tracked in game and are written to file after the game ends either by everyone quitting or if it ends normally.</a:t>
            </a:r>
          </a:p>
        </p:txBody>
      </p:sp>
      <p:sp>
        <p:nvSpPr>
          <p:cNvPr id="4" name="Slide Number Placeholder 3"/>
          <p:cNvSpPr>
            <a:spLocks noGrp="1"/>
          </p:cNvSpPr>
          <p:nvPr>
            <p:ph type="sldNum" sz="quarter" idx="5"/>
          </p:nvPr>
        </p:nvSpPr>
        <p:spPr/>
        <p:txBody>
          <a:bodyPr/>
          <a:lstStyle/>
          <a:p>
            <a:fld id="{52CC3BAE-33AF-6F49-8AB6-F840A36BAF3A}" type="slidenum">
              <a:rPr lang="en-US" smtClean="0"/>
              <a:t>6</a:t>
            </a:fld>
            <a:endParaRPr lang="en-US"/>
          </a:p>
        </p:txBody>
      </p:sp>
    </p:spTree>
    <p:extLst>
      <p:ext uri="{BB962C8B-B14F-4D97-AF65-F5344CB8AC3E}">
        <p14:creationId xmlns:p14="http://schemas.microsoft.com/office/powerpoint/2010/main" val="40903401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was the very start of my program, its just a simple two-way connection test between a client and server. The next step was to thread this and run multiple clients at once.</a:t>
            </a:r>
          </a:p>
        </p:txBody>
      </p:sp>
      <p:sp>
        <p:nvSpPr>
          <p:cNvPr id="4" name="Slide Number Placeholder 3"/>
          <p:cNvSpPr>
            <a:spLocks noGrp="1"/>
          </p:cNvSpPr>
          <p:nvPr>
            <p:ph type="sldNum" sz="quarter" idx="5"/>
          </p:nvPr>
        </p:nvSpPr>
        <p:spPr/>
        <p:txBody>
          <a:bodyPr/>
          <a:lstStyle/>
          <a:p>
            <a:fld id="{52CC3BAE-33AF-6F49-8AB6-F840A36BAF3A}" type="slidenum">
              <a:rPr lang="en-US" smtClean="0"/>
              <a:t>7</a:t>
            </a:fld>
            <a:endParaRPr lang="en-US"/>
          </a:p>
        </p:txBody>
      </p:sp>
    </p:spTree>
    <p:extLst>
      <p:ext uri="{BB962C8B-B14F-4D97-AF65-F5344CB8AC3E}">
        <p14:creationId xmlns:p14="http://schemas.microsoft.com/office/powerpoint/2010/main" val="11488491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After getting a good handle on that, I switched to using </a:t>
            </a:r>
            <a:r>
              <a:rPr lang="en-US" dirty="0" err="1"/>
              <a:t>WebSockets</a:t>
            </a:r>
            <a:r>
              <a:rPr lang="en-US" dirty="0"/>
              <a:t> instead of regular terminal sockets. As you can see here, my server is multithreaded like the original demo I built, and each thread on the server has exactly one WebSocket connection to its single client. </a:t>
            </a:r>
          </a:p>
        </p:txBody>
      </p:sp>
      <p:sp>
        <p:nvSpPr>
          <p:cNvPr id="4" name="Slide Number Placeholder 3"/>
          <p:cNvSpPr>
            <a:spLocks noGrp="1"/>
          </p:cNvSpPr>
          <p:nvPr>
            <p:ph type="sldNum" sz="quarter" idx="5"/>
          </p:nvPr>
        </p:nvSpPr>
        <p:spPr/>
        <p:txBody>
          <a:bodyPr/>
          <a:lstStyle/>
          <a:p>
            <a:fld id="{52CC3BAE-33AF-6F49-8AB6-F840A36BAF3A}" type="slidenum">
              <a:rPr lang="en-US" smtClean="0"/>
              <a:t>8</a:t>
            </a:fld>
            <a:endParaRPr lang="en-US"/>
          </a:p>
        </p:txBody>
      </p:sp>
    </p:spTree>
    <p:extLst>
      <p:ext uri="{BB962C8B-B14F-4D97-AF65-F5344CB8AC3E}">
        <p14:creationId xmlns:p14="http://schemas.microsoft.com/office/powerpoint/2010/main" val="42761333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1. Simple and easy CSV style .txt file, easy to parse due to </a:t>
            </a:r>
            <a:r>
              <a:rPr lang="en-US" dirty="0" err="1"/>
              <a:t>str.split</a:t>
            </a:r>
            <a:r>
              <a:rPr lang="en-US" dirty="0"/>
              <a:t>(“,”) regex + Implemented methods to submit a custom question as well</a:t>
            </a:r>
          </a:p>
          <a:p>
            <a:endParaRPr lang="en-US" dirty="0"/>
          </a:p>
          <a:p>
            <a:r>
              <a:rPr lang="en-US" dirty="0"/>
              <a:t>2. I knew I had to make the game function off of </a:t>
            </a:r>
            <a:r>
              <a:rPr lang="en-US" dirty="0" err="1"/>
              <a:t>WiFi</a:t>
            </a:r>
            <a:r>
              <a:rPr lang="en-US" dirty="0"/>
              <a:t> to allow people to play from anywhere; therefore, I started by building a proof of concept for a Client/Server relationship run purely on terminal using socket connections. After building a basic demo-type game, I then created a test case for completing a WebSocket handshake and then later integrated the two. My application’s server runs on compsci04 and is written in Java while the client is a webpage with JavaScript coding and clever use of HTML forms. Each Client establishes a WebSocket connection with the Server, which then gives that socket connection to a new Thread. Each Thread in the server is able to run its own processes in this way.</a:t>
            </a:r>
          </a:p>
          <a:p>
            <a:endParaRPr lang="en-US" dirty="0"/>
          </a:p>
          <a:p>
            <a:r>
              <a:rPr lang="en-US" dirty="0"/>
              <a:t>3. All of my questions use text; however, using an image or sound wouldn’t necessarily be too hard to implement. I would likely add another string to the end of the line of text in the .txt file that contains the pathname to the image and execute some different code if the question comes in with a size larger than normal.</a:t>
            </a:r>
          </a:p>
          <a:p>
            <a:endParaRPr lang="en-US" dirty="0"/>
          </a:p>
          <a:p>
            <a:r>
              <a:rPr lang="en-US" dirty="0"/>
              <a:t>4. I wanted it to be more competitive than +1 point for every right answer and +0 for a wrong answer, and I liked Kahoot’s scoring system for quicker answers getting more points, so I integrated that method into my game. When the client sends out the answer it has selected it also sends out the current time on a timer that is set once the question is displayed to the player.</a:t>
            </a:r>
          </a:p>
          <a:p>
            <a:endParaRPr lang="en-US" dirty="0"/>
          </a:p>
          <a:p>
            <a:r>
              <a:rPr lang="en-US" dirty="0"/>
              <a:t>5. Players contact the game system to participate in the current contest and can quit or be removed for inactivity:</a:t>
            </a:r>
          </a:p>
          <a:p>
            <a:r>
              <a:rPr lang="en-US" dirty="0"/>
              <a:t>	&gt; Caveat: Did not implement joining an ongoing game as this was causing me headaches and Dr. McVey advised me to skip this. </a:t>
            </a:r>
          </a:p>
          <a:p>
            <a:r>
              <a:rPr lang="en-US" dirty="0"/>
              <a:t>As it stands, there is only one active game at a time, but players can choose to leave this game at any time. Players that are AFK are not removed but rather just sit there until the end of the game where everyone is eventually removed from the game.</a:t>
            </a:r>
          </a:p>
          <a:p>
            <a:endParaRPr lang="en-US" dirty="0"/>
          </a:p>
          <a:p>
            <a:r>
              <a:rPr lang="en-US" dirty="0"/>
              <a:t>6. Leaderboard works well enough. Simple login system since I’m not worried about people hacking such a harmless game, but it is necessary for tracking stats. If a user chooses to login, the </a:t>
            </a:r>
            <a:r>
              <a:rPr lang="en-US" dirty="0" err="1"/>
              <a:t>ServerThread</a:t>
            </a:r>
            <a:r>
              <a:rPr lang="en-US" dirty="0"/>
              <a:t> is gets the User object from file and are added to the </a:t>
            </a:r>
            <a:r>
              <a:rPr lang="en-US" dirty="0" err="1"/>
              <a:t>userList</a:t>
            </a:r>
            <a:r>
              <a:rPr lang="en-US" dirty="0"/>
              <a:t>. Stats are tracked in game and are written to file after the game ends either by everyone quitting or if it ends normally.</a:t>
            </a:r>
          </a:p>
        </p:txBody>
      </p:sp>
      <p:sp>
        <p:nvSpPr>
          <p:cNvPr id="4" name="Slide Number Placeholder 3"/>
          <p:cNvSpPr>
            <a:spLocks noGrp="1"/>
          </p:cNvSpPr>
          <p:nvPr>
            <p:ph type="sldNum" sz="quarter" idx="5"/>
          </p:nvPr>
        </p:nvSpPr>
        <p:spPr/>
        <p:txBody>
          <a:bodyPr/>
          <a:lstStyle/>
          <a:p>
            <a:fld id="{52CC3BAE-33AF-6F49-8AB6-F840A36BAF3A}" type="slidenum">
              <a:rPr lang="en-US" smtClean="0"/>
              <a:t>9</a:t>
            </a:fld>
            <a:endParaRPr lang="en-US"/>
          </a:p>
        </p:txBody>
      </p:sp>
    </p:spTree>
    <p:extLst>
      <p:ext uri="{BB962C8B-B14F-4D97-AF65-F5344CB8AC3E}">
        <p14:creationId xmlns:p14="http://schemas.microsoft.com/office/powerpoint/2010/main" val="4473462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1. Simple and easy CSV style .txt file, easy to parse due to </a:t>
            </a:r>
            <a:r>
              <a:rPr lang="en-US" dirty="0" err="1"/>
              <a:t>str.split</a:t>
            </a:r>
            <a:r>
              <a:rPr lang="en-US" dirty="0"/>
              <a:t>(“,”) regex + Implemented methods to submit a custom question as well</a:t>
            </a:r>
          </a:p>
          <a:p>
            <a:endParaRPr lang="en-US" dirty="0"/>
          </a:p>
          <a:p>
            <a:r>
              <a:rPr lang="en-US" dirty="0"/>
              <a:t>2. I knew I had to make the game function off of </a:t>
            </a:r>
            <a:r>
              <a:rPr lang="en-US" dirty="0" err="1"/>
              <a:t>WiFi</a:t>
            </a:r>
            <a:r>
              <a:rPr lang="en-US" dirty="0"/>
              <a:t> to allow people to play from anywhere; therefore, I started by building a proof of concept for a Client/Server relationship run purely on terminal using socket connections. After building a basic demo-type game, I then created a test case for completing a WebSocket handshake and then later integrated the two. My application’s server runs on compsci04 and is written in Java while the client is a webpage with JavaScript coding and clever use of HTML forms. Each Client establishes a WebSocket connection with the Server, which then gives that socket connection to a new Thread. Each Thread in the server is able to run its own processes in this way.</a:t>
            </a:r>
          </a:p>
          <a:p>
            <a:endParaRPr lang="en-US" dirty="0"/>
          </a:p>
          <a:p>
            <a:r>
              <a:rPr lang="en-US" dirty="0"/>
              <a:t>3. All of my questions use text; however, using an image or sound wouldn’t necessarily be too hard to implement. I would likely add another string to the end of the line of text in the .txt file that contains the pathname to the image and execute some different code if the question comes in with a size larger than normal.</a:t>
            </a:r>
          </a:p>
          <a:p>
            <a:endParaRPr lang="en-US" dirty="0"/>
          </a:p>
          <a:p>
            <a:r>
              <a:rPr lang="en-US" dirty="0"/>
              <a:t>4. I wanted it to be more competitive than +1 point for every right answer and +0 for a wrong answer, and I liked Kahoot’s scoring system for quicker answers getting more points, so I integrated that method into my game. When the client sends out the answer it has selected it also sends out the current time on a timer that is set once the question is displayed to the player.</a:t>
            </a:r>
          </a:p>
          <a:p>
            <a:endParaRPr lang="en-US" dirty="0"/>
          </a:p>
          <a:p>
            <a:r>
              <a:rPr lang="en-US" dirty="0"/>
              <a:t>5. Players contact the game system to participate in the current contest and can quit or be removed for inactivity:</a:t>
            </a:r>
          </a:p>
          <a:p>
            <a:r>
              <a:rPr lang="en-US" dirty="0"/>
              <a:t>	&gt; Caveat: Did not implement joining an ongoing game as this was causing me headaches and Dr. McVey advised me to skip this. </a:t>
            </a:r>
          </a:p>
          <a:p>
            <a:r>
              <a:rPr lang="en-US" dirty="0"/>
              <a:t>As it stands, there is only one active game at a time, but players can choose to leave this game at any time. Players that are AFK are not removed but rather just sit there until the end of the game where everyone is eventually removed from the game.</a:t>
            </a:r>
          </a:p>
          <a:p>
            <a:endParaRPr lang="en-US" dirty="0"/>
          </a:p>
          <a:p>
            <a:r>
              <a:rPr lang="en-US" dirty="0"/>
              <a:t>6. Leaderboard works well enough. Simple login system since I’m not worried about people hacking such a harmless game, but it is necessary for tracking stats. If a user chooses to login, the </a:t>
            </a:r>
            <a:r>
              <a:rPr lang="en-US" dirty="0" err="1"/>
              <a:t>ServerThread</a:t>
            </a:r>
            <a:r>
              <a:rPr lang="en-US" dirty="0"/>
              <a:t> is gets the User object from file and are added to the </a:t>
            </a:r>
            <a:r>
              <a:rPr lang="en-US" dirty="0" err="1"/>
              <a:t>userList</a:t>
            </a:r>
            <a:r>
              <a:rPr lang="en-US" dirty="0"/>
              <a:t>. Stats are tracked in game and are written to file after the game ends either by everyone quitting or if it ends normally.</a:t>
            </a:r>
          </a:p>
        </p:txBody>
      </p:sp>
      <p:sp>
        <p:nvSpPr>
          <p:cNvPr id="4" name="Slide Number Placeholder 3"/>
          <p:cNvSpPr>
            <a:spLocks noGrp="1"/>
          </p:cNvSpPr>
          <p:nvPr>
            <p:ph type="sldNum" sz="quarter" idx="5"/>
          </p:nvPr>
        </p:nvSpPr>
        <p:spPr/>
        <p:txBody>
          <a:bodyPr/>
          <a:lstStyle/>
          <a:p>
            <a:fld id="{52CC3BAE-33AF-6F49-8AB6-F840A36BAF3A}" type="slidenum">
              <a:rPr lang="en-US" smtClean="0"/>
              <a:t>11</a:t>
            </a:fld>
            <a:endParaRPr lang="en-US"/>
          </a:p>
        </p:txBody>
      </p:sp>
    </p:spTree>
    <p:extLst>
      <p:ext uri="{BB962C8B-B14F-4D97-AF65-F5344CB8AC3E}">
        <p14:creationId xmlns:p14="http://schemas.microsoft.com/office/powerpoint/2010/main" val="144560456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dirty="0"/>
              <a:t>Non-Text Questions: wouldn’t have been hard I just focused on different things until I didn’t have time to implement them perfectly.</a:t>
            </a:r>
          </a:p>
          <a:p>
            <a:pPr marL="0" indent="0">
              <a:buNone/>
            </a:pPr>
            <a:endParaRPr lang="en-US" dirty="0"/>
          </a:p>
          <a:p>
            <a:r>
              <a:rPr lang="en-US" dirty="0"/>
              <a:t>Already talked about this one, it is certainly possible, but with the way my Server was written made it very difficult to implement without bugs.</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wouldn’t have been hard I just focused on different things until I didn’t have time to implement them perfectly.</a:t>
            </a:r>
          </a:p>
          <a:p>
            <a:endParaRPr lang="en-US" dirty="0"/>
          </a:p>
        </p:txBody>
      </p:sp>
      <p:sp>
        <p:nvSpPr>
          <p:cNvPr id="4" name="Slide Number Placeholder 3"/>
          <p:cNvSpPr>
            <a:spLocks noGrp="1"/>
          </p:cNvSpPr>
          <p:nvPr>
            <p:ph type="sldNum" sz="quarter" idx="5"/>
          </p:nvPr>
        </p:nvSpPr>
        <p:spPr/>
        <p:txBody>
          <a:bodyPr/>
          <a:lstStyle/>
          <a:p>
            <a:fld id="{52CC3BAE-33AF-6F49-8AB6-F840A36BAF3A}" type="slidenum">
              <a:rPr lang="en-US" smtClean="0"/>
              <a:t>13</a:t>
            </a:fld>
            <a:endParaRPr lang="en-US"/>
          </a:p>
        </p:txBody>
      </p:sp>
    </p:spTree>
    <p:extLst>
      <p:ext uri="{BB962C8B-B14F-4D97-AF65-F5344CB8AC3E}">
        <p14:creationId xmlns:p14="http://schemas.microsoft.com/office/powerpoint/2010/main" val="330960574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Before I started doing any coding, I designed most of the views that I wanted to show on my app which helped me visualize what needs to go where and when in my project. </a:t>
            </a:r>
          </a:p>
          <a:p>
            <a:endParaRPr lang="en-US" dirty="0"/>
          </a:p>
          <a:p>
            <a:r>
              <a:rPr lang="en-US" dirty="0"/>
              <a:t>I also was originally going to do my project on apple XCode or Android, but I ultimately decided against it due to having no experience with event programming or with those environments.</a:t>
            </a:r>
          </a:p>
          <a:p>
            <a:endParaRPr lang="en-US" dirty="0"/>
          </a:p>
          <a:p>
            <a:r>
              <a:rPr lang="en-US" dirty="0"/>
              <a:t>After settling on just using Java for my server, I then spent a lot of time researching Client/Server relationships and Java threading and built a debug app that accomplished a gameplay loop on normal socket connections. After reaching a point where I was satisfied with my knowledge, I then researched the best way to go about using what I’d already done to accomplish the larger goals of the project. Luckily, with </a:t>
            </a:r>
            <a:r>
              <a:rPr lang="en-US" dirty="0" err="1"/>
              <a:t>WebSockets</a:t>
            </a:r>
            <a:r>
              <a:rPr lang="en-US" dirty="0"/>
              <a:t> I was able to use most of the original code w/some major modifications of course. </a:t>
            </a:r>
          </a:p>
          <a:p>
            <a:endParaRPr lang="en-US" dirty="0"/>
          </a:p>
          <a:p>
            <a:r>
              <a:rPr lang="en-US" dirty="0"/>
              <a:t>I then spent a lot more time reading up on WebSocket protocol and trying to establish the handshake between client and server, and once I figured that out (spent a lot of time on stack overflow for that one) I read a book on JavaScript, mostly the parts pertaining to HTML forms and read some more documentation for dynamically allocating a form in HTML for my scoreboards and leaderboards.</a:t>
            </a:r>
          </a:p>
          <a:p>
            <a:endParaRPr lang="en-US" dirty="0"/>
          </a:p>
          <a:p>
            <a:r>
              <a:rPr lang="en-US" dirty="0"/>
              <a:t>Generally, I’d implement features in batches one at a time so as to not break too many things at once, and constantly debugging throughout the course of the semester made it a lot easier on me at the end.</a:t>
            </a:r>
          </a:p>
        </p:txBody>
      </p:sp>
      <p:sp>
        <p:nvSpPr>
          <p:cNvPr id="4" name="Slide Number Placeholder 3"/>
          <p:cNvSpPr>
            <a:spLocks noGrp="1"/>
          </p:cNvSpPr>
          <p:nvPr>
            <p:ph type="sldNum" sz="quarter" idx="5"/>
          </p:nvPr>
        </p:nvSpPr>
        <p:spPr/>
        <p:txBody>
          <a:bodyPr/>
          <a:lstStyle/>
          <a:p>
            <a:fld id="{52CC3BAE-33AF-6F49-8AB6-F840A36BAF3A}" type="slidenum">
              <a:rPr lang="en-US" smtClean="0"/>
              <a:t>15</a:t>
            </a:fld>
            <a:endParaRPr lang="en-US"/>
          </a:p>
        </p:txBody>
      </p:sp>
    </p:spTree>
    <p:extLst>
      <p:ext uri="{BB962C8B-B14F-4D97-AF65-F5344CB8AC3E}">
        <p14:creationId xmlns:p14="http://schemas.microsoft.com/office/powerpoint/2010/main" val="1372078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E10A0BF-399D-354C-95BC-43E6701E6F6C}" type="datetimeFigureOut">
              <a:rPr lang="en-US" smtClean="0"/>
              <a:t>4/30/21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5FF133-569A-4A4B-93CF-2B3F03529996}" type="slidenum">
              <a:rPr lang="en-US" smtClean="0"/>
              <a:t>‹#›</a:t>
            </a:fld>
            <a:endParaRPr lang="en-US"/>
          </a:p>
        </p:txBody>
      </p:sp>
    </p:spTree>
    <p:extLst>
      <p:ext uri="{BB962C8B-B14F-4D97-AF65-F5344CB8AC3E}">
        <p14:creationId xmlns:p14="http://schemas.microsoft.com/office/powerpoint/2010/main" val="3150195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E10A0BF-399D-354C-95BC-43E6701E6F6C}" type="datetimeFigureOut">
              <a:rPr lang="en-US" smtClean="0"/>
              <a:t>4/30/21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5FF133-569A-4A4B-93CF-2B3F03529996}" type="slidenum">
              <a:rPr lang="en-US" smtClean="0"/>
              <a:t>‹#›</a:t>
            </a:fld>
            <a:endParaRPr lang="en-US"/>
          </a:p>
        </p:txBody>
      </p:sp>
    </p:spTree>
    <p:extLst>
      <p:ext uri="{BB962C8B-B14F-4D97-AF65-F5344CB8AC3E}">
        <p14:creationId xmlns:p14="http://schemas.microsoft.com/office/powerpoint/2010/main" val="20355576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E10A0BF-399D-354C-95BC-43E6701E6F6C}" type="datetimeFigureOut">
              <a:rPr lang="en-US" smtClean="0"/>
              <a:t>4/30/21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5FF133-569A-4A4B-93CF-2B3F03529996}"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60365857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E10A0BF-399D-354C-95BC-43E6701E6F6C}" type="datetimeFigureOut">
              <a:rPr lang="en-US" smtClean="0"/>
              <a:t>4/30/21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5FF133-569A-4A4B-93CF-2B3F03529996}" type="slidenum">
              <a:rPr lang="en-US" smtClean="0"/>
              <a:t>‹#›</a:t>
            </a:fld>
            <a:endParaRPr lang="en-US"/>
          </a:p>
        </p:txBody>
      </p:sp>
    </p:spTree>
    <p:extLst>
      <p:ext uri="{BB962C8B-B14F-4D97-AF65-F5344CB8AC3E}">
        <p14:creationId xmlns:p14="http://schemas.microsoft.com/office/powerpoint/2010/main" val="59758900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E10A0BF-399D-354C-95BC-43E6701E6F6C}" type="datetimeFigureOut">
              <a:rPr lang="en-US" smtClean="0"/>
              <a:t>4/30/21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5FF133-569A-4A4B-93CF-2B3F03529996}"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60573671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E10A0BF-399D-354C-95BC-43E6701E6F6C}" type="datetimeFigureOut">
              <a:rPr lang="en-US" smtClean="0"/>
              <a:t>4/30/21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5FF133-569A-4A4B-93CF-2B3F03529996}" type="slidenum">
              <a:rPr lang="en-US" smtClean="0"/>
              <a:t>‹#›</a:t>
            </a:fld>
            <a:endParaRPr lang="en-US"/>
          </a:p>
        </p:txBody>
      </p:sp>
    </p:spTree>
    <p:extLst>
      <p:ext uri="{BB962C8B-B14F-4D97-AF65-F5344CB8AC3E}">
        <p14:creationId xmlns:p14="http://schemas.microsoft.com/office/powerpoint/2010/main" val="116225363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E10A0BF-399D-354C-95BC-43E6701E6F6C}" type="datetimeFigureOut">
              <a:rPr lang="en-US" smtClean="0"/>
              <a:t>4/30/21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5FF133-569A-4A4B-93CF-2B3F03529996}" type="slidenum">
              <a:rPr lang="en-US" smtClean="0"/>
              <a:t>‹#›</a:t>
            </a:fld>
            <a:endParaRPr lang="en-US"/>
          </a:p>
        </p:txBody>
      </p:sp>
    </p:spTree>
    <p:extLst>
      <p:ext uri="{BB962C8B-B14F-4D97-AF65-F5344CB8AC3E}">
        <p14:creationId xmlns:p14="http://schemas.microsoft.com/office/powerpoint/2010/main" val="156984005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E10A0BF-399D-354C-95BC-43E6701E6F6C}" type="datetimeFigureOut">
              <a:rPr lang="en-US" smtClean="0"/>
              <a:t>4/30/21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5FF133-569A-4A4B-93CF-2B3F03529996}" type="slidenum">
              <a:rPr lang="en-US" smtClean="0"/>
              <a:t>‹#›</a:t>
            </a:fld>
            <a:endParaRPr lang="en-US"/>
          </a:p>
        </p:txBody>
      </p:sp>
    </p:spTree>
    <p:extLst>
      <p:ext uri="{BB962C8B-B14F-4D97-AF65-F5344CB8AC3E}">
        <p14:creationId xmlns:p14="http://schemas.microsoft.com/office/powerpoint/2010/main" val="42858872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E10A0BF-399D-354C-95BC-43E6701E6F6C}" type="datetimeFigureOut">
              <a:rPr lang="en-US" smtClean="0"/>
              <a:t>4/30/21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5FF133-569A-4A4B-93CF-2B3F03529996}" type="slidenum">
              <a:rPr lang="en-US" smtClean="0"/>
              <a:t>‹#›</a:t>
            </a:fld>
            <a:endParaRPr lang="en-US"/>
          </a:p>
        </p:txBody>
      </p:sp>
    </p:spTree>
    <p:extLst>
      <p:ext uri="{BB962C8B-B14F-4D97-AF65-F5344CB8AC3E}">
        <p14:creationId xmlns:p14="http://schemas.microsoft.com/office/powerpoint/2010/main" val="27584151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E10A0BF-399D-354C-95BC-43E6701E6F6C}" type="datetimeFigureOut">
              <a:rPr lang="en-US" smtClean="0"/>
              <a:t>4/30/21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5FF133-569A-4A4B-93CF-2B3F03529996}" type="slidenum">
              <a:rPr lang="en-US" smtClean="0"/>
              <a:t>‹#›</a:t>
            </a:fld>
            <a:endParaRPr lang="en-US"/>
          </a:p>
        </p:txBody>
      </p:sp>
    </p:spTree>
    <p:extLst>
      <p:ext uri="{BB962C8B-B14F-4D97-AF65-F5344CB8AC3E}">
        <p14:creationId xmlns:p14="http://schemas.microsoft.com/office/powerpoint/2010/main" val="33724980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E10A0BF-399D-354C-95BC-43E6701E6F6C}" type="datetimeFigureOut">
              <a:rPr lang="en-US" smtClean="0"/>
              <a:t>4/30/21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5FF133-569A-4A4B-93CF-2B3F03529996}" type="slidenum">
              <a:rPr lang="en-US" smtClean="0"/>
              <a:t>‹#›</a:t>
            </a:fld>
            <a:endParaRPr lang="en-US"/>
          </a:p>
        </p:txBody>
      </p:sp>
    </p:spTree>
    <p:extLst>
      <p:ext uri="{BB962C8B-B14F-4D97-AF65-F5344CB8AC3E}">
        <p14:creationId xmlns:p14="http://schemas.microsoft.com/office/powerpoint/2010/main" val="38354549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E10A0BF-399D-354C-95BC-43E6701E6F6C}" type="datetimeFigureOut">
              <a:rPr lang="en-US" smtClean="0"/>
              <a:t>4/30/21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C5FF133-569A-4A4B-93CF-2B3F03529996}" type="slidenum">
              <a:rPr lang="en-US" smtClean="0"/>
              <a:t>‹#›</a:t>
            </a:fld>
            <a:endParaRPr lang="en-US"/>
          </a:p>
        </p:txBody>
      </p:sp>
    </p:spTree>
    <p:extLst>
      <p:ext uri="{BB962C8B-B14F-4D97-AF65-F5344CB8AC3E}">
        <p14:creationId xmlns:p14="http://schemas.microsoft.com/office/powerpoint/2010/main" val="1698318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E10A0BF-399D-354C-95BC-43E6701E6F6C}" type="datetimeFigureOut">
              <a:rPr lang="en-US" smtClean="0"/>
              <a:t>4/30/21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C5FF133-569A-4A4B-93CF-2B3F03529996}" type="slidenum">
              <a:rPr lang="en-US" smtClean="0"/>
              <a:t>‹#›</a:t>
            </a:fld>
            <a:endParaRPr lang="en-US"/>
          </a:p>
        </p:txBody>
      </p:sp>
    </p:spTree>
    <p:extLst>
      <p:ext uri="{BB962C8B-B14F-4D97-AF65-F5344CB8AC3E}">
        <p14:creationId xmlns:p14="http://schemas.microsoft.com/office/powerpoint/2010/main" val="9992694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E10A0BF-399D-354C-95BC-43E6701E6F6C}" type="datetimeFigureOut">
              <a:rPr lang="en-US" smtClean="0"/>
              <a:t>4/30/21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C5FF133-569A-4A4B-93CF-2B3F03529996}" type="slidenum">
              <a:rPr lang="en-US" smtClean="0"/>
              <a:t>‹#›</a:t>
            </a:fld>
            <a:endParaRPr lang="en-US"/>
          </a:p>
        </p:txBody>
      </p:sp>
    </p:spTree>
    <p:extLst>
      <p:ext uri="{BB962C8B-B14F-4D97-AF65-F5344CB8AC3E}">
        <p14:creationId xmlns:p14="http://schemas.microsoft.com/office/powerpoint/2010/main" val="7381043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E10A0BF-399D-354C-95BC-43E6701E6F6C}" type="datetimeFigureOut">
              <a:rPr lang="en-US" smtClean="0"/>
              <a:t>4/30/21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5FF133-569A-4A4B-93CF-2B3F03529996}" type="slidenum">
              <a:rPr lang="en-US" smtClean="0"/>
              <a:t>‹#›</a:t>
            </a:fld>
            <a:endParaRPr lang="en-US"/>
          </a:p>
        </p:txBody>
      </p:sp>
    </p:spTree>
    <p:extLst>
      <p:ext uri="{BB962C8B-B14F-4D97-AF65-F5344CB8AC3E}">
        <p14:creationId xmlns:p14="http://schemas.microsoft.com/office/powerpoint/2010/main" val="4512644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5FF133-569A-4A4B-93CF-2B3F03529996}" type="slidenum">
              <a:rPr lang="en-US" smtClean="0"/>
              <a:t>‹#›</a:t>
            </a:fld>
            <a:endParaRPr lang="en-US"/>
          </a:p>
        </p:txBody>
      </p:sp>
      <p:sp>
        <p:nvSpPr>
          <p:cNvPr id="5" name="Date Placeholder 4"/>
          <p:cNvSpPr>
            <a:spLocks noGrp="1"/>
          </p:cNvSpPr>
          <p:nvPr>
            <p:ph type="dt" sz="half" idx="10"/>
          </p:nvPr>
        </p:nvSpPr>
        <p:spPr/>
        <p:txBody>
          <a:bodyPr/>
          <a:lstStyle/>
          <a:p>
            <a:fld id="{0E10A0BF-399D-354C-95BC-43E6701E6F6C}" type="datetimeFigureOut">
              <a:rPr lang="en-US" smtClean="0"/>
              <a:t>4/30/21</a:t>
            </a:fld>
            <a:endParaRPr lang="en-US"/>
          </a:p>
        </p:txBody>
      </p:sp>
    </p:spTree>
    <p:extLst>
      <p:ext uri="{BB962C8B-B14F-4D97-AF65-F5344CB8AC3E}">
        <p14:creationId xmlns:p14="http://schemas.microsoft.com/office/powerpoint/2010/main" val="41828937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0E10A0BF-399D-354C-95BC-43E6701E6F6C}" type="datetimeFigureOut">
              <a:rPr lang="en-US" smtClean="0"/>
              <a:t>4/30/21</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8C5FF133-569A-4A4B-93CF-2B3F03529996}" type="slidenum">
              <a:rPr lang="en-US" smtClean="0"/>
              <a:t>‹#›</a:t>
            </a:fld>
            <a:endParaRPr lang="en-US"/>
          </a:p>
        </p:txBody>
      </p:sp>
    </p:spTree>
    <p:extLst>
      <p:ext uri="{BB962C8B-B14F-4D97-AF65-F5344CB8AC3E}">
        <p14:creationId xmlns:p14="http://schemas.microsoft.com/office/powerpoint/2010/main" val="3379828024"/>
      </p:ext>
    </p:extLst>
  </p:cSld>
  <p:clrMap bg1="lt1" tx1="dk1" bg2="lt2" tx2="dk2" accent1="accent1" accent2="accent2" accent3="accent3" accent4="accent4" accent5="accent5" accent6="accent6" hlink="hlink" folHlink="folHlink"/>
  <p:sldLayoutIdLst>
    <p:sldLayoutId id="2147483847" r:id="rId1"/>
    <p:sldLayoutId id="2147483848" r:id="rId2"/>
    <p:sldLayoutId id="2147483849" r:id="rId3"/>
    <p:sldLayoutId id="2147483850" r:id="rId4"/>
    <p:sldLayoutId id="2147483851" r:id="rId5"/>
    <p:sldLayoutId id="2147483852" r:id="rId6"/>
    <p:sldLayoutId id="2147483853" r:id="rId7"/>
    <p:sldLayoutId id="2147483854" r:id="rId8"/>
    <p:sldLayoutId id="2147483855" r:id="rId9"/>
    <p:sldLayoutId id="2147483856" r:id="rId10"/>
    <p:sldLayoutId id="2147483857" r:id="rId11"/>
    <p:sldLayoutId id="2147483858" r:id="rId12"/>
    <p:sldLayoutId id="2147483859" r:id="rId13"/>
    <p:sldLayoutId id="2147483860" r:id="rId14"/>
    <p:sldLayoutId id="2147483861" r:id="rId15"/>
    <p:sldLayoutId id="2147483862"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87EEAF-1834-A84C-A76A-6AE3771B8884}"/>
              </a:ext>
            </a:extLst>
          </p:cNvPr>
          <p:cNvSpPr>
            <a:spLocks noGrp="1"/>
          </p:cNvSpPr>
          <p:nvPr>
            <p:ph type="ctrTitle"/>
          </p:nvPr>
        </p:nvSpPr>
        <p:spPr>
          <a:xfrm>
            <a:off x="682172" y="2404531"/>
            <a:ext cx="8591832" cy="1646302"/>
          </a:xfrm>
        </p:spPr>
        <p:txBody>
          <a:bodyPr/>
          <a:lstStyle/>
          <a:p>
            <a:r>
              <a:rPr lang="en-US" sz="4800" dirty="0"/>
              <a:t>Mac’s Mondo Multiplayer Trivia</a:t>
            </a:r>
          </a:p>
        </p:txBody>
      </p:sp>
      <p:sp>
        <p:nvSpPr>
          <p:cNvPr id="3" name="Subtitle 2">
            <a:extLst>
              <a:ext uri="{FF2B5EF4-FFF2-40B4-BE49-F238E27FC236}">
                <a16:creationId xmlns:a16="http://schemas.microsoft.com/office/drawing/2014/main" id="{C7A54D20-6AFD-1B45-8BD5-190550F27A7F}"/>
              </a:ext>
            </a:extLst>
          </p:cNvPr>
          <p:cNvSpPr>
            <a:spLocks noGrp="1"/>
          </p:cNvSpPr>
          <p:nvPr>
            <p:ph type="subTitle" idx="1"/>
          </p:nvPr>
        </p:nvSpPr>
        <p:spPr/>
        <p:txBody>
          <a:bodyPr/>
          <a:lstStyle/>
          <a:p>
            <a:r>
              <a:rPr lang="en-US" dirty="0"/>
              <a:t>Project Overview</a:t>
            </a:r>
          </a:p>
          <a:p>
            <a:r>
              <a:rPr lang="en-US" dirty="0"/>
              <a:t>Mac Barrett</a:t>
            </a:r>
          </a:p>
        </p:txBody>
      </p:sp>
    </p:spTree>
    <p:extLst>
      <p:ext uri="{BB962C8B-B14F-4D97-AF65-F5344CB8AC3E}">
        <p14:creationId xmlns:p14="http://schemas.microsoft.com/office/powerpoint/2010/main" val="34507521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D22074-8643-194B-A4E6-7987F1FC3284}"/>
              </a:ext>
            </a:extLst>
          </p:cNvPr>
          <p:cNvSpPr>
            <a:spLocks noGrp="1"/>
          </p:cNvSpPr>
          <p:nvPr>
            <p:ph type="title"/>
          </p:nvPr>
        </p:nvSpPr>
        <p:spPr/>
        <p:txBody>
          <a:bodyPr/>
          <a:lstStyle/>
          <a:p>
            <a:r>
              <a:rPr lang="en-US" dirty="0"/>
              <a:t>Solution 5: Main Menu</a:t>
            </a:r>
          </a:p>
        </p:txBody>
      </p:sp>
      <p:pic>
        <p:nvPicPr>
          <p:cNvPr id="5" name="Content Placeholder 4" descr="Graphical user interface, application&#10;&#10;Description automatically generated">
            <a:extLst>
              <a:ext uri="{FF2B5EF4-FFF2-40B4-BE49-F238E27FC236}">
                <a16:creationId xmlns:a16="http://schemas.microsoft.com/office/drawing/2014/main" id="{4043FE31-7579-8243-B5D1-DD1EF7B1C631}"/>
              </a:ext>
            </a:extLst>
          </p:cNvPr>
          <p:cNvPicPr>
            <a:picLocks noGrp="1" noChangeAspect="1"/>
          </p:cNvPicPr>
          <p:nvPr>
            <p:ph idx="1"/>
          </p:nvPr>
        </p:nvPicPr>
        <p:blipFill>
          <a:blip r:embed="rId2"/>
          <a:stretch>
            <a:fillRect/>
          </a:stretch>
        </p:blipFill>
        <p:spPr>
          <a:xfrm>
            <a:off x="677690" y="1581150"/>
            <a:ext cx="8596312" cy="2230810"/>
          </a:xfrm>
        </p:spPr>
      </p:pic>
      <p:pic>
        <p:nvPicPr>
          <p:cNvPr id="7" name="Picture 6" descr="Graphical user interface, application, table&#10;&#10;Description automatically generated">
            <a:extLst>
              <a:ext uri="{FF2B5EF4-FFF2-40B4-BE49-F238E27FC236}">
                <a16:creationId xmlns:a16="http://schemas.microsoft.com/office/drawing/2014/main" id="{445043A3-A343-1E42-A5B6-793BD54DF63F}"/>
              </a:ext>
            </a:extLst>
          </p:cNvPr>
          <p:cNvPicPr>
            <a:picLocks noChangeAspect="1"/>
          </p:cNvPicPr>
          <p:nvPr/>
        </p:nvPicPr>
        <p:blipFill>
          <a:blip r:embed="rId3"/>
          <a:stretch>
            <a:fillRect/>
          </a:stretch>
        </p:blipFill>
        <p:spPr>
          <a:xfrm>
            <a:off x="677334" y="4061933"/>
            <a:ext cx="8596668" cy="2487328"/>
          </a:xfrm>
          <a:prstGeom prst="rect">
            <a:avLst/>
          </a:prstGeom>
        </p:spPr>
      </p:pic>
    </p:spTree>
    <p:extLst>
      <p:ext uri="{BB962C8B-B14F-4D97-AF65-F5344CB8AC3E}">
        <p14:creationId xmlns:p14="http://schemas.microsoft.com/office/powerpoint/2010/main" val="13561181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D2CB30-98B6-A14B-A766-8C8E5DF6B7FE}"/>
              </a:ext>
            </a:extLst>
          </p:cNvPr>
          <p:cNvSpPr>
            <a:spLocks noGrp="1"/>
          </p:cNvSpPr>
          <p:nvPr>
            <p:ph type="title"/>
          </p:nvPr>
        </p:nvSpPr>
        <p:spPr/>
        <p:txBody>
          <a:bodyPr/>
          <a:lstStyle/>
          <a:p>
            <a:r>
              <a:rPr lang="en-US" dirty="0"/>
              <a:t>Project Requirements:</a:t>
            </a:r>
          </a:p>
        </p:txBody>
      </p:sp>
      <p:sp>
        <p:nvSpPr>
          <p:cNvPr id="3" name="Content Placeholder 2">
            <a:extLst>
              <a:ext uri="{FF2B5EF4-FFF2-40B4-BE49-F238E27FC236}">
                <a16:creationId xmlns:a16="http://schemas.microsoft.com/office/drawing/2014/main" id="{2F1D8EC1-A6F0-BE47-ABB7-A85A062073FC}"/>
              </a:ext>
            </a:extLst>
          </p:cNvPr>
          <p:cNvSpPr>
            <a:spLocks noGrp="1"/>
          </p:cNvSpPr>
          <p:nvPr>
            <p:ph idx="1"/>
          </p:nvPr>
        </p:nvSpPr>
        <p:spPr/>
        <p:txBody>
          <a:bodyPr>
            <a:normAutofit/>
          </a:bodyPr>
          <a:lstStyle/>
          <a:p>
            <a:pPr marL="0" indent="0">
              <a:buNone/>
            </a:pPr>
            <a:r>
              <a:rPr lang="en-US" sz="2000" dirty="0">
                <a:solidFill>
                  <a:schemeClr val="bg1">
                    <a:lumMod val="75000"/>
                  </a:schemeClr>
                </a:solidFill>
              </a:rPr>
              <a:t>1. Questions and answers should be easily added and updated.</a:t>
            </a:r>
          </a:p>
          <a:p>
            <a:pPr marL="0" indent="0">
              <a:buNone/>
            </a:pPr>
            <a:r>
              <a:rPr lang="en-US" sz="2000" dirty="0">
                <a:solidFill>
                  <a:schemeClr val="bg1">
                    <a:lumMod val="75000"/>
                  </a:schemeClr>
                </a:solidFill>
              </a:rPr>
              <a:t>2. Players may or may not be in the same physical location.</a:t>
            </a:r>
          </a:p>
          <a:p>
            <a:pPr marL="0" indent="0">
              <a:buNone/>
            </a:pPr>
            <a:r>
              <a:rPr lang="en-US" sz="2000" dirty="0">
                <a:solidFill>
                  <a:schemeClr val="bg1">
                    <a:lumMod val="75000"/>
                  </a:schemeClr>
                </a:solidFill>
              </a:rPr>
              <a:t>3. Questions may use text, images, or sound.</a:t>
            </a:r>
          </a:p>
          <a:p>
            <a:pPr marL="0" indent="0">
              <a:buNone/>
            </a:pPr>
            <a:r>
              <a:rPr lang="en-US" sz="2000" dirty="0">
                <a:solidFill>
                  <a:schemeClr val="bg1">
                    <a:lumMod val="75000"/>
                  </a:schemeClr>
                </a:solidFill>
              </a:rPr>
              <a:t>4. Choose an appropriate scoring system.</a:t>
            </a:r>
          </a:p>
          <a:p>
            <a:pPr marL="0" indent="0">
              <a:buNone/>
            </a:pPr>
            <a:r>
              <a:rPr lang="en-US" sz="2000" dirty="0">
                <a:solidFill>
                  <a:schemeClr val="bg1">
                    <a:lumMod val="75000"/>
                  </a:schemeClr>
                </a:solidFill>
              </a:rPr>
              <a:t>5. Players contact the game system to participate in the current contest and can quit or be removed for inactivity.</a:t>
            </a:r>
          </a:p>
          <a:p>
            <a:pPr marL="0" indent="0">
              <a:buNone/>
            </a:pPr>
            <a:r>
              <a:rPr lang="en-US" sz="2000" dirty="0"/>
              <a:t>6. Of course, a leaderboard keeps track of top players.</a:t>
            </a:r>
          </a:p>
        </p:txBody>
      </p:sp>
    </p:spTree>
    <p:extLst>
      <p:ext uri="{BB962C8B-B14F-4D97-AF65-F5344CB8AC3E}">
        <p14:creationId xmlns:p14="http://schemas.microsoft.com/office/powerpoint/2010/main" val="11072064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195695-FB24-034B-9EFC-2682BEF58030}"/>
              </a:ext>
            </a:extLst>
          </p:cNvPr>
          <p:cNvSpPr>
            <a:spLocks noGrp="1"/>
          </p:cNvSpPr>
          <p:nvPr>
            <p:ph type="title"/>
          </p:nvPr>
        </p:nvSpPr>
        <p:spPr/>
        <p:txBody>
          <a:bodyPr/>
          <a:lstStyle/>
          <a:p>
            <a:r>
              <a:rPr lang="en-US" dirty="0"/>
              <a:t>Solution 6: User Objects Leaderboard</a:t>
            </a:r>
          </a:p>
        </p:txBody>
      </p:sp>
      <p:pic>
        <p:nvPicPr>
          <p:cNvPr id="5" name="Content Placeholder 4" descr="Chart&#10;&#10;Description automatically generated with low confidence">
            <a:extLst>
              <a:ext uri="{FF2B5EF4-FFF2-40B4-BE49-F238E27FC236}">
                <a16:creationId xmlns:a16="http://schemas.microsoft.com/office/drawing/2014/main" id="{F2E279C8-65E4-B14C-9874-31CFF46BC57E}"/>
              </a:ext>
            </a:extLst>
          </p:cNvPr>
          <p:cNvPicPr>
            <a:picLocks noGrp="1" noChangeAspect="1"/>
          </p:cNvPicPr>
          <p:nvPr>
            <p:ph idx="1"/>
          </p:nvPr>
        </p:nvPicPr>
        <p:blipFill>
          <a:blip r:embed="rId2"/>
          <a:stretch>
            <a:fillRect/>
          </a:stretch>
        </p:blipFill>
        <p:spPr>
          <a:xfrm>
            <a:off x="677334" y="1491488"/>
            <a:ext cx="10688328" cy="2319390"/>
          </a:xfrm>
        </p:spPr>
      </p:pic>
      <p:sp>
        <p:nvSpPr>
          <p:cNvPr id="4" name="TextBox 3">
            <a:extLst>
              <a:ext uri="{FF2B5EF4-FFF2-40B4-BE49-F238E27FC236}">
                <a16:creationId xmlns:a16="http://schemas.microsoft.com/office/drawing/2014/main" id="{5718EDA3-375C-D54B-A7D2-04DAB5B77EE2}"/>
              </a:ext>
            </a:extLst>
          </p:cNvPr>
          <p:cNvSpPr txBox="1"/>
          <p:nvPr/>
        </p:nvSpPr>
        <p:spPr>
          <a:xfrm>
            <a:off x="677334" y="3953256"/>
            <a:ext cx="7666566" cy="2416046"/>
          </a:xfrm>
          <a:prstGeom prst="rect">
            <a:avLst/>
          </a:prstGeom>
          <a:noFill/>
        </p:spPr>
        <p:txBody>
          <a:bodyPr wrap="square" rtlCol="0">
            <a:spAutoFit/>
          </a:bodyPr>
          <a:lstStyle/>
          <a:p>
            <a:pPr marL="342900" lvl="0" indent="-342900">
              <a:spcBef>
                <a:spcPts val="1000"/>
              </a:spcBef>
              <a:buClr>
                <a:srgbClr val="90C226"/>
              </a:buClr>
              <a:buSzPct val="80000"/>
              <a:buFont typeface="Wingdings 3" charset="2"/>
              <a:buChar char=""/>
            </a:pPr>
            <a:r>
              <a:rPr lang="en-US" dirty="0">
                <a:solidFill>
                  <a:prstClr val="black">
                    <a:lumMod val="75000"/>
                    <a:lumOff val="25000"/>
                  </a:prstClr>
                </a:solidFill>
              </a:rPr>
              <a:t>Users are stored in a .txt file</a:t>
            </a:r>
          </a:p>
          <a:p>
            <a:pPr marL="342900" lvl="0" indent="-342900">
              <a:spcBef>
                <a:spcPts val="1000"/>
              </a:spcBef>
              <a:buClr>
                <a:srgbClr val="90C226"/>
              </a:buClr>
              <a:buSzPct val="80000"/>
              <a:buFont typeface="Wingdings 3" charset="2"/>
              <a:buChar char=""/>
            </a:pPr>
            <a:r>
              <a:rPr lang="en-US" dirty="0">
                <a:solidFill>
                  <a:prstClr val="black">
                    <a:lumMod val="75000"/>
                    <a:lumOff val="25000"/>
                  </a:prstClr>
                </a:solidFill>
              </a:rPr>
              <a:t>A client is able to log in/register on the website. </a:t>
            </a:r>
          </a:p>
          <a:p>
            <a:pPr marL="800100" lvl="1" indent="-342900">
              <a:spcBef>
                <a:spcPts val="1000"/>
              </a:spcBef>
              <a:buClr>
                <a:srgbClr val="90C226"/>
              </a:buClr>
              <a:buSzPct val="80000"/>
              <a:buFont typeface="Wingdings 3" charset="2"/>
              <a:buChar char=""/>
            </a:pPr>
            <a:r>
              <a:rPr lang="en-US" dirty="0">
                <a:solidFill>
                  <a:prstClr val="black">
                    <a:lumMod val="75000"/>
                    <a:lumOff val="25000"/>
                  </a:prstClr>
                </a:solidFill>
              </a:rPr>
              <a:t>Once logged in, the Server Thread gets the User object its stats are updated during normal gameplay</a:t>
            </a:r>
          </a:p>
          <a:p>
            <a:pPr marL="342900" lvl="0" indent="-342900">
              <a:spcBef>
                <a:spcPts val="1000"/>
              </a:spcBef>
              <a:buClr>
                <a:srgbClr val="90C226"/>
              </a:buClr>
              <a:buSzPct val="80000"/>
              <a:buFont typeface="Wingdings 3" charset="2"/>
              <a:buChar char=""/>
            </a:pPr>
            <a:r>
              <a:rPr lang="en-US" dirty="0">
                <a:solidFill>
                  <a:prstClr val="black">
                    <a:lumMod val="75000"/>
                    <a:lumOff val="25000"/>
                  </a:prstClr>
                </a:solidFill>
              </a:rPr>
              <a:t>Changes to the user’s stats are logged after each game or if everyone quits</a:t>
            </a:r>
          </a:p>
          <a:p>
            <a:endParaRPr lang="en-US" dirty="0"/>
          </a:p>
        </p:txBody>
      </p:sp>
    </p:spTree>
    <p:extLst>
      <p:ext uri="{BB962C8B-B14F-4D97-AF65-F5344CB8AC3E}">
        <p14:creationId xmlns:p14="http://schemas.microsoft.com/office/powerpoint/2010/main" val="7611531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6916D4-3E89-2C4C-BA81-9E8A2A7B83BC}"/>
              </a:ext>
            </a:extLst>
          </p:cNvPr>
          <p:cNvSpPr>
            <a:spLocks noGrp="1"/>
          </p:cNvSpPr>
          <p:nvPr>
            <p:ph type="title"/>
          </p:nvPr>
        </p:nvSpPr>
        <p:spPr/>
        <p:txBody>
          <a:bodyPr/>
          <a:lstStyle/>
          <a:p>
            <a:r>
              <a:rPr lang="en-US" dirty="0"/>
              <a:t>Exceptions:</a:t>
            </a:r>
          </a:p>
        </p:txBody>
      </p:sp>
      <p:sp>
        <p:nvSpPr>
          <p:cNvPr id="3" name="Content Placeholder 2">
            <a:extLst>
              <a:ext uri="{FF2B5EF4-FFF2-40B4-BE49-F238E27FC236}">
                <a16:creationId xmlns:a16="http://schemas.microsoft.com/office/drawing/2014/main" id="{B1FBF240-5F4C-4540-A989-1D796046B8AA}"/>
              </a:ext>
            </a:extLst>
          </p:cNvPr>
          <p:cNvSpPr>
            <a:spLocks noGrp="1"/>
          </p:cNvSpPr>
          <p:nvPr>
            <p:ph idx="1"/>
          </p:nvPr>
        </p:nvSpPr>
        <p:spPr/>
        <p:txBody>
          <a:bodyPr/>
          <a:lstStyle/>
          <a:p>
            <a:r>
              <a:rPr lang="en-US" dirty="0"/>
              <a:t>Non-Text Questions</a:t>
            </a:r>
          </a:p>
          <a:p>
            <a:r>
              <a:rPr lang="en-US" dirty="0"/>
              <a:t>Joining an ongoing game</a:t>
            </a:r>
          </a:p>
          <a:p>
            <a:r>
              <a:rPr lang="en-US" dirty="0"/>
              <a:t>Removing someone if they’ve been AFK for a couple turns</a:t>
            </a:r>
          </a:p>
        </p:txBody>
      </p:sp>
    </p:spTree>
    <p:extLst>
      <p:ext uri="{BB962C8B-B14F-4D97-AF65-F5344CB8AC3E}">
        <p14:creationId xmlns:p14="http://schemas.microsoft.com/office/powerpoint/2010/main" val="20108688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46F554-044A-5B4C-BC9B-ABA2D6A88E8E}"/>
              </a:ext>
            </a:extLst>
          </p:cNvPr>
          <p:cNvSpPr>
            <a:spLocks noGrp="1"/>
          </p:cNvSpPr>
          <p:nvPr>
            <p:ph type="title"/>
          </p:nvPr>
        </p:nvSpPr>
        <p:spPr/>
        <p:txBody>
          <a:bodyPr/>
          <a:lstStyle/>
          <a:p>
            <a:r>
              <a:rPr lang="en-US" dirty="0"/>
              <a:t>Demonstration:</a:t>
            </a:r>
          </a:p>
        </p:txBody>
      </p:sp>
      <p:sp>
        <p:nvSpPr>
          <p:cNvPr id="3" name="Content Placeholder 2">
            <a:extLst>
              <a:ext uri="{FF2B5EF4-FFF2-40B4-BE49-F238E27FC236}">
                <a16:creationId xmlns:a16="http://schemas.microsoft.com/office/drawing/2014/main" id="{CAFC1E11-144E-B442-9CC0-CAED30F583C1}"/>
              </a:ext>
            </a:extLst>
          </p:cNvPr>
          <p:cNvSpPr>
            <a:spLocks noGrp="1"/>
          </p:cNvSpPr>
          <p:nvPr>
            <p:ph idx="1"/>
          </p:nvPr>
        </p:nvSpPr>
        <p:spPr>
          <a:xfrm>
            <a:off x="677333" y="2160589"/>
            <a:ext cx="9250437" cy="3880773"/>
          </a:xfrm>
        </p:spPr>
        <p:txBody>
          <a:bodyPr/>
          <a:lstStyle/>
          <a:p>
            <a:r>
              <a:rPr lang="en-US" sz="2400" b="1" dirty="0"/>
              <a:t>http://compsci04.snc.edu/cs460/2021/</a:t>
            </a:r>
            <a:r>
              <a:rPr lang="en-US" sz="2400" b="1" dirty="0" err="1"/>
              <a:t>barrmh</a:t>
            </a:r>
            <a:r>
              <a:rPr lang="en-US" sz="2400" b="1" dirty="0"/>
              <a:t>/</a:t>
            </a:r>
            <a:r>
              <a:rPr lang="en-US" sz="2400" b="1" dirty="0" err="1"/>
              <a:t>index.html</a:t>
            </a:r>
            <a:endParaRPr lang="en-US" sz="2400" dirty="0"/>
          </a:p>
          <a:p>
            <a:endParaRPr lang="en-US" dirty="0"/>
          </a:p>
        </p:txBody>
      </p:sp>
    </p:spTree>
    <p:extLst>
      <p:ext uri="{BB962C8B-B14F-4D97-AF65-F5344CB8AC3E}">
        <p14:creationId xmlns:p14="http://schemas.microsoft.com/office/powerpoint/2010/main" val="332101709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3612FE-BC3F-9B48-A38D-F76EB2BCC361}"/>
              </a:ext>
            </a:extLst>
          </p:cNvPr>
          <p:cNvSpPr>
            <a:spLocks noGrp="1"/>
          </p:cNvSpPr>
          <p:nvPr>
            <p:ph type="title"/>
          </p:nvPr>
        </p:nvSpPr>
        <p:spPr/>
        <p:txBody>
          <a:bodyPr/>
          <a:lstStyle/>
          <a:p>
            <a:r>
              <a:rPr lang="en-US" dirty="0"/>
              <a:t>Strategies/Resources</a:t>
            </a:r>
          </a:p>
        </p:txBody>
      </p:sp>
      <p:sp>
        <p:nvSpPr>
          <p:cNvPr id="4" name="Content Placeholder 3">
            <a:extLst>
              <a:ext uri="{FF2B5EF4-FFF2-40B4-BE49-F238E27FC236}">
                <a16:creationId xmlns:a16="http://schemas.microsoft.com/office/drawing/2014/main" id="{269938C8-9C35-AB42-B2A0-7106C0AA3C2E}"/>
              </a:ext>
            </a:extLst>
          </p:cNvPr>
          <p:cNvSpPr>
            <a:spLocks noGrp="1"/>
          </p:cNvSpPr>
          <p:nvPr>
            <p:ph idx="1"/>
          </p:nvPr>
        </p:nvSpPr>
        <p:spPr>
          <a:xfrm>
            <a:off x="677334" y="2160589"/>
            <a:ext cx="8596668" cy="1753043"/>
          </a:xfrm>
        </p:spPr>
        <p:txBody>
          <a:bodyPr/>
          <a:lstStyle/>
          <a:p>
            <a:r>
              <a:rPr lang="en-US" dirty="0"/>
              <a:t>Dr. McVey’s JavaScript Book</a:t>
            </a:r>
          </a:p>
          <a:p>
            <a:r>
              <a:rPr lang="en-US" dirty="0"/>
              <a:t>Java Documentation</a:t>
            </a:r>
          </a:p>
          <a:p>
            <a:r>
              <a:rPr lang="en-US" dirty="0"/>
              <a:t>HTML/JavaScript Documentation</a:t>
            </a:r>
          </a:p>
          <a:p>
            <a:r>
              <a:rPr lang="en-US" dirty="0"/>
              <a:t>Stack Overflow &amp; W3schools</a:t>
            </a:r>
          </a:p>
        </p:txBody>
      </p:sp>
      <p:graphicFrame>
        <p:nvGraphicFramePr>
          <p:cNvPr id="9" name="Diagram 8">
            <a:extLst>
              <a:ext uri="{FF2B5EF4-FFF2-40B4-BE49-F238E27FC236}">
                <a16:creationId xmlns:a16="http://schemas.microsoft.com/office/drawing/2014/main" id="{3CD4DAEC-27A4-A44D-B2F7-B1BB59940BE9}"/>
              </a:ext>
            </a:extLst>
          </p:cNvPr>
          <p:cNvGraphicFramePr/>
          <p:nvPr>
            <p:extLst>
              <p:ext uri="{D42A27DB-BD31-4B8C-83A1-F6EECF244321}">
                <p14:modId xmlns:p14="http://schemas.microsoft.com/office/powerpoint/2010/main" val="2469832978"/>
              </p:ext>
            </p:extLst>
          </p:nvPr>
        </p:nvGraphicFramePr>
        <p:xfrm>
          <a:off x="829056" y="4559808"/>
          <a:ext cx="9204960" cy="87782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4" name="U-Turn Arrow 13">
            <a:extLst>
              <a:ext uri="{FF2B5EF4-FFF2-40B4-BE49-F238E27FC236}">
                <a16:creationId xmlns:a16="http://schemas.microsoft.com/office/drawing/2014/main" id="{E650F2BF-27D7-4A42-A7DA-F15B9C441A70}"/>
              </a:ext>
            </a:extLst>
          </p:cNvPr>
          <p:cNvSpPr/>
          <p:nvPr/>
        </p:nvSpPr>
        <p:spPr>
          <a:xfrm rot="10800000">
            <a:off x="1328928" y="5437632"/>
            <a:ext cx="6205728" cy="877824"/>
          </a:xfrm>
          <a:prstGeom prst="uturnArrow">
            <a:avLst>
              <a:gd name="adj1" fmla="val 29800"/>
              <a:gd name="adj2" fmla="val 25000"/>
              <a:gd name="adj3" fmla="val 29000"/>
              <a:gd name="adj4" fmla="val 43750"/>
              <a:gd name="adj5" fmla="val 10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32574452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DF00B8-2EB1-9B46-B01E-A2F422E598FD}"/>
              </a:ext>
            </a:extLst>
          </p:cNvPr>
          <p:cNvSpPr>
            <a:spLocks noGrp="1"/>
          </p:cNvSpPr>
          <p:nvPr>
            <p:ph type="title"/>
          </p:nvPr>
        </p:nvSpPr>
        <p:spPr/>
        <p:txBody>
          <a:bodyPr/>
          <a:lstStyle/>
          <a:p>
            <a:r>
              <a:rPr lang="en-US" dirty="0"/>
              <a:t>Design Process:</a:t>
            </a:r>
          </a:p>
        </p:txBody>
      </p:sp>
      <p:graphicFrame>
        <p:nvGraphicFramePr>
          <p:cNvPr id="9" name="Table 9">
            <a:extLst>
              <a:ext uri="{FF2B5EF4-FFF2-40B4-BE49-F238E27FC236}">
                <a16:creationId xmlns:a16="http://schemas.microsoft.com/office/drawing/2014/main" id="{C0288C9D-E487-7342-84BE-DAAB53885ECF}"/>
              </a:ext>
            </a:extLst>
          </p:cNvPr>
          <p:cNvGraphicFramePr>
            <a:graphicFrameLocks noGrp="1"/>
          </p:cNvGraphicFramePr>
          <p:nvPr>
            <p:ph idx="1"/>
            <p:extLst>
              <p:ext uri="{D42A27DB-BD31-4B8C-83A1-F6EECF244321}">
                <p14:modId xmlns:p14="http://schemas.microsoft.com/office/powerpoint/2010/main" val="3338324276"/>
              </p:ext>
            </p:extLst>
          </p:nvPr>
        </p:nvGraphicFramePr>
        <p:xfrm>
          <a:off x="677334" y="1417917"/>
          <a:ext cx="7348710" cy="5232400"/>
        </p:xfrm>
        <a:graphic>
          <a:graphicData uri="http://schemas.openxmlformats.org/drawingml/2006/table">
            <a:tbl>
              <a:tblPr firstRow="1" bandRow="1">
                <a:tableStyleId>{5C22544A-7EE6-4342-B048-85BDC9FD1C3A}</a:tableStyleId>
              </a:tblPr>
              <a:tblGrid>
                <a:gridCol w="824476">
                  <a:extLst>
                    <a:ext uri="{9D8B030D-6E8A-4147-A177-3AD203B41FA5}">
                      <a16:colId xmlns:a16="http://schemas.microsoft.com/office/drawing/2014/main" val="752477186"/>
                    </a:ext>
                  </a:extLst>
                </a:gridCol>
                <a:gridCol w="3262117">
                  <a:extLst>
                    <a:ext uri="{9D8B030D-6E8A-4147-A177-3AD203B41FA5}">
                      <a16:colId xmlns:a16="http://schemas.microsoft.com/office/drawing/2014/main" val="3902188916"/>
                    </a:ext>
                  </a:extLst>
                </a:gridCol>
                <a:gridCol w="3262117">
                  <a:extLst>
                    <a:ext uri="{9D8B030D-6E8A-4147-A177-3AD203B41FA5}">
                      <a16:colId xmlns:a16="http://schemas.microsoft.com/office/drawing/2014/main" val="2672728594"/>
                    </a:ext>
                  </a:extLst>
                </a:gridCol>
              </a:tblGrid>
              <a:tr h="403928">
                <a:tc>
                  <a:txBody>
                    <a:bodyPr/>
                    <a:lstStyle/>
                    <a:p>
                      <a:r>
                        <a:rPr lang="en-US" dirty="0"/>
                        <a:t>Step</a:t>
                      </a:r>
                    </a:p>
                  </a:txBody>
                  <a:tcPr/>
                </a:tc>
                <a:tc>
                  <a:txBody>
                    <a:bodyPr/>
                    <a:lstStyle/>
                    <a:p>
                      <a:r>
                        <a:rPr lang="en-US" dirty="0"/>
                        <a:t>Client</a:t>
                      </a:r>
                    </a:p>
                  </a:txBody>
                  <a:tcPr/>
                </a:tc>
                <a:tc>
                  <a:txBody>
                    <a:bodyPr/>
                    <a:lstStyle/>
                    <a:p>
                      <a:r>
                        <a:rPr lang="en-US" dirty="0" err="1"/>
                        <a:t>ServerThread</a:t>
                      </a:r>
                      <a:endParaRPr lang="en-US" dirty="0"/>
                    </a:p>
                  </a:txBody>
                  <a:tcPr/>
                </a:tc>
                <a:extLst>
                  <a:ext uri="{0D108BD9-81ED-4DB2-BD59-A6C34878D82A}">
                    <a16:rowId xmlns:a16="http://schemas.microsoft.com/office/drawing/2014/main" val="2644488989"/>
                  </a:ext>
                </a:extLst>
              </a:tr>
              <a:tr h="408872">
                <a:tc>
                  <a:txBody>
                    <a:bodyPr/>
                    <a:lstStyle/>
                    <a:p>
                      <a:r>
                        <a:rPr lang="en-US" sz="1400" dirty="0"/>
                        <a:t>1</a:t>
                      </a:r>
                    </a:p>
                  </a:txBody>
                  <a:tcPr/>
                </a:tc>
                <a:tc>
                  <a:txBody>
                    <a:bodyPr/>
                    <a:lstStyle/>
                    <a:p>
                      <a:endParaRPr lang="en-US" sz="1400" dirty="0"/>
                    </a:p>
                  </a:txBody>
                  <a:tcPr/>
                </a:tc>
                <a:tc>
                  <a:txBody>
                    <a:bodyPr/>
                    <a:lstStyle/>
                    <a:p>
                      <a:r>
                        <a:rPr lang="en-US" sz="1400" dirty="0"/>
                        <a:t>Sends message to category selector</a:t>
                      </a:r>
                    </a:p>
                  </a:txBody>
                  <a:tcPr/>
                </a:tc>
                <a:extLst>
                  <a:ext uri="{0D108BD9-81ED-4DB2-BD59-A6C34878D82A}">
                    <a16:rowId xmlns:a16="http://schemas.microsoft.com/office/drawing/2014/main" val="1463107731"/>
                  </a:ext>
                </a:extLst>
              </a:tr>
              <a:tr h="127779">
                <a:tc>
                  <a:txBody>
                    <a:bodyPr/>
                    <a:lstStyle/>
                    <a:p>
                      <a:r>
                        <a:rPr lang="en-US" sz="1400" dirty="0"/>
                        <a:t>2</a:t>
                      </a:r>
                    </a:p>
                  </a:txBody>
                  <a:tcPr/>
                </a:tc>
                <a:tc>
                  <a:txBody>
                    <a:bodyPr/>
                    <a:lstStyle/>
                    <a:p>
                      <a:r>
                        <a:rPr lang="en-US" sz="1400" dirty="0"/>
                        <a:t>Selector chooses category</a:t>
                      </a:r>
                    </a:p>
                  </a:txBody>
                  <a:tcPr/>
                </a:tc>
                <a:tc>
                  <a:txBody>
                    <a:bodyPr/>
                    <a:lstStyle/>
                    <a:p>
                      <a:endParaRPr lang="en-US" sz="1400" dirty="0"/>
                    </a:p>
                  </a:txBody>
                  <a:tcPr/>
                </a:tc>
                <a:extLst>
                  <a:ext uri="{0D108BD9-81ED-4DB2-BD59-A6C34878D82A}">
                    <a16:rowId xmlns:a16="http://schemas.microsoft.com/office/drawing/2014/main" val="417121317"/>
                  </a:ext>
                </a:extLst>
              </a:tr>
              <a:tr h="0">
                <a:tc>
                  <a:txBody>
                    <a:bodyPr/>
                    <a:lstStyle/>
                    <a:p>
                      <a:r>
                        <a:rPr lang="en-US" sz="1400" dirty="0"/>
                        <a:t>3</a:t>
                      </a:r>
                    </a:p>
                  </a:txBody>
                  <a:tcPr/>
                </a:tc>
                <a:tc>
                  <a:txBody>
                    <a:bodyPr/>
                    <a:lstStyle/>
                    <a:p>
                      <a:endParaRPr lang="en-US" sz="1400"/>
                    </a:p>
                  </a:txBody>
                  <a:tcPr/>
                </a:tc>
                <a:tc>
                  <a:txBody>
                    <a:bodyPr/>
                    <a:lstStyle/>
                    <a:p>
                      <a:r>
                        <a:rPr lang="en-US" sz="1400" dirty="0"/>
                        <a:t>Pops question from queue, sends to the other </a:t>
                      </a:r>
                      <a:r>
                        <a:rPr lang="en-US" sz="1400" dirty="0" err="1"/>
                        <a:t>ServerThreads</a:t>
                      </a:r>
                      <a:endParaRPr lang="en-US" sz="1400" dirty="0"/>
                    </a:p>
                  </a:txBody>
                  <a:tcPr/>
                </a:tc>
                <a:extLst>
                  <a:ext uri="{0D108BD9-81ED-4DB2-BD59-A6C34878D82A}">
                    <a16:rowId xmlns:a16="http://schemas.microsoft.com/office/drawing/2014/main" val="4155926800"/>
                  </a:ext>
                </a:extLst>
              </a:tr>
              <a:tr h="0">
                <a:tc>
                  <a:txBody>
                    <a:bodyPr/>
                    <a:lstStyle/>
                    <a:p>
                      <a:r>
                        <a:rPr lang="en-US" sz="1400" dirty="0"/>
                        <a:t>4</a:t>
                      </a:r>
                    </a:p>
                  </a:txBody>
                  <a:tcPr/>
                </a:tc>
                <a:tc>
                  <a:txBody>
                    <a:bodyPr/>
                    <a:lstStyle/>
                    <a:p>
                      <a:endParaRPr lang="en-US" sz="1400" dirty="0"/>
                    </a:p>
                  </a:txBody>
                  <a:tcPr/>
                </a:tc>
                <a:tc>
                  <a:txBody>
                    <a:bodyPr/>
                    <a:lstStyle/>
                    <a:p>
                      <a:r>
                        <a:rPr lang="en-US" sz="1400" dirty="0"/>
                        <a:t>-- BLOCKS FOR QUESTION --</a:t>
                      </a:r>
                    </a:p>
                  </a:txBody>
                  <a:tcPr/>
                </a:tc>
                <a:extLst>
                  <a:ext uri="{0D108BD9-81ED-4DB2-BD59-A6C34878D82A}">
                    <a16:rowId xmlns:a16="http://schemas.microsoft.com/office/drawing/2014/main" val="2342707673"/>
                  </a:ext>
                </a:extLst>
              </a:tr>
              <a:tr h="0">
                <a:tc>
                  <a:txBody>
                    <a:bodyPr/>
                    <a:lstStyle/>
                    <a:p>
                      <a:r>
                        <a:rPr lang="en-US" sz="1400" dirty="0"/>
                        <a:t>5</a:t>
                      </a:r>
                    </a:p>
                  </a:txBody>
                  <a:tcPr/>
                </a:tc>
                <a:tc>
                  <a:txBody>
                    <a:bodyPr/>
                    <a:lstStyle/>
                    <a:p>
                      <a:endParaRPr lang="en-US" sz="1400" dirty="0"/>
                    </a:p>
                  </a:txBody>
                  <a:tcPr/>
                </a:tc>
                <a:tc>
                  <a:txBody>
                    <a:bodyPr/>
                    <a:lstStyle/>
                    <a:p>
                      <a:r>
                        <a:rPr lang="en-US" sz="1400" dirty="0"/>
                        <a:t>Sends shuffled question to client</a:t>
                      </a:r>
                    </a:p>
                  </a:txBody>
                  <a:tcPr/>
                </a:tc>
                <a:extLst>
                  <a:ext uri="{0D108BD9-81ED-4DB2-BD59-A6C34878D82A}">
                    <a16:rowId xmlns:a16="http://schemas.microsoft.com/office/drawing/2014/main" val="885440378"/>
                  </a:ext>
                </a:extLst>
              </a:tr>
              <a:tr h="0">
                <a:tc>
                  <a:txBody>
                    <a:bodyPr/>
                    <a:lstStyle/>
                    <a:p>
                      <a:r>
                        <a:rPr lang="en-US" sz="1400" dirty="0"/>
                        <a:t>6</a:t>
                      </a:r>
                    </a:p>
                  </a:txBody>
                  <a:tcPr/>
                </a:tc>
                <a:tc>
                  <a:txBody>
                    <a:bodyPr/>
                    <a:lstStyle/>
                    <a:p>
                      <a:r>
                        <a:rPr lang="en-US" sz="1400" dirty="0"/>
                        <a:t>Client chooses an answer</a:t>
                      </a:r>
                    </a:p>
                  </a:txBody>
                  <a:tcPr/>
                </a:tc>
                <a:tc>
                  <a:txBody>
                    <a:bodyPr/>
                    <a:lstStyle/>
                    <a:p>
                      <a:endParaRPr lang="en-US" sz="1400" dirty="0"/>
                    </a:p>
                  </a:txBody>
                  <a:tcPr/>
                </a:tc>
                <a:extLst>
                  <a:ext uri="{0D108BD9-81ED-4DB2-BD59-A6C34878D82A}">
                    <a16:rowId xmlns:a16="http://schemas.microsoft.com/office/drawing/2014/main" val="3691727461"/>
                  </a:ext>
                </a:extLst>
              </a:tr>
              <a:tr h="0">
                <a:tc>
                  <a:txBody>
                    <a:bodyPr/>
                    <a:lstStyle/>
                    <a:p>
                      <a:r>
                        <a:rPr lang="en-US" sz="1400" dirty="0"/>
                        <a:t>7</a:t>
                      </a:r>
                    </a:p>
                  </a:txBody>
                  <a:tcPr/>
                </a:tc>
                <a:tc>
                  <a:txBody>
                    <a:bodyPr/>
                    <a:lstStyle/>
                    <a:p>
                      <a:endParaRPr lang="en-US" sz="1400"/>
                    </a:p>
                  </a:txBody>
                  <a:tcPr/>
                </a:tc>
                <a:tc>
                  <a:txBody>
                    <a:bodyPr/>
                    <a:lstStyle/>
                    <a:p>
                      <a:r>
                        <a:rPr lang="en-US" sz="1400" dirty="0"/>
                        <a:t>Allocates points according to answer</a:t>
                      </a:r>
                    </a:p>
                  </a:txBody>
                  <a:tcPr/>
                </a:tc>
                <a:extLst>
                  <a:ext uri="{0D108BD9-81ED-4DB2-BD59-A6C34878D82A}">
                    <a16:rowId xmlns:a16="http://schemas.microsoft.com/office/drawing/2014/main" val="460885564"/>
                  </a:ext>
                </a:extLst>
              </a:tr>
              <a:tr h="0">
                <a:tc>
                  <a:txBody>
                    <a:bodyPr/>
                    <a:lstStyle/>
                    <a:p>
                      <a:r>
                        <a:rPr lang="en-US" sz="1400" dirty="0"/>
                        <a:t>8</a:t>
                      </a:r>
                    </a:p>
                  </a:txBody>
                  <a:tcPr/>
                </a:tc>
                <a:tc>
                  <a:txBody>
                    <a:bodyPr/>
                    <a:lstStyle/>
                    <a:p>
                      <a:endParaRPr lang="en-US" sz="1400"/>
                    </a:p>
                  </a:txBody>
                  <a:tcPr/>
                </a:tc>
                <a:tc>
                  <a:txBody>
                    <a:bodyPr/>
                    <a:lstStyle/>
                    <a:p>
                      <a:r>
                        <a:rPr lang="en-US" sz="1400" dirty="0"/>
                        <a:t>-- BLOCKS FOR ALL TO ANSWER --</a:t>
                      </a:r>
                    </a:p>
                  </a:txBody>
                  <a:tcPr/>
                </a:tc>
                <a:extLst>
                  <a:ext uri="{0D108BD9-81ED-4DB2-BD59-A6C34878D82A}">
                    <a16:rowId xmlns:a16="http://schemas.microsoft.com/office/drawing/2014/main" val="217583602"/>
                  </a:ext>
                </a:extLst>
              </a:tr>
              <a:tr h="0">
                <a:tc>
                  <a:txBody>
                    <a:bodyPr/>
                    <a:lstStyle/>
                    <a:p>
                      <a:r>
                        <a:rPr lang="en-US" sz="1400" dirty="0"/>
                        <a:t>9</a:t>
                      </a:r>
                    </a:p>
                  </a:txBody>
                  <a:tcPr/>
                </a:tc>
                <a:tc>
                  <a:txBody>
                    <a:bodyPr/>
                    <a:lstStyle/>
                    <a:p>
                      <a:endParaRPr lang="en-US" sz="1400"/>
                    </a:p>
                  </a:txBody>
                  <a:tcPr/>
                </a:tc>
                <a:tc>
                  <a:txBody>
                    <a:bodyPr/>
                    <a:lstStyle/>
                    <a:p>
                      <a:r>
                        <a:rPr lang="en-US" sz="1400" dirty="0"/>
                        <a:t>Chooses a new selector based on the points from last round</a:t>
                      </a:r>
                    </a:p>
                  </a:txBody>
                  <a:tcPr/>
                </a:tc>
                <a:extLst>
                  <a:ext uri="{0D108BD9-81ED-4DB2-BD59-A6C34878D82A}">
                    <a16:rowId xmlns:a16="http://schemas.microsoft.com/office/drawing/2014/main" val="3181194881"/>
                  </a:ext>
                </a:extLst>
              </a:tr>
              <a:tr h="0">
                <a:tc>
                  <a:txBody>
                    <a:bodyPr/>
                    <a:lstStyle/>
                    <a:p>
                      <a:r>
                        <a:rPr lang="en-US" sz="1400" dirty="0"/>
                        <a:t>10</a:t>
                      </a:r>
                    </a:p>
                  </a:txBody>
                  <a:tcPr/>
                </a:tc>
                <a:tc>
                  <a:txBody>
                    <a:bodyPr/>
                    <a:lstStyle/>
                    <a:p>
                      <a:endParaRPr lang="en-US" sz="1400"/>
                    </a:p>
                  </a:txBody>
                  <a:tcPr/>
                </a:tc>
                <a:tc>
                  <a:txBody>
                    <a:bodyPr/>
                    <a:lstStyle/>
                    <a:p>
                      <a:r>
                        <a:rPr lang="en-US" sz="1400" dirty="0"/>
                        <a:t>Checks if the game is over. Then compiles the scoreboard data &amp; sends it to the client</a:t>
                      </a:r>
                    </a:p>
                  </a:txBody>
                  <a:tcPr/>
                </a:tc>
                <a:extLst>
                  <a:ext uri="{0D108BD9-81ED-4DB2-BD59-A6C34878D82A}">
                    <a16:rowId xmlns:a16="http://schemas.microsoft.com/office/drawing/2014/main" val="3629644778"/>
                  </a:ext>
                </a:extLst>
              </a:tr>
              <a:tr h="0">
                <a:tc>
                  <a:txBody>
                    <a:bodyPr/>
                    <a:lstStyle/>
                    <a:p>
                      <a:r>
                        <a:rPr lang="en-US" sz="1400" dirty="0"/>
                        <a:t>11</a:t>
                      </a:r>
                    </a:p>
                  </a:txBody>
                  <a:tcPr/>
                </a:tc>
                <a:tc>
                  <a:txBody>
                    <a:bodyPr/>
                    <a:lstStyle/>
                    <a:p>
                      <a:r>
                        <a:rPr lang="en-US" sz="1400" dirty="0"/>
                        <a:t>Displays the scoreboard &amp; waits for input to leave screen</a:t>
                      </a:r>
                    </a:p>
                  </a:txBody>
                  <a:tcPr/>
                </a:tc>
                <a:tc>
                  <a:txBody>
                    <a:bodyPr/>
                    <a:lstStyle/>
                    <a:p>
                      <a:endParaRPr lang="en-US" sz="1400"/>
                    </a:p>
                  </a:txBody>
                  <a:tcPr/>
                </a:tc>
                <a:extLst>
                  <a:ext uri="{0D108BD9-81ED-4DB2-BD59-A6C34878D82A}">
                    <a16:rowId xmlns:a16="http://schemas.microsoft.com/office/drawing/2014/main" val="2537011904"/>
                  </a:ext>
                </a:extLst>
              </a:tr>
              <a:tr h="0">
                <a:tc>
                  <a:txBody>
                    <a:bodyPr/>
                    <a:lstStyle/>
                    <a:p>
                      <a:r>
                        <a:rPr lang="en-US" sz="1400" dirty="0"/>
                        <a:t>12</a:t>
                      </a:r>
                    </a:p>
                  </a:txBody>
                  <a:tcPr/>
                </a:tc>
                <a:tc>
                  <a:txBody>
                    <a:bodyPr/>
                    <a:lstStyle/>
                    <a:p>
                      <a:endParaRPr lang="en-US" sz="1400"/>
                    </a:p>
                  </a:txBody>
                  <a:tcPr/>
                </a:tc>
                <a:tc>
                  <a:txBody>
                    <a:bodyPr/>
                    <a:lstStyle/>
                    <a:p>
                      <a:r>
                        <a:rPr lang="en-US" sz="1400" dirty="0"/>
                        <a:t>-- BLOCKS FOR INPUT --</a:t>
                      </a:r>
                    </a:p>
                  </a:txBody>
                  <a:tcPr/>
                </a:tc>
                <a:extLst>
                  <a:ext uri="{0D108BD9-81ED-4DB2-BD59-A6C34878D82A}">
                    <a16:rowId xmlns:a16="http://schemas.microsoft.com/office/drawing/2014/main" val="3338164852"/>
                  </a:ext>
                </a:extLst>
              </a:tr>
            </a:tbl>
          </a:graphicData>
        </a:graphic>
      </p:graphicFrame>
    </p:spTree>
    <p:extLst>
      <p:ext uri="{BB962C8B-B14F-4D97-AF65-F5344CB8AC3E}">
        <p14:creationId xmlns:p14="http://schemas.microsoft.com/office/powerpoint/2010/main" val="160297029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DB7AA7-0BB8-334B-B28E-F6776E0888C5}"/>
              </a:ext>
            </a:extLst>
          </p:cNvPr>
          <p:cNvSpPr>
            <a:spLocks noGrp="1"/>
          </p:cNvSpPr>
          <p:nvPr>
            <p:ph type="title"/>
          </p:nvPr>
        </p:nvSpPr>
        <p:spPr/>
        <p:txBody>
          <a:bodyPr/>
          <a:lstStyle/>
          <a:p>
            <a:r>
              <a:rPr lang="en-US" dirty="0"/>
              <a:t>Project Extensions for Future Students:</a:t>
            </a:r>
          </a:p>
        </p:txBody>
      </p:sp>
      <p:sp>
        <p:nvSpPr>
          <p:cNvPr id="3" name="Content Placeholder 2">
            <a:extLst>
              <a:ext uri="{FF2B5EF4-FFF2-40B4-BE49-F238E27FC236}">
                <a16:creationId xmlns:a16="http://schemas.microsoft.com/office/drawing/2014/main" id="{65108374-E3B5-8847-AB7D-3D13E6E199A8}"/>
              </a:ext>
            </a:extLst>
          </p:cNvPr>
          <p:cNvSpPr>
            <a:spLocks noGrp="1"/>
          </p:cNvSpPr>
          <p:nvPr>
            <p:ph idx="1"/>
          </p:nvPr>
        </p:nvSpPr>
        <p:spPr/>
        <p:txBody>
          <a:bodyPr/>
          <a:lstStyle/>
          <a:p>
            <a:r>
              <a:rPr lang="en-US" dirty="0"/>
              <a:t>Capable of running multiple games at once</a:t>
            </a:r>
          </a:p>
          <a:p>
            <a:r>
              <a:rPr lang="en-US" dirty="0"/>
              <a:t>Different Game types accessible through the main menu</a:t>
            </a:r>
          </a:p>
          <a:p>
            <a:pPr lvl="1"/>
            <a:r>
              <a:rPr lang="en-US" dirty="0"/>
              <a:t>(e.g. first to 500 or most points after 10 rounds)</a:t>
            </a:r>
          </a:p>
          <a:p>
            <a:endParaRPr lang="en-US" dirty="0"/>
          </a:p>
        </p:txBody>
      </p:sp>
    </p:spTree>
    <p:extLst>
      <p:ext uri="{BB962C8B-B14F-4D97-AF65-F5344CB8AC3E}">
        <p14:creationId xmlns:p14="http://schemas.microsoft.com/office/powerpoint/2010/main" val="70704053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28FC91-2B5B-6842-9223-CBE7C07461EE}"/>
              </a:ext>
            </a:extLst>
          </p:cNvPr>
          <p:cNvSpPr>
            <a:spLocks noGrp="1"/>
          </p:cNvSpPr>
          <p:nvPr>
            <p:ph type="title"/>
          </p:nvPr>
        </p:nvSpPr>
        <p:spPr/>
        <p:txBody>
          <a:bodyPr/>
          <a:lstStyle/>
          <a:p>
            <a:r>
              <a:rPr lang="en-US" dirty="0"/>
              <a:t>Questions/Comments?</a:t>
            </a:r>
          </a:p>
        </p:txBody>
      </p:sp>
    </p:spTree>
    <p:extLst>
      <p:ext uri="{BB962C8B-B14F-4D97-AF65-F5344CB8AC3E}">
        <p14:creationId xmlns:p14="http://schemas.microsoft.com/office/powerpoint/2010/main" val="8516601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95AB30-B94A-CD41-AE72-DE5DCC0E21A5}"/>
              </a:ext>
            </a:extLst>
          </p:cNvPr>
          <p:cNvSpPr>
            <a:spLocks noGrp="1"/>
          </p:cNvSpPr>
          <p:nvPr>
            <p:ph type="title"/>
          </p:nvPr>
        </p:nvSpPr>
        <p:spPr/>
        <p:txBody>
          <a:bodyPr/>
          <a:lstStyle/>
          <a:p>
            <a:r>
              <a:rPr lang="en-US" dirty="0"/>
              <a:t>Project Description:</a:t>
            </a:r>
          </a:p>
        </p:txBody>
      </p:sp>
      <p:sp>
        <p:nvSpPr>
          <p:cNvPr id="3" name="Content Placeholder 2">
            <a:extLst>
              <a:ext uri="{FF2B5EF4-FFF2-40B4-BE49-F238E27FC236}">
                <a16:creationId xmlns:a16="http://schemas.microsoft.com/office/drawing/2014/main" id="{9AC9A5A6-9B4E-C944-AE52-C1C8CFE1351E}"/>
              </a:ext>
            </a:extLst>
          </p:cNvPr>
          <p:cNvSpPr>
            <a:spLocks noGrp="1"/>
          </p:cNvSpPr>
          <p:nvPr>
            <p:ph idx="1"/>
          </p:nvPr>
        </p:nvSpPr>
        <p:spPr/>
        <p:txBody>
          <a:bodyPr>
            <a:normAutofit/>
          </a:bodyPr>
          <a:lstStyle/>
          <a:p>
            <a:r>
              <a:rPr lang="en-US" sz="2000" dirty="0"/>
              <a:t>Design an application that allows two or more players to compete in a trivia contest by viewing the same multiple choice questions and answering on their own device.</a:t>
            </a:r>
          </a:p>
        </p:txBody>
      </p:sp>
    </p:spTree>
    <p:extLst>
      <p:ext uri="{BB962C8B-B14F-4D97-AF65-F5344CB8AC3E}">
        <p14:creationId xmlns:p14="http://schemas.microsoft.com/office/powerpoint/2010/main" val="40843333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D2CB30-98B6-A14B-A766-8C8E5DF6B7FE}"/>
              </a:ext>
            </a:extLst>
          </p:cNvPr>
          <p:cNvSpPr>
            <a:spLocks noGrp="1"/>
          </p:cNvSpPr>
          <p:nvPr>
            <p:ph type="title"/>
          </p:nvPr>
        </p:nvSpPr>
        <p:spPr/>
        <p:txBody>
          <a:bodyPr/>
          <a:lstStyle/>
          <a:p>
            <a:r>
              <a:rPr lang="en-US" dirty="0"/>
              <a:t>Project Requirements:</a:t>
            </a:r>
          </a:p>
        </p:txBody>
      </p:sp>
      <p:sp>
        <p:nvSpPr>
          <p:cNvPr id="3" name="Content Placeholder 2">
            <a:extLst>
              <a:ext uri="{FF2B5EF4-FFF2-40B4-BE49-F238E27FC236}">
                <a16:creationId xmlns:a16="http://schemas.microsoft.com/office/drawing/2014/main" id="{2F1D8EC1-A6F0-BE47-ABB7-A85A062073FC}"/>
              </a:ext>
            </a:extLst>
          </p:cNvPr>
          <p:cNvSpPr>
            <a:spLocks noGrp="1"/>
          </p:cNvSpPr>
          <p:nvPr>
            <p:ph idx="1"/>
          </p:nvPr>
        </p:nvSpPr>
        <p:spPr/>
        <p:txBody>
          <a:bodyPr>
            <a:normAutofit/>
          </a:bodyPr>
          <a:lstStyle/>
          <a:p>
            <a:pPr marL="0" indent="0">
              <a:buNone/>
            </a:pPr>
            <a:r>
              <a:rPr lang="en-US" sz="2000" dirty="0"/>
              <a:t>1. Questions and answers should be easily added and updated.</a:t>
            </a:r>
          </a:p>
          <a:p>
            <a:pPr marL="0" indent="0">
              <a:buNone/>
            </a:pPr>
            <a:r>
              <a:rPr lang="en-US" sz="2000" dirty="0"/>
              <a:t>2. Players may or may not be in the same physical location.</a:t>
            </a:r>
          </a:p>
          <a:p>
            <a:pPr marL="0" indent="0">
              <a:buNone/>
            </a:pPr>
            <a:r>
              <a:rPr lang="en-US" sz="2000" dirty="0"/>
              <a:t>3. Questions may use text, images, or sound.</a:t>
            </a:r>
          </a:p>
          <a:p>
            <a:pPr marL="0" indent="0">
              <a:buNone/>
            </a:pPr>
            <a:r>
              <a:rPr lang="en-US" sz="2000" dirty="0"/>
              <a:t>4. Choose an appropriate scoring system.</a:t>
            </a:r>
          </a:p>
          <a:p>
            <a:pPr marL="0" indent="0">
              <a:buNone/>
            </a:pPr>
            <a:r>
              <a:rPr lang="en-US" sz="2000" dirty="0"/>
              <a:t>5. Players contact the game system to participate in the current contest and can quit or be removed for inactivity.</a:t>
            </a:r>
          </a:p>
          <a:p>
            <a:pPr marL="0" indent="0">
              <a:buNone/>
            </a:pPr>
            <a:r>
              <a:rPr lang="en-US" sz="2000" dirty="0"/>
              <a:t>6. Of course, a leaderboard keeps track of top players.</a:t>
            </a:r>
          </a:p>
        </p:txBody>
      </p:sp>
    </p:spTree>
    <p:extLst>
      <p:ext uri="{BB962C8B-B14F-4D97-AF65-F5344CB8AC3E}">
        <p14:creationId xmlns:p14="http://schemas.microsoft.com/office/powerpoint/2010/main" val="18401746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D2CB30-98B6-A14B-A766-8C8E5DF6B7FE}"/>
              </a:ext>
            </a:extLst>
          </p:cNvPr>
          <p:cNvSpPr>
            <a:spLocks noGrp="1"/>
          </p:cNvSpPr>
          <p:nvPr>
            <p:ph type="title"/>
          </p:nvPr>
        </p:nvSpPr>
        <p:spPr/>
        <p:txBody>
          <a:bodyPr/>
          <a:lstStyle/>
          <a:p>
            <a:r>
              <a:rPr lang="en-US" dirty="0"/>
              <a:t>Project Requirements:</a:t>
            </a:r>
          </a:p>
        </p:txBody>
      </p:sp>
      <p:sp>
        <p:nvSpPr>
          <p:cNvPr id="3" name="Content Placeholder 2">
            <a:extLst>
              <a:ext uri="{FF2B5EF4-FFF2-40B4-BE49-F238E27FC236}">
                <a16:creationId xmlns:a16="http://schemas.microsoft.com/office/drawing/2014/main" id="{2F1D8EC1-A6F0-BE47-ABB7-A85A062073FC}"/>
              </a:ext>
            </a:extLst>
          </p:cNvPr>
          <p:cNvSpPr>
            <a:spLocks noGrp="1"/>
          </p:cNvSpPr>
          <p:nvPr>
            <p:ph idx="1"/>
          </p:nvPr>
        </p:nvSpPr>
        <p:spPr/>
        <p:txBody>
          <a:bodyPr>
            <a:normAutofit/>
          </a:bodyPr>
          <a:lstStyle/>
          <a:p>
            <a:pPr marL="0" indent="0">
              <a:buNone/>
            </a:pPr>
            <a:r>
              <a:rPr lang="en-US" sz="2000" dirty="0"/>
              <a:t>1. Questions and answers should be easily added and updated.</a:t>
            </a:r>
          </a:p>
          <a:p>
            <a:pPr marL="0" indent="0">
              <a:buNone/>
            </a:pPr>
            <a:r>
              <a:rPr lang="en-US" sz="2000" dirty="0">
                <a:solidFill>
                  <a:schemeClr val="bg1">
                    <a:lumMod val="75000"/>
                  </a:schemeClr>
                </a:solidFill>
              </a:rPr>
              <a:t>2. Players may or may not be in the same physical location.</a:t>
            </a:r>
          </a:p>
          <a:p>
            <a:pPr marL="0" indent="0">
              <a:buNone/>
            </a:pPr>
            <a:r>
              <a:rPr lang="en-US" sz="2000" dirty="0"/>
              <a:t>3. Questions may use text, images, or sound.</a:t>
            </a:r>
          </a:p>
          <a:p>
            <a:pPr marL="0" indent="0">
              <a:buNone/>
            </a:pPr>
            <a:r>
              <a:rPr lang="en-US" sz="2000" dirty="0">
                <a:solidFill>
                  <a:schemeClr val="bg1">
                    <a:lumMod val="75000"/>
                  </a:schemeClr>
                </a:solidFill>
              </a:rPr>
              <a:t>4. Choose an appropriate scoring system.</a:t>
            </a:r>
          </a:p>
          <a:p>
            <a:pPr marL="0" indent="0">
              <a:buNone/>
            </a:pPr>
            <a:r>
              <a:rPr lang="en-US" sz="2000" dirty="0">
                <a:solidFill>
                  <a:schemeClr val="bg1">
                    <a:lumMod val="75000"/>
                  </a:schemeClr>
                </a:solidFill>
              </a:rPr>
              <a:t>5. Players contact the game system to participate in the current contest and can quit or be removed for inactivity.</a:t>
            </a:r>
          </a:p>
          <a:p>
            <a:pPr marL="0" indent="0">
              <a:buNone/>
            </a:pPr>
            <a:r>
              <a:rPr lang="en-US" sz="2000" dirty="0">
                <a:solidFill>
                  <a:schemeClr val="bg1">
                    <a:lumMod val="75000"/>
                  </a:schemeClr>
                </a:solidFill>
              </a:rPr>
              <a:t>6. Of course, a leaderboard keeps track of top players.</a:t>
            </a:r>
          </a:p>
        </p:txBody>
      </p:sp>
    </p:spTree>
    <p:extLst>
      <p:ext uri="{BB962C8B-B14F-4D97-AF65-F5344CB8AC3E}">
        <p14:creationId xmlns:p14="http://schemas.microsoft.com/office/powerpoint/2010/main" val="22908939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C52CF5-B6B3-5840-8D1A-5C2FC079EECC}"/>
              </a:ext>
            </a:extLst>
          </p:cNvPr>
          <p:cNvSpPr>
            <a:spLocks noGrp="1"/>
          </p:cNvSpPr>
          <p:nvPr>
            <p:ph type="title"/>
          </p:nvPr>
        </p:nvSpPr>
        <p:spPr/>
        <p:txBody>
          <a:bodyPr/>
          <a:lstStyle/>
          <a:p>
            <a:r>
              <a:rPr lang="en-US" dirty="0"/>
              <a:t>Solution 1 &amp; 3: CSV Style .txt files</a:t>
            </a:r>
          </a:p>
        </p:txBody>
      </p:sp>
      <p:sp>
        <p:nvSpPr>
          <p:cNvPr id="3" name="Content Placeholder 2">
            <a:extLst>
              <a:ext uri="{FF2B5EF4-FFF2-40B4-BE49-F238E27FC236}">
                <a16:creationId xmlns:a16="http://schemas.microsoft.com/office/drawing/2014/main" id="{F5342A8A-031C-E94C-A805-4035751F6730}"/>
              </a:ext>
            </a:extLst>
          </p:cNvPr>
          <p:cNvSpPr>
            <a:spLocks noGrp="1"/>
          </p:cNvSpPr>
          <p:nvPr>
            <p:ph idx="1"/>
          </p:nvPr>
        </p:nvSpPr>
        <p:spPr>
          <a:xfrm>
            <a:off x="677334" y="2708910"/>
            <a:ext cx="8596668" cy="3332452"/>
          </a:xfrm>
        </p:spPr>
        <p:txBody>
          <a:bodyPr/>
          <a:lstStyle/>
          <a:p>
            <a:r>
              <a:rPr lang="en-US" dirty="0"/>
              <a:t>Stored as </a:t>
            </a:r>
            <a:r>
              <a:rPr lang="en-US" dirty="0" err="1"/>
              <a:t>question,correct</a:t>
            </a:r>
            <a:r>
              <a:rPr lang="en-US" dirty="0"/>
              <a:t> </a:t>
            </a:r>
            <a:r>
              <a:rPr lang="en-US" dirty="0" err="1"/>
              <a:t>answer,wrong</a:t>
            </a:r>
            <a:r>
              <a:rPr lang="en-US" dirty="0"/>
              <a:t> </a:t>
            </a:r>
            <a:r>
              <a:rPr lang="en-US" dirty="0" err="1"/>
              <a:t>answer,wrong</a:t>
            </a:r>
            <a:r>
              <a:rPr lang="en-US" dirty="0"/>
              <a:t> </a:t>
            </a:r>
            <a:r>
              <a:rPr lang="en-US" dirty="0" err="1"/>
              <a:t>answer,wrong</a:t>
            </a:r>
            <a:r>
              <a:rPr lang="en-US" dirty="0"/>
              <a:t> answer</a:t>
            </a:r>
          </a:p>
          <a:p>
            <a:r>
              <a:rPr lang="en-US" dirty="0"/>
              <a:t>Made for easy parsing with </a:t>
            </a:r>
            <a:r>
              <a:rPr lang="en-US" dirty="0" err="1"/>
              <a:t>String.split</a:t>
            </a:r>
            <a:r>
              <a:rPr lang="en-US" dirty="0"/>
              <a:t>(“,”) functions after receiving the question</a:t>
            </a:r>
          </a:p>
          <a:p>
            <a:r>
              <a:rPr lang="en-US" dirty="0"/>
              <a:t>Order of answers is shuffled separately on each server thread before sent to its client</a:t>
            </a:r>
          </a:p>
          <a:p>
            <a:pPr marL="0" indent="0">
              <a:buNone/>
            </a:pPr>
            <a:endParaRPr lang="en-US" dirty="0"/>
          </a:p>
          <a:p>
            <a:r>
              <a:rPr lang="en-US" dirty="0"/>
              <a:t>If I wanted to do questions using images/sound, I’d add another value to the CSV file that is just the pathname to the associated file</a:t>
            </a:r>
          </a:p>
        </p:txBody>
      </p:sp>
      <p:pic>
        <p:nvPicPr>
          <p:cNvPr id="4" name="Content Placeholder 4">
            <a:extLst>
              <a:ext uri="{FF2B5EF4-FFF2-40B4-BE49-F238E27FC236}">
                <a16:creationId xmlns:a16="http://schemas.microsoft.com/office/drawing/2014/main" id="{88713EC6-436E-3F43-8741-9E458317AEAE}"/>
              </a:ext>
            </a:extLst>
          </p:cNvPr>
          <p:cNvPicPr>
            <a:picLocks noChangeAspect="1"/>
          </p:cNvPicPr>
          <p:nvPr/>
        </p:nvPicPr>
        <p:blipFill>
          <a:blip r:embed="rId2"/>
          <a:stretch>
            <a:fillRect/>
          </a:stretch>
        </p:blipFill>
        <p:spPr>
          <a:xfrm>
            <a:off x="643366" y="1930400"/>
            <a:ext cx="10829068" cy="657968"/>
          </a:xfrm>
          <a:prstGeom prst="rect">
            <a:avLst/>
          </a:prstGeom>
        </p:spPr>
      </p:pic>
    </p:spTree>
    <p:extLst>
      <p:ext uri="{BB962C8B-B14F-4D97-AF65-F5344CB8AC3E}">
        <p14:creationId xmlns:p14="http://schemas.microsoft.com/office/powerpoint/2010/main" val="41808223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D2CB30-98B6-A14B-A766-8C8E5DF6B7FE}"/>
              </a:ext>
            </a:extLst>
          </p:cNvPr>
          <p:cNvSpPr>
            <a:spLocks noGrp="1"/>
          </p:cNvSpPr>
          <p:nvPr>
            <p:ph type="title"/>
          </p:nvPr>
        </p:nvSpPr>
        <p:spPr/>
        <p:txBody>
          <a:bodyPr/>
          <a:lstStyle/>
          <a:p>
            <a:r>
              <a:rPr lang="en-US" dirty="0"/>
              <a:t>Project Requirements:</a:t>
            </a:r>
          </a:p>
        </p:txBody>
      </p:sp>
      <p:sp>
        <p:nvSpPr>
          <p:cNvPr id="3" name="Content Placeholder 2">
            <a:extLst>
              <a:ext uri="{FF2B5EF4-FFF2-40B4-BE49-F238E27FC236}">
                <a16:creationId xmlns:a16="http://schemas.microsoft.com/office/drawing/2014/main" id="{2F1D8EC1-A6F0-BE47-ABB7-A85A062073FC}"/>
              </a:ext>
            </a:extLst>
          </p:cNvPr>
          <p:cNvSpPr>
            <a:spLocks noGrp="1"/>
          </p:cNvSpPr>
          <p:nvPr>
            <p:ph idx="1"/>
          </p:nvPr>
        </p:nvSpPr>
        <p:spPr/>
        <p:txBody>
          <a:bodyPr>
            <a:normAutofit/>
          </a:bodyPr>
          <a:lstStyle/>
          <a:p>
            <a:pPr marL="0" indent="0">
              <a:buNone/>
            </a:pPr>
            <a:r>
              <a:rPr lang="en-US" sz="2000" dirty="0">
                <a:solidFill>
                  <a:schemeClr val="bg1">
                    <a:lumMod val="75000"/>
                  </a:schemeClr>
                </a:solidFill>
              </a:rPr>
              <a:t>1. Questions and answers should be easily added and updated.</a:t>
            </a:r>
          </a:p>
          <a:p>
            <a:pPr marL="0" indent="0">
              <a:buNone/>
            </a:pPr>
            <a:r>
              <a:rPr lang="en-US" sz="2000" dirty="0"/>
              <a:t>2. Players may or may not be in the same physical location.</a:t>
            </a:r>
          </a:p>
          <a:p>
            <a:pPr marL="0" indent="0">
              <a:buNone/>
            </a:pPr>
            <a:r>
              <a:rPr lang="en-US" sz="2000" dirty="0">
                <a:solidFill>
                  <a:schemeClr val="bg1">
                    <a:lumMod val="75000"/>
                  </a:schemeClr>
                </a:solidFill>
              </a:rPr>
              <a:t>3. Questions may use text, images, or sound.</a:t>
            </a:r>
          </a:p>
          <a:p>
            <a:pPr marL="0" indent="0">
              <a:buNone/>
            </a:pPr>
            <a:r>
              <a:rPr lang="en-US" sz="2000" dirty="0">
                <a:solidFill>
                  <a:schemeClr val="bg1">
                    <a:lumMod val="75000"/>
                  </a:schemeClr>
                </a:solidFill>
              </a:rPr>
              <a:t>4. Choose an appropriate scoring system.</a:t>
            </a:r>
          </a:p>
          <a:p>
            <a:pPr marL="0" indent="0">
              <a:buNone/>
            </a:pPr>
            <a:r>
              <a:rPr lang="en-US" sz="2000" dirty="0">
                <a:solidFill>
                  <a:schemeClr val="bg1">
                    <a:lumMod val="75000"/>
                  </a:schemeClr>
                </a:solidFill>
              </a:rPr>
              <a:t>5. Players contact the game system to participate in the current contest and can quit or be removed for inactivity.</a:t>
            </a:r>
          </a:p>
          <a:p>
            <a:pPr marL="0" indent="0">
              <a:buNone/>
            </a:pPr>
            <a:r>
              <a:rPr lang="en-US" sz="2000" dirty="0">
                <a:solidFill>
                  <a:schemeClr val="bg1">
                    <a:lumMod val="75000"/>
                  </a:schemeClr>
                </a:solidFill>
              </a:rPr>
              <a:t>6. Of course, a leaderboard keeps track of top players.</a:t>
            </a:r>
          </a:p>
        </p:txBody>
      </p:sp>
    </p:spTree>
    <p:extLst>
      <p:ext uri="{BB962C8B-B14F-4D97-AF65-F5344CB8AC3E}">
        <p14:creationId xmlns:p14="http://schemas.microsoft.com/office/powerpoint/2010/main" val="11060768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C2748F-11FA-3241-A57D-3F6BE6FC5D00}"/>
              </a:ext>
            </a:extLst>
          </p:cNvPr>
          <p:cNvSpPr>
            <a:spLocks noGrp="1"/>
          </p:cNvSpPr>
          <p:nvPr>
            <p:ph type="title"/>
          </p:nvPr>
        </p:nvSpPr>
        <p:spPr>
          <a:xfrm>
            <a:off x="806952" y="3769658"/>
            <a:ext cx="8596668" cy="1320800"/>
          </a:xfrm>
        </p:spPr>
        <p:txBody>
          <a:bodyPr/>
          <a:lstStyle/>
          <a:p>
            <a:r>
              <a:rPr lang="en-US" dirty="0"/>
              <a:t>Original Client/Server </a:t>
            </a:r>
            <a:br>
              <a:rPr lang="en-US" dirty="0"/>
            </a:br>
            <a:r>
              <a:rPr lang="en-US" dirty="0"/>
              <a:t>Communication</a:t>
            </a:r>
          </a:p>
        </p:txBody>
      </p:sp>
      <p:pic>
        <p:nvPicPr>
          <p:cNvPr id="5" name="Content Placeholder 4" descr="Text&#10;&#10;Description automatically generated">
            <a:extLst>
              <a:ext uri="{FF2B5EF4-FFF2-40B4-BE49-F238E27FC236}">
                <a16:creationId xmlns:a16="http://schemas.microsoft.com/office/drawing/2014/main" id="{BA8AD862-E798-F440-B4AC-B5FE74AF6ABB}"/>
              </a:ext>
            </a:extLst>
          </p:cNvPr>
          <p:cNvPicPr>
            <a:picLocks noGrp="1" noChangeAspect="1"/>
          </p:cNvPicPr>
          <p:nvPr>
            <p:ph idx="1"/>
          </p:nvPr>
        </p:nvPicPr>
        <p:blipFill>
          <a:blip r:embed="rId3"/>
          <a:stretch>
            <a:fillRect/>
          </a:stretch>
        </p:blipFill>
        <p:spPr>
          <a:xfrm>
            <a:off x="334649" y="319367"/>
            <a:ext cx="5723251" cy="3109633"/>
          </a:xfrm>
        </p:spPr>
      </p:pic>
      <p:pic>
        <p:nvPicPr>
          <p:cNvPr id="6" name="Content Placeholder 4">
            <a:extLst>
              <a:ext uri="{FF2B5EF4-FFF2-40B4-BE49-F238E27FC236}">
                <a16:creationId xmlns:a16="http://schemas.microsoft.com/office/drawing/2014/main" id="{5B658D1D-0F2B-F54D-AB7A-F32EF6DA7835}"/>
              </a:ext>
            </a:extLst>
          </p:cNvPr>
          <p:cNvPicPr>
            <a:picLocks noChangeAspect="1"/>
          </p:cNvPicPr>
          <p:nvPr/>
        </p:nvPicPr>
        <p:blipFill>
          <a:blip r:embed="rId4"/>
          <a:srcRect/>
          <a:stretch/>
        </p:blipFill>
        <p:spPr>
          <a:xfrm>
            <a:off x="6057900" y="3429000"/>
            <a:ext cx="5723250" cy="3109633"/>
          </a:xfrm>
          <a:prstGeom prst="rect">
            <a:avLst/>
          </a:prstGeom>
        </p:spPr>
      </p:pic>
      <p:sp>
        <p:nvSpPr>
          <p:cNvPr id="8" name="Title 1">
            <a:extLst>
              <a:ext uri="{FF2B5EF4-FFF2-40B4-BE49-F238E27FC236}">
                <a16:creationId xmlns:a16="http://schemas.microsoft.com/office/drawing/2014/main" id="{463C4D9D-3C15-194E-AE8A-812EDAF6C588}"/>
              </a:ext>
            </a:extLst>
          </p:cNvPr>
          <p:cNvSpPr txBox="1">
            <a:spLocks/>
          </p:cNvSpPr>
          <p:nvPr/>
        </p:nvSpPr>
        <p:spPr>
          <a:xfrm>
            <a:off x="6342882" y="2321483"/>
            <a:ext cx="8596668" cy="1320800"/>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dirty="0"/>
              <a:t>Solution 2:</a:t>
            </a:r>
          </a:p>
        </p:txBody>
      </p:sp>
    </p:spTree>
    <p:extLst>
      <p:ext uri="{BB962C8B-B14F-4D97-AF65-F5344CB8AC3E}">
        <p14:creationId xmlns:p14="http://schemas.microsoft.com/office/powerpoint/2010/main" val="40633682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CDBE88-7468-D34D-B043-4157C43D9274}"/>
              </a:ext>
            </a:extLst>
          </p:cNvPr>
          <p:cNvSpPr>
            <a:spLocks noGrp="1"/>
          </p:cNvSpPr>
          <p:nvPr>
            <p:ph type="title"/>
          </p:nvPr>
        </p:nvSpPr>
        <p:spPr/>
        <p:txBody>
          <a:bodyPr/>
          <a:lstStyle/>
          <a:p>
            <a:r>
              <a:rPr lang="en-US" dirty="0"/>
              <a:t>Final Client/Server Design</a:t>
            </a:r>
          </a:p>
        </p:txBody>
      </p:sp>
      <p:graphicFrame>
        <p:nvGraphicFramePr>
          <p:cNvPr id="4" name="Content Placeholder 3">
            <a:extLst>
              <a:ext uri="{FF2B5EF4-FFF2-40B4-BE49-F238E27FC236}">
                <a16:creationId xmlns:a16="http://schemas.microsoft.com/office/drawing/2014/main" id="{BF1ECBA8-660A-0D4C-A297-0014E7DE2D44}"/>
              </a:ext>
            </a:extLst>
          </p:cNvPr>
          <p:cNvGraphicFramePr>
            <a:graphicFrameLocks noGrp="1"/>
          </p:cNvGraphicFramePr>
          <p:nvPr>
            <p:ph idx="1"/>
            <p:extLst>
              <p:ext uri="{D42A27DB-BD31-4B8C-83A1-F6EECF244321}">
                <p14:modId xmlns:p14="http://schemas.microsoft.com/office/powerpoint/2010/main" val="1105086001"/>
              </p:ext>
            </p:extLst>
          </p:nvPr>
        </p:nvGraphicFramePr>
        <p:xfrm>
          <a:off x="677690" y="1930400"/>
          <a:ext cx="8596312" cy="388143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7523365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D2CB30-98B6-A14B-A766-8C8E5DF6B7FE}"/>
              </a:ext>
            </a:extLst>
          </p:cNvPr>
          <p:cNvSpPr>
            <a:spLocks noGrp="1"/>
          </p:cNvSpPr>
          <p:nvPr>
            <p:ph type="title"/>
          </p:nvPr>
        </p:nvSpPr>
        <p:spPr/>
        <p:txBody>
          <a:bodyPr/>
          <a:lstStyle/>
          <a:p>
            <a:r>
              <a:rPr lang="en-US" dirty="0"/>
              <a:t>Project Requirements:</a:t>
            </a:r>
          </a:p>
        </p:txBody>
      </p:sp>
      <p:sp>
        <p:nvSpPr>
          <p:cNvPr id="3" name="Content Placeholder 2">
            <a:extLst>
              <a:ext uri="{FF2B5EF4-FFF2-40B4-BE49-F238E27FC236}">
                <a16:creationId xmlns:a16="http://schemas.microsoft.com/office/drawing/2014/main" id="{2F1D8EC1-A6F0-BE47-ABB7-A85A062073FC}"/>
              </a:ext>
            </a:extLst>
          </p:cNvPr>
          <p:cNvSpPr>
            <a:spLocks noGrp="1"/>
          </p:cNvSpPr>
          <p:nvPr>
            <p:ph idx="1"/>
          </p:nvPr>
        </p:nvSpPr>
        <p:spPr/>
        <p:txBody>
          <a:bodyPr>
            <a:normAutofit/>
          </a:bodyPr>
          <a:lstStyle/>
          <a:p>
            <a:pPr marL="0" indent="0">
              <a:buNone/>
            </a:pPr>
            <a:r>
              <a:rPr lang="en-US" sz="2000" dirty="0">
                <a:solidFill>
                  <a:schemeClr val="bg1">
                    <a:lumMod val="75000"/>
                  </a:schemeClr>
                </a:solidFill>
              </a:rPr>
              <a:t>1. Questions and answers should be easily added and updated.</a:t>
            </a:r>
          </a:p>
          <a:p>
            <a:pPr marL="0" indent="0">
              <a:buNone/>
            </a:pPr>
            <a:r>
              <a:rPr lang="en-US" sz="2000" dirty="0">
                <a:solidFill>
                  <a:schemeClr val="bg1">
                    <a:lumMod val="75000"/>
                  </a:schemeClr>
                </a:solidFill>
              </a:rPr>
              <a:t>2. Players may or may not be in the same physical location.</a:t>
            </a:r>
          </a:p>
          <a:p>
            <a:pPr marL="0" indent="0">
              <a:buNone/>
            </a:pPr>
            <a:r>
              <a:rPr lang="en-US" sz="2000" dirty="0">
                <a:solidFill>
                  <a:schemeClr val="bg1">
                    <a:lumMod val="75000"/>
                  </a:schemeClr>
                </a:solidFill>
              </a:rPr>
              <a:t>3. Questions may use text, images, or sound.</a:t>
            </a:r>
          </a:p>
          <a:p>
            <a:pPr marL="0" indent="0">
              <a:buNone/>
            </a:pPr>
            <a:r>
              <a:rPr lang="en-US" sz="2000" dirty="0"/>
              <a:t>4. Choose an appropriate scoring system.</a:t>
            </a:r>
          </a:p>
          <a:p>
            <a:pPr marL="0" indent="0">
              <a:buNone/>
            </a:pPr>
            <a:r>
              <a:rPr lang="en-US" sz="2000" dirty="0"/>
              <a:t>5. Players contact the game system to participate in the current contest and can quit or be removed for inactivity.</a:t>
            </a:r>
          </a:p>
          <a:p>
            <a:pPr marL="0" indent="0">
              <a:buNone/>
            </a:pPr>
            <a:r>
              <a:rPr lang="en-US" sz="2000" dirty="0">
                <a:solidFill>
                  <a:schemeClr val="bg1">
                    <a:lumMod val="75000"/>
                  </a:schemeClr>
                </a:solidFill>
              </a:rPr>
              <a:t>6. Of course, a leaderboard keeps track of top players.</a:t>
            </a:r>
          </a:p>
        </p:txBody>
      </p:sp>
    </p:spTree>
    <p:extLst>
      <p:ext uri="{BB962C8B-B14F-4D97-AF65-F5344CB8AC3E}">
        <p14:creationId xmlns:p14="http://schemas.microsoft.com/office/powerpoint/2010/main" val="1063273470"/>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{3C645F4D-7FB6-9844-93CE-791528BCAA76}tf10001060</Template>
  <TotalTime>669</TotalTime>
  <Words>3872</Words>
  <Application>Microsoft Macintosh PowerPoint</Application>
  <PresentationFormat>Widescreen</PresentationFormat>
  <Paragraphs>209</Paragraphs>
  <Slides>18</Slides>
  <Notes>11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Arial</vt:lpstr>
      <vt:lpstr>Calibri</vt:lpstr>
      <vt:lpstr>Trebuchet MS</vt:lpstr>
      <vt:lpstr>Wingdings 3</vt:lpstr>
      <vt:lpstr>Facet</vt:lpstr>
      <vt:lpstr>Mac’s Mondo Multiplayer Trivia</vt:lpstr>
      <vt:lpstr>Project Description:</vt:lpstr>
      <vt:lpstr>Project Requirements:</vt:lpstr>
      <vt:lpstr>Project Requirements:</vt:lpstr>
      <vt:lpstr>Solution 1 &amp; 3: CSV Style .txt files</vt:lpstr>
      <vt:lpstr>Project Requirements:</vt:lpstr>
      <vt:lpstr>Original Client/Server  Communication</vt:lpstr>
      <vt:lpstr>Final Client/Server Design</vt:lpstr>
      <vt:lpstr>Project Requirements:</vt:lpstr>
      <vt:lpstr>Solution 5: Main Menu</vt:lpstr>
      <vt:lpstr>Project Requirements:</vt:lpstr>
      <vt:lpstr>Solution 6: User Objects Leaderboard</vt:lpstr>
      <vt:lpstr>Exceptions:</vt:lpstr>
      <vt:lpstr>Demonstration:</vt:lpstr>
      <vt:lpstr>Strategies/Resources</vt:lpstr>
      <vt:lpstr>Design Process:</vt:lpstr>
      <vt:lpstr>Project Extensions for Future Students:</vt:lpstr>
      <vt:lpstr>Questions/Comments?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Multiple Player E-Trivia</dc:title>
  <dc:creator>Mac Barrett</dc:creator>
  <cp:lastModifiedBy>Mac Barrett</cp:lastModifiedBy>
  <cp:revision>57</cp:revision>
  <dcterms:created xsi:type="dcterms:W3CDTF">2021-03-26T18:35:17Z</dcterms:created>
  <dcterms:modified xsi:type="dcterms:W3CDTF">2021-05-01T01:03:05Z</dcterms:modified>
</cp:coreProperties>
</file>