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8"/>
  </p:notesMasterIdLst>
  <p:sldIdLst>
    <p:sldId id="256" r:id="rId2"/>
    <p:sldId id="257" r:id="rId3"/>
    <p:sldId id="258" r:id="rId4"/>
    <p:sldId id="260" r:id="rId5"/>
    <p:sldId id="261" r:id="rId6"/>
    <p:sldId id="262" r:id="rId7"/>
    <p:sldId id="264" r:id="rId8"/>
    <p:sldId id="263" r:id="rId9"/>
    <p:sldId id="265" r:id="rId10"/>
    <p:sldId id="266" r:id="rId11"/>
    <p:sldId id="267" r:id="rId12"/>
    <p:sldId id="268" r:id="rId13"/>
    <p:sldId id="269" r:id="rId14"/>
    <p:sldId id="290" r:id="rId15"/>
    <p:sldId id="291" r:id="rId16"/>
    <p:sldId id="270" r:id="rId17"/>
    <p:sldId id="271" r:id="rId18"/>
    <p:sldId id="277" r:id="rId19"/>
    <p:sldId id="272" r:id="rId20"/>
    <p:sldId id="273" r:id="rId21"/>
    <p:sldId id="274" r:id="rId22"/>
    <p:sldId id="275" r:id="rId23"/>
    <p:sldId id="276" r:id="rId24"/>
    <p:sldId id="278" r:id="rId25"/>
    <p:sldId id="279" r:id="rId26"/>
    <p:sldId id="286" r:id="rId27"/>
    <p:sldId id="285" r:id="rId28"/>
    <p:sldId id="287" r:id="rId29"/>
    <p:sldId id="288" r:id="rId30"/>
    <p:sldId id="289" r:id="rId31"/>
    <p:sldId id="280" r:id="rId32"/>
    <p:sldId id="281" r:id="rId33"/>
    <p:sldId id="282" r:id="rId34"/>
    <p:sldId id="283" r:id="rId35"/>
    <p:sldId id="284" r:id="rId36"/>
    <p:sldId id="292"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353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217E4-7FD0-6347-B877-921E1769ECD6}" v="103" dt="2021-05-01T15:08:10.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3"/>
    <p:restoredTop sz="64686"/>
  </p:normalViewPr>
  <p:slideViewPr>
    <p:cSldViewPr snapToGrid="0" snapToObjects="1">
      <p:cViewPr varScale="1">
        <p:scale>
          <a:sx n="114" d="100"/>
          <a:sy n="114"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Burkart" userId="2f314f95-244e-48d9-80c1-02cb0cc73500" providerId="ADAL" clId="{197217E4-7FD0-6347-B877-921E1769ECD6}"/>
    <pc:docChg chg="undo redo custSel addSld delSld modSld sldOrd modMainMaster">
      <pc:chgData name="Andrew Burkart" userId="2f314f95-244e-48d9-80c1-02cb0cc73500" providerId="ADAL" clId="{197217E4-7FD0-6347-B877-921E1769ECD6}" dt="2021-05-01T15:10:45.154" v="18540" actId="20577"/>
      <pc:docMkLst>
        <pc:docMk/>
      </pc:docMkLst>
      <pc:sldChg chg="addSp delSp modSp del mod setBg addAnim delAnim setClrOvrMap">
        <pc:chgData name="Andrew Burkart" userId="2f314f95-244e-48d9-80c1-02cb0cc73500" providerId="ADAL" clId="{197217E4-7FD0-6347-B877-921E1769ECD6}" dt="2021-05-01T00:50:32.414" v="22" actId="2696"/>
        <pc:sldMkLst>
          <pc:docMk/>
          <pc:sldMk cId="733128758" sldId="256"/>
        </pc:sldMkLst>
        <pc:spChg chg="mod">
          <ac:chgData name="Andrew Burkart" userId="2f314f95-244e-48d9-80c1-02cb0cc73500" providerId="ADAL" clId="{197217E4-7FD0-6347-B877-921E1769ECD6}" dt="2021-05-01T00:50:01.165" v="21" actId="26606"/>
          <ac:spMkLst>
            <pc:docMk/>
            <pc:sldMk cId="733128758" sldId="256"/>
            <ac:spMk id="2" creationId="{43A288B2-F06E-CF40-B316-0ED9CF0E3C2A}"/>
          </ac:spMkLst>
        </pc:spChg>
        <pc:spChg chg="mod">
          <ac:chgData name="Andrew Burkart" userId="2f314f95-244e-48d9-80c1-02cb0cc73500" providerId="ADAL" clId="{197217E4-7FD0-6347-B877-921E1769ECD6}" dt="2021-05-01T00:50:01.165" v="21" actId="26606"/>
          <ac:spMkLst>
            <pc:docMk/>
            <pc:sldMk cId="733128758" sldId="256"/>
            <ac:spMk id="3" creationId="{F312F744-BEBB-0B4A-B5A7-9784BC4449AE}"/>
          </ac:spMkLst>
        </pc:spChg>
        <pc:spChg chg="add del">
          <ac:chgData name="Andrew Burkart" userId="2f314f95-244e-48d9-80c1-02cb0cc73500" providerId="ADAL" clId="{197217E4-7FD0-6347-B877-921E1769ECD6}" dt="2021-05-01T00:48:23.932" v="5" actId="26606"/>
          <ac:spMkLst>
            <pc:docMk/>
            <pc:sldMk cId="733128758" sldId="256"/>
            <ac:spMk id="8" creationId="{62704ED4-17AD-4155-82BF-349125232CE9}"/>
          </ac:spMkLst>
        </pc:spChg>
        <pc:spChg chg="add del">
          <ac:chgData name="Andrew Burkart" userId="2f314f95-244e-48d9-80c1-02cb0cc73500" providerId="ADAL" clId="{197217E4-7FD0-6347-B877-921E1769ECD6}" dt="2021-05-01T00:48:23.932" v="5" actId="26606"/>
          <ac:spMkLst>
            <pc:docMk/>
            <pc:sldMk cId="733128758" sldId="256"/>
            <ac:spMk id="31" creationId="{E4BAAF5C-577F-43DB-8ACD-EDAB5A54E6C0}"/>
          </ac:spMkLst>
        </pc:spChg>
        <pc:spChg chg="add del">
          <ac:chgData name="Andrew Burkart" userId="2f314f95-244e-48d9-80c1-02cb0cc73500" providerId="ADAL" clId="{197217E4-7FD0-6347-B877-921E1769ECD6}" dt="2021-05-01T00:48:23.932" v="5" actId="26606"/>
          <ac:spMkLst>
            <pc:docMk/>
            <pc:sldMk cId="733128758" sldId="256"/>
            <ac:spMk id="33" creationId="{78B6E08A-861F-4A1A-BCF0-69429C5A281C}"/>
          </ac:spMkLst>
        </pc:spChg>
        <pc:spChg chg="add del">
          <ac:chgData name="Andrew Burkart" userId="2f314f95-244e-48d9-80c1-02cb0cc73500" providerId="ADAL" clId="{197217E4-7FD0-6347-B877-921E1769ECD6}" dt="2021-05-01T00:48:26.977" v="7" actId="26606"/>
          <ac:spMkLst>
            <pc:docMk/>
            <pc:sldMk cId="733128758" sldId="256"/>
            <ac:spMk id="35" creationId="{10CE3618-1D7A-4256-B2AF-9DB692996C65}"/>
          </ac:spMkLst>
        </pc:spChg>
        <pc:spChg chg="add del">
          <ac:chgData name="Andrew Burkart" userId="2f314f95-244e-48d9-80c1-02cb0cc73500" providerId="ADAL" clId="{197217E4-7FD0-6347-B877-921E1769ECD6}" dt="2021-05-01T00:48:26.977" v="7" actId="26606"/>
          <ac:spMkLst>
            <pc:docMk/>
            <pc:sldMk cId="733128758" sldId="256"/>
            <ac:spMk id="37" creationId="{A4CD35EF-7348-4E64-8700-827E64EA4E16}"/>
          </ac:spMkLst>
        </pc:spChg>
        <pc:spChg chg="add del">
          <ac:chgData name="Andrew Burkart" userId="2f314f95-244e-48d9-80c1-02cb0cc73500" providerId="ADAL" clId="{197217E4-7FD0-6347-B877-921E1769ECD6}" dt="2021-05-01T00:48:31.232" v="11" actId="26606"/>
          <ac:spMkLst>
            <pc:docMk/>
            <pc:sldMk cId="733128758" sldId="256"/>
            <ac:spMk id="39" creationId="{6BDBA639-2A71-4A60-A71A-FF1836F546CE}"/>
          </ac:spMkLst>
        </pc:spChg>
        <pc:spChg chg="add del">
          <ac:chgData name="Andrew Burkart" userId="2f314f95-244e-48d9-80c1-02cb0cc73500" providerId="ADAL" clId="{197217E4-7FD0-6347-B877-921E1769ECD6}" dt="2021-05-01T00:48:31.232" v="11" actId="26606"/>
          <ac:spMkLst>
            <pc:docMk/>
            <pc:sldMk cId="733128758" sldId="256"/>
            <ac:spMk id="41" creationId="{D9C506D7-84CB-4057-A44A-465313E78538}"/>
          </ac:spMkLst>
        </pc:spChg>
        <pc:spChg chg="add del">
          <ac:chgData name="Andrew Burkart" userId="2f314f95-244e-48d9-80c1-02cb0cc73500" providerId="ADAL" clId="{197217E4-7FD0-6347-B877-921E1769ECD6}" dt="2021-05-01T00:48:31.232" v="11" actId="26606"/>
          <ac:spMkLst>
            <pc:docMk/>
            <pc:sldMk cId="733128758" sldId="256"/>
            <ac:spMk id="42" creationId="{7842FC68-61FD-4700-8A22-BB8B071884DB}"/>
          </ac:spMkLst>
        </pc:spChg>
        <pc:spChg chg="add del">
          <ac:chgData name="Andrew Burkart" userId="2f314f95-244e-48d9-80c1-02cb0cc73500" providerId="ADAL" clId="{197217E4-7FD0-6347-B877-921E1769ECD6}" dt="2021-05-01T00:48:42.028" v="13" actId="26606"/>
          <ac:spMkLst>
            <pc:docMk/>
            <pc:sldMk cId="733128758" sldId="256"/>
            <ac:spMk id="44" creationId="{3F68D903-F26B-46F9-911C-92FEC6A69E56}"/>
          </ac:spMkLst>
        </pc:spChg>
        <pc:spChg chg="add del">
          <ac:chgData name="Andrew Burkart" userId="2f314f95-244e-48d9-80c1-02cb0cc73500" providerId="ADAL" clId="{197217E4-7FD0-6347-B877-921E1769ECD6}" dt="2021-05-01T00:49:31.340" v="17" actId="26606"/>
          <ac:spMkLst>
            <pc:docMk/>
            <pc:sldMk cId="733128758" sldId="256"/>
            <ac:spMk id="49" creationId="{A3BAF07C-C39E-42EB-BB22-8D46691D9735}"/>
          </ac:spMkLst>
        </pc:spChg>
        <pc:spChg chg="add del">
          <ac:chgData name="Andrew Burkart" userId="2f314f95-244e-48d9-80c1-02cb0cc73500" providerId="ADAL" clId="{197217E4-7FD0-6347-B877-921E1769ECD6}" dt="2021-05-01T00:49:31.340" v="17" actId="26606"/>
          <ac:spMkLst>
            <pc:docMk/>
            <pc:sldMk cId="733128758" sldId="256"/>
            <ac:spMk id="51" creationId="{A7795DFA-888F-47E2-B44E-DE1D3B3E46A4}"/>
          </ac:spMkLst>
        </pc:spChg>
        <pc:spChg chg="add del">
          <ac:chgData name="Andrew Burkart" userId="2f314f95-244e-48d9-80c1-02cb0cc73500" providerId="ADAL" clId="{197217E4-7FD0-6347-B877-921E1769ECD6}" dt="2021-05-01T00:50:01.165" v="21" actId="26606"/>
          <ac:spMkLst>
            <pc:docMk/>
            <pc:sldMk cId="733128758" sldId="256"/>
            <ac:spMk id="56" creationId="{10CE3618-1D7A-4256-B2AF-9DB692996C65}"/>
          </ac:spMkLst>
        </pc:spChg>
        <pc:spChg chg="add del">
          <ac:chgData name="Andrew Burkart" userId="2f314f95-244e-48d9-80c1-02cb0cc73500" providerId="ADAL" clId="{197217E4-7FD0-6347-B877-921E1769ECD6}" dt="2021-05-01T00:50:01.165" v="21" actId="26606"/>
          <ac:spMkLst>
            <pc:docMk/>
            <pc:sldMk cId="733128758" sldId="256"/>
            <ac:spMk id="79" creationId="{A4CD35EF-7348-4E64-8700-827E64EA4E16}"/>
          </ac:spMkLst>
        </pc:spChg>
        <pc:spChg chg="add">
          <ac:chgData name="Andrew Burkart" userId="2f314f95-244e-48d9-80c1-02cb0cc73500" providerId="ADAL" clId="{197217E4-7FD0-6347-B877-921E1769ECD6}" dt="2021-05-01T00:50:01.165" v="21" actId="26606"/>
          <ac:spMkLst>
            <pc:docMk/>
            <pc:sldMk cId="733128758" sldId="256"/>
            <ac:spMk id="84" creationId="{3F68D903-F26B-46F9-911C-92FEC6A69E56}"/>
          </ac:spMkLst>
        </pc:spChg>
        <pc:grpChg chg="add del">
          <ac:chgData name="Andrew Burkart" userId="2f314f95-244e-48d9-80c1-02cb0cc73500" providerId="ADAL" clId="{197217E4-7FD0-6347-B877-921E1769ECD6}" dt="2021-05-01T00:48:23.932" v="5" actId="26606"/>
          <ac:grpSpMkLst>
            <pc:docMk/>
            <pc:sldMk cId="733128758" sldId="256"/>
            <ac:grpSpMk id="10" creationId="{94030ADA-F758-4871-82A9-A900D3A1CF27}"/>
          </ac:grpSpMkLst>
        </pc:grpChg>
        <pc:grpChg chg="add del">
          <ac:chgData name="Andrew Burkart" userId="2f314f95-244e-48d9-80c1-02cb0cc73500" providerId="ADAL" clId="{197217E4-7FD0-6347-B877-921E1769ECD6}" dt="2021-05-01T00:48:26.977" v="7" actId="26606"/>
          <ac:grpSpMkLst>
            <pc:docMk/>
            <pc:sldMk cId="733128758" sldId="256"/>
            <ac:grpSpMk id="36" creationId="{D91A9185-A7D5-460B-98BC-0BF2EBD3EEBE}"/>
          </ac:grpSpMkLst>
        </pc:grpChg>
        <pc:grpChg chg="add del">
          <ac:chgData name="Andrew Burkart" userId="2f314f95-244e-48d9-80c1-02cb0cc73500" providerId="ADAL" clId="{197217E4-7FD0-6347-B877-921E1769ECD6}" dt="2021-05-01T00:48:31.232" v="11" actId="26606"/>
          <ac:grpSpMkLst>
            <pc:docMk/>
            <pc:sldMk cId="733128758" sldId="256"/>
            <ac:grpSpMk id="40" creationId="{5E208A8B-5EBD-4532-BE72-26414FA7CFF6}"/>
          </ac:grpSpMkLst>
        </pc:grpChg>
        <pc:grpChg chg="add del">
          <ac:chgData name="Andrew Burkart" userId="2f314f95-244e-48d9-80c1-02cb0cc73500" providerId="ADAL" clId="{197217E4-7FD0-6347-B877-921E1769ECD6}" dt="2021-05-01T00:48:42.028" v="13" actId="26606"/>
          <ac:grpSpMkLst>
            <pc:docMk/>
            <pc:sldMk cId="733128758" sldId="256"/>
            <ac:grpSpMk id="45" creationId="{88E6E148-E023-4954-86E3-30141DFB5670}"/>
          </ac:grpSpMkLst>
        </pc:grpChg>
        <pc:grpChg chg="add del">
          <ac:chgData name="Andrew Burkart" userId="2f314f95-244e-48d9-80c1-02cb0cc73500" providerId="ADAL" clId="{197217E4-7FD0-6347-B877-921E1769ECD6}" dt="2021-05-01T00:48:42.028" v="13" actId="26606"/>
          <ac:grpSpMkLst>
            <pc:docMk/>
            <pc:sldMk cId="733128758" sldId="256"/>
            <ac:grpSpMk id="46" creationId="{1FB4E014-64CE-4D11-A129-94A1893FA661}"/>
          </ac:grpSpMkLst>
        </pc:grpChg>
        <pc:grpChg chg="add del">
          <ac:chgData name="Andrew Burkart" userId="2f314f95-244e-48d9-80c1-02cb0cc73500" providerId="ADAL" clId="{197217E4-7FD0-6347-B877-921E1769ECD6}" dt="2021-05-01T00:49:31.340" v="17" actId="26606"/>
          <ac:grpSpMkLst>
            <pc:docMk/>
            <pc:sldMk cId="733128758" sldId="256"/>
            <ac:grpSpMk id="50" creationId="{D8E9CF54-0466-4261-9E62-0249E60E1886}"/>
          </ac:grpSpMkLst>
        </pc:grpChg>
        <pc:grpChg chg="add del">
          <ac:chgData name="Andrew Burkart" userId="2f314f95-244e-48d9-80c1-02cb0cc73500" providerId="ADAL" clId="{197217E4-7FD0-6347-B877-921E1769ECD6}" dt="2021-05-01T00:50:01.165" v="21" actId="26606"/>
          <ac:grpSpMkLst>
            <pc:docMk/>
            <pc:sldMk cId="733128758" sldId="256"/>
            <ac:grpSpMk id="58" creationId="{D91A9185-A7D5-460B-98BC-0BF2EBD3EEBE}"/>
          </ac:grpSpMkLst>
        </pc:grpChg>
        <pc:grpChg chg="add">
          <ac:chgData name="Andrew Burkart" userId="2f314f95-244e-48d9-80c1-02cb0cc73500" providerId="ADAL" clId="{197217E4-7FD0-6347-B877-921E1769ECD6}" dt="2021-05-01T00:50:01.165" v="21" actId="26606"/>
          <ac:grpSpMkLst>
            <pc:docMk/>
            <pc:sldMk cId="733128758" sldId="256"/>
            <ac:grpSpMk id="86" creationId="{88E6E148-E023-4954-86E3-30141DFB5670}"/>
          </ac:grpSpMkLst>
        </pc:grpChg>
        <pc:grpChg chg="add">
          <ac:chgData name="Andrew Burkart" userId="2f314f95-244e-48d9-80c1-02cb0cc73500" providerId="ADAL" clId="{197217E4-7FD0-6347-B877-921E1769ECD6}" dt="2021-05-01T00:50:01.165" v="21" actId="26606"/>
          <ac:grpSpMkLst>
            <pc:docMk/>
            <pc:sldMk cId="733128758" sldId="256"/>
            <ac:grpSpMk id="107" creationId="{1FB4E014-64CE-4D11-A129-94A1893FA661}"/>
          </ac:grpSpMkLst>
        </pc:grpChg>
      </pc:sldChg>
      <pc:sldChg chg="addSp delSp modSp new mod modClrScheme chgLayout">
        <pc:chgData name="Andrew Burkart" userId="2f314f95-244e-48d9-80c1-02cb0cc73500" providerId="ADAL" clId="{197217E4-7FD0-6347-B877-921E1769ECD6}" dt="2021-05-01T01:06:25.957" v="247" actId="1076"/>
        <pc:sldMkLst>
          <pc:docMk/>
          <pc:sldMk cId="828237591" sldId="256"/>
        </pc:sldMkLst>
        <pc:spChg chg="del mod">
          <ac:chgData name="Andrew Burkart" userId="2f314f95-244e-48d9-80c1-02cb0cc73500" providerId="ADAL" clId="{197217E4-7FD0-6347-B877-921E1769ECD6}" dt="2021-05-01T00:54:33.635" v="25" actId="26606"/>
          <ac:spMkLst>
            <pc:docMk/>
            <pc:sldMk cId="828237591" sldId="256"/>
            <ac:spMk id="2" creationId="{A9153119-FEA6-664C-8F13-C361D926FAFA}"/>
          </ac:spMkLst>
        </pc:spChg>
        <pc:spChg chg="del mod">
          <ac:chgData name="Andrew Burkart" userId="2f314f95-244e-48d9-80c1-02cb0cc73500" providerId="ADAL" clId="{197217E4-7FD0-6347-B877-921E1769ECD6}" dt="2021-05-01T00:54:33.635" v="25" actId="26606"/>
          <ac:spMkLst>
            <pc:docMk/>
            <pc:sldMk cId="828237591" sldId="256"/>
            <ac:spMk id="3" creationId="{092E33C2-FB0B-F14D-BBD1-49186220FF39}"/>
          </ac:spMkLst>
        </pc:spChg>
        <pc:spChg chg="add mod">
          <ac:chgData name="Andrew Burkart" userId="2f314f95-244e-48d9-80c1-02cb0cc73500" providerId="ADAL" clId="{197217E4-7FD0-6347-B877-921E1769ECD6}" dt="2021-05-01T01:06:07.765" v="246" actId="1076"/>
          <ac:spMkLst>
            <pc:docMk/>
            <pc:sldMk cId="828237591" sldId="256"/>
            <ac:spMk id="8" creationId="{D4A5E23A-797E-4415-AB98-C566B163A5EC}"/>
          </ac:spMkLst>
        </pc:spChg>
        <pc:spChg chg="add mod">
          <ac:chgData name="Andrew Burkart" userId="2f314f95-244e-48d9-80c1-02cb0cc73500" providerId="ADAL" clId="{197217E4-7FD0-6347-B877-921E1769ECD6}" dt="2021-05-01T01:06:25.957" v="247" actId="1076"/>
          <ac:spMkLst>
            <pc:docMk/>
            <pc:sldMk cId="828237591" sldId="256"/>
            <ac:spMk id="10" creationId="{DD8C0FAE-62B7-4232-BE9F-3D2E7706B35E}"/>
          </ac:spMkLst>
        </pc:spChg>
      </pc:sldChg>
      <pc:sldChg chg="addSp delSp modSp new mod modClrScheme chgLayout">
        <pc:chgData name="Andrew Burkart" userId="2f314f95-244e-48d9-80c1-02cb0cc73500" providerId="ADAL" clId="{197217E4-7FD0-6347-B877-921E1769ECD6}" dt="2021-05-01T02:50:25.045" v="669" actId="20577"/>
        <pc:sldMkLst>
          <pc:docMk/>
          <pc:sldMk cId="770162151" sldId="257"/>
        </pc:sldMkLst>
        <pc:spChg chg="del">
          <ac:chgData name="Andrew Burkart" userId="2f314f95-244e-48d9-80c1-02cb0cc73500" providerId="ADAL" clId="{197217E4-7FD0-6347-B877-921E1769ECD6}" dt="2021-05-01T01:06:53.748" v="249" actId="26606"/>
          <ac:spMkLst>
            <pc:docMk/>
            <pc:sldMk cId="770162151" sldId="257"/>
            <ac:spMk id="2" creationId="{698D4D06-60E7-754F-9D3A-0F74DB0083C7}"/>
          </ac:spMkLst>
        </pc:spChg>
        <pc:spChg chg="del">
          <ac:chgData name="Andrew Burkart" userId="2f314f95-244e-48d9-80c1-02cb0cc73500" providerId="ADAL" clId="{197217E4-7FD0-6347-B877-921E1769ECD6}" dt="2021-05-01T01:06:53.748" v="249" actId="26606"/>
          <ac:spMkLst>
            <pc:docMk/>
            <pc:sldMk cId="770162151" sldId="257"/>
            <ac:spMk id="3" creationId="{6168ADEB-5DD7-654E-8D82-DC8D87E54D84}"/>
          </ac:spMkLst>
        </pc:spChg>
        <pc:spChg chg="add del mod">
          <ac:chgData name="Andrew Burkart" userId="2f314f95-244e-48d9-80c1-02cb0cc73500" providerId="ADAL" clId="{197217E4-7FD0-6347-B877-921E1769ECD6}" dt="2021-05-01T01:09:53.563" v="250" actId="26606"/>
          <ac:spMkLst>
            <pc:docMk/>
            <pc:sldMk cId="770162151" sldId="257"/>
            <ac:spMk id="8" creationId="{F666FF2F-2378-4923-8424-37287533C443}"/>
          </ac:spMkLst>
        </pc:spChg>
        <pc:spChg chg="add del mod">
          <ac:chgData name="Andrew Burkart" userId="2f314f95-244e-48d9-80c1-02cb0cc73500" providerId="ADAL" clId="{197217E4-7FD0-6347-B877-921E1769ECD6}" dt="2021-05-01T01:09:53.563" v="250" actId="26606"/>
          <ac:spMkLst>
            <pc:docMk/>
            <pc:sldMk cId="770162151" sldId="257"/>
            <ac:spMk id="10" creationId="{3C37483C-4C14-46DC-B09D-2151C8663EDB}"/>
          </ac:spMkLst>
        </pc:spChg>
        <pc:spChg chg="add mod">
          <ac:chgData name="Andrew Burkart" userId="2f314f95-244e-48d9-80c1-02cb0cc73500" providerId="ADAL" clId="{197217E4-7FD0-6347-B877-921E1769ECD6}" dt="2021-05-01T02:50:25.045" v="669" actId="20577"/>
          <ac:spMkLst>
            <pc:docMk/>
            <pc:sldMk cId="770162151" sldId="257"/>
            <ac:spMk id="15" creationId="{69E290D5-3DB2-4E70-84AC-7EF2343873B8}"/>
          </ac:spMkLst>
        </pc:spChg>
      </pc:sldChg>
      <pc:sldChg chg="modSp del">
        <pc:chgData name="Andrew Burkart" userId="2f314f95-244e-48d9-80c1-02cb0cc73500" providerId="ADAL" clId="{197217E4-7FD0-6347-B877-921E1769ECD6}" dt="2021-05-01T00:50:32.414" v="22" actId="2696"/>
        <pc:sldMkLst>
          <pc:docMk/>
          <pc:sldMk cId="1322361974" sldId="257"/>
        </pc:sldMkLst>
        <pc:spChg chg="mod">
          <ac:chgData name="Andrew Burkart" userId="2f314f95-244e-48d9-80c1-02cb0cc73500" providerId="ADAL" clId="{197217E4-7FD0-6347-B877-921E1769ECD6}" dt="2021-05-01T00:47:24.874" v="0"/>
          <ac:spMkLst>
            <pc:docMk/>
            <pc:sldMk cId="1322361974" sldId="257"/>
            <ac:spMk id="2" creationId="{EF0F6535-AD37-B74E-A6C1-5EEAA4F63159}"/>
          </ac:spMkLst>
        </pc:spChg>
        <pc:spChg chg="mod">
          <ac:chgData name="Andrew Burkart" userId="2f314f95-244e-48d9-80c1-02cb0cc73500" providerId="ADAL" clId="{197217E4-7FD0-6347-B877-921E1769ECD6}" dt="2021-05-01T00:47:24.874" v="0"/>
          <ac:spMkLst>
            <pc:docMk/>
            <pc:sldMk cId="1322361974" sldId="257"/>
            <ac:spMk id="3" creationId="{A4DFBBCF-611C-A74B-854C-E854C2B12AA6}"/>
          </ac:spMkLst>
        </pc:spChg>
      </pc:sldChg>
      <pc:sldChg chg="modSp del mod">
        <pc:chgData name="Andrew Burkart" userId="2f314f95-244e-48d9-80c1-02cb0cc73500" providerId="ADAL" clId="{197217E4-7FD0-6347-B877-921E1769ECD6}" dt="2021-05-01T00:50:32.414" v="22" actId="2696"/>
        <pc:sldMkLst>
          <pc:docMk/>
          <pc:sldMk cId="1817892989" sldId="258"/>
        </pc:sldMkLst>
        <pc:spChg chg="mod">
          <ac:chgData name="Andrew Burkart" userId="2f314f95-244e-48d9-80c1-02cb0cc73500" providerId="ADAL" clId="{197217E4-7FD0-6347-B877-921E1769ECD6}" dt="2021-05-01T00:47:24.874" v="0"/>
          <ac:spMkLst>
            <pc:docMk/>
            <pc:sldMk cId="1817892989" sldId="258"/>
            <ac:spMk id="2" creationId="{BE654F39-04BE-9640-ACC5-177C3CFD1AF5}"/>
          </ac:spMkLst>
        </pc:spChg>
        <pc:spChg chg="mod">
          <ac:chgData name="Andrew Burkart" userId="2f314f95-244e-48d9-80c1-02cb0cc73500" providerId="ADAL" clId="{197217E4-7FD0-6347-B877-921E1769ECD6}" dt="2021-05-01T00:47:25.275" v="1" actId="27636"/>
          <ac:spMkLst>
            <pc:docMk/>
            <pc:sldMk cId="1817892989" sldId="258"/>
            <ac:spMk id="3" creationId="{C65AA173-38A7-9C49-95F5-7AACC0212985}"/>
          </ac:spMkLst>
        </pc:spChg>
      </pc:sldChg>
      <pc:sldChg chg="addSp delSp modSp new mod modClrScheme chgLayout modNotesTx">
        <pc:chgData name="Andrew Burkart" userId="2f314f95-244e-48d9-80c1-02cb0cc73500" providerId="ADAL" clId="{197217E4-7FD0-6347-B877-921E1769ECD6}" dt="2021-05-01T07:07:39.639" v="17078" actId="20577"/>
        <pc:sldMkLst>
          <pc:docMk/>
          <pc:sldMk cId="2904178959" sldId="258"/>
        </pc:sldMkLst>
        <pc:spChg chg="del">
          <ac:chgData name="Andrew Burkart" userId="2f314f95-244e-48d9-80c1-02cb0cc73500" providerId="ADAL" clId="{197217E4-7FD0-6347-B877-921E1769ECD6}" dt="2021-05-01T01:26:49.196" v="275" actId="478"/>
          <ac:spMkLst>
            <pc:docMk/>
            <pc:sldMk cId="2904178959" sldId="258"/>
            <ac:spMk id="2" creationId="{05456F40-A4EB-A147-9021-DADC87F035F9}"/>
          </ac:spMkLst>
        </pc:spChg>
        <pc:spChg chg="del">
          <ac:chgData name="Andrew Burkart" userId="2f314f95-244e-48d9-80c1-02cb0cc73500" providerId="ADAL" clId="{197217E4-7FD0-6347-B877-921E1769ECD6}" dt="2021-05-01T01:26:51.825" v="276" actId="478"/>
          <ac:spMkLst>
            <pc:docMk/>
            <pc:sldMk cId="2904178959" sldId="258"/>
            <ac:spMk id="3" creationId="{B04AEEE0-0651-824B-9A60-6A8FC0C87744}"/>
          </ac:spMkLst>
        </pc:spChg>
        <pc:spChg chg="add del mod">
          <ac:chgData name="Andrew Burkart" userId="2f314f95-244e-48d9-80c1-02cb0cc73500" providerId="ADAL" clId="{197217E4-7FD0-6347-B877-921E1769ECD6}" dt="2021-05-01T02:37:50.743" v="313" actId="478"/>
          <ac:spMkLst>
            <pc:docMk/>
            <pc:sldMk cId="2904178959" sldId="258"/>
            <ac:spMk id="4" creationId="{09360253-7BF3-FC4B-BB7A-DEA02CC82D3C}"/>
          </ac:spMkLst>
        </pc:spChg>
        <pc:spChg chg="add mod ord">
          <ac:chgData name="Andrew Burkart" userId="2f314f95-244e-48d9-80c1-02cb0cc73500" providerId="ADAL" clId="{197217E4-7FD0-6347-B877-921E1769ECD6}" dt="2021-05-01T02:54:01.595" v="818" actId="14100"/>
          <ac:spMkLst>
            <pc:docMk/>
            <pc:sldMk cId="2904178959" sldId="258"/>
            <ac:spMk id="5" creationId="{A0EDEE72-05A0-FE4A-AAA9-66A62D0C7E82}"/>
          </ac:spMkLst>
        </pc:spChg>
        <pc:spChg chg="add del mod">
          <ac:chgData name="Andrew Burkart" userId="2f314f95-244e-48d9-80c1-02cb0cc73500" providerId="ADAL" clId="{197217E4-7FD0-6347-B877-921E1769ECD6}" dt="2021-05-01T02:46:46.250" v="324" actId="478"/>
          <ac:spMkLst>
            <pc:docMk/>
            <pc:sldMk cId="2904178959" sldId="258"/>
            <ac:spMk id="6" creationId="{FC4CEE16-1B07-414D-B2E8-C9CAD94F8A90}"/>
          </ac:spMkLst>
        </pc:spChg>
        <pc:spChg chg="add mod">
          <ac:chgData name="Andrew Burkart" userId="2f314f95-244e-48d9-80c1-02cb0cc73500" providerId="ADAL" clId="{197217E4-7FD0-6347-B877-921E1769ECD6}" dt="2021-05-01T02:51:57.254" v="677" actId="1076"/>
          <ac:spMkLst>
            <pc:docMk/>
            <pc:sldMk cId="2904178959" sldId="258"/>
            <ac:spMk id="7" creationId="{B505AFEE-EF11-CD4A-A2D9-317FF0D5D5BF}"/>
          </ac:spMkLst>
        </pc:spChg>
      </pc:sldChg>
      <pc:sldChg chg="modSp del">
        <pc:chgData name="Andrew Burkart" userId="2f314f95-244e-48d9-80c1-02cb0cc73500" providerId="ADAL" clId="{197217E4-7FD0-6347-B877-921E1769ECD6}" dt="2021-05-01T00:50:32.414" v="22" actId="2696"/>
        <pc:sldMkLst>
          <pc:docMk/>
          <pc:sldMk cId="2833534753" sldId="259"/>
        </pc:sldMkLst>
        <pc:spChg chg="mod">
          <ac:chgData name="Andrew Burkart" userId="2f314f95-244e-48d9-80c1-02cb0cc73500" providerId="ADAL" clId="{197217E4-7FD0-6347-B877-921E1769ECD6}" dt="2021-05-01T00:47:24.874" v="0"/>
          <ac:spMkLst>
            <pc:docMk/>
            <pc:sldMk cId="2833534753" sldId="259"/>
            <ac:spMk id="2" creationId="{C6EA3106-8A11-E547-9471-C0BAB0CB81D2}"/>
          </ac:spMkLst>
        </pc:spChg>
        <pc:spChg chg="mod">
          <ac:chgData name="Andrew Burkart" userId="2f314f95-244e-48d9-80c1-02cb0cc73500" providerId="ADAL" clId="{197217E4-7FD0-6347-B877-921E1769ECD6}" dt="2021-05-01T00:47:24.874" v="0"/>
          <ac:spMkLst>
            <pc:docMk/>
            <pc:sldMk cId="2833534753" sldId="259"/>
            <ac:spMk id="3" creationId="{8CEEC8C9-ABD6-7547-8412-CAC1BFCBD5BA}"/>
          </ac:spMkLst>
        </pc:spChg>
      </pc:sldChg>
      <pc:sldChg chg="modSp new del mod ord">
        <pc:chgData name="Andrew Burkart" userId="2f314f95-244e-48d9-80c1-02cb0cc73500" providerId="ADAL" clId="{197217E4-7FD0-6347-B877-921E1769ECD6}" dt="2021-05-01T14:37:19.786" v="18247" actId="2696"/>
        <pc:sldMkLst>
          <pc:docMk/>
          <pc:sldMk cId="3818495112" sldId="259"/>
        </pc:sldMkLst>
        <pc:spChg chg="mod">
          <ac:chgData name="Andrew Burkart" userId="2f314f95-244e-48d9-80c1-02cb0cc73500" providerId="ADAL" clId="{197217E4-7FD0-6347-B877-921E1769ECD6}" dt="2021-05-01T02:52:44.680" v="684" actId="20577"/>
          <ac:spMkLst>
            <pc:docMk/>
            <pc:sldMk cId="3818495112" sldId="259"/>
            <ac:spMk id="2" creationId="{A394C50B-E3E4-2B44-8991-168E8ABC6CA1}"/>
          </ac:spMkLst>
        </pc:spChg>
        <pc:spChg chg="mod">
          <ac:chgData name="Andrew Burkart" userId="2f314f95-244e-48d9-80c1-02cb0cc73500" providerId="ADAL" clId="{197217E4-7FD0-6347-B877-921E1769ECD6}" dt="2021-05-01T14:36:56.022" v="18246" actId="20577"/>
          <ac:spMkLst>
            <pc:docMk/>
            <pc:sldMk cId="3818495112" sldId="259"/>
            <ac:spMk id="3" creationId="{721E9B96-C549-7745-A76E-BB3EF1DF4FC9}"/>
          </ac:spMkLst>
        </pc:spChg>
      </pc:sldChg>
      <pc:sldChg chg="addSp delSp modSp new mod delAnim modAnim modNotesTx">
        <pc:chgData name="Andrew Burkart" userId="2f314f95-244e-48d9-80c1-02cb0cc73500" providerId="ADAL" clId="{197217E4-7FD0-6347-B877-921E1769ECD6}" dt="2021-05-01T07:14:11.285" v="17375"/>
        <pc:sldMkLst>
          <pc:docMk/>
          <pc:sldMk cId="234863677" sldId="260"/>
        </pc:sldMkLst>
        <pc:spChg chg="mod">
          <ac:chgData name="Andrew Burkart" userId="2f314f95-244e-48d9-80c1-02cb0cc73500" providerId="ADAL" clId="{197217E4-7FD0-6347-B877-921E1769ECD6}" dt="2021-05-01T02:55:04.763" v="832" actId="20577"/>
          <ac:spMkLst>
            <pc:docMk/>
            <pc:sldMk cId="234863677" sldId="260"/>
            <ac:spMk id="2" creationId="{E95F5AFE-77FA-A24A-82AD-13CCE50F23F0}"/>
          </ac:spMkLst>
        </pc:spChg>
        <pc:spChg chg="mod">
          <ac:chgData name="Andrew Burkart" userId="2f314f95-244e-48d9-80c1-02cb0cc73500" providerId="ADAL" clId="{197217E4-7FD0-6347-B877-921E1769ECD6}" dt="2021-05-01T07:09:06.067" v="17093" actId="20577"/>
          <ac:spMkLst>
            <pc:docMk/>
            <pc:sldMk cId="234863677" sldId="260"/>
            <ac:spMk id="3" creationId="{27790312-B3BF-844F-B9EF-CC39BE3DB2BB}"/>
          </ac:spMkLst>
        </pc:spChg>
        <pc:picChg chg="add mod">
          <ac:chgData name="Andrew Burkart" userId="2f314f95-244e-48d9-80c1-02cb0cc73500" providerId="ADAL" clId="{197217E4-7FD0-6347-B877-921E1769ECD6}" dt="2021-05-01T03:02:28.951" v="1340" actId="1076"/>
          <ac:picMkLst>
            <pc:docMk/>
            <pc:sldMk cId="234863677" sldId="260"/>
            <ac:picMk id="4" creationId="{F1AA3B18-311E-C343-B318-12184997E7E6}"/>
          </ac:picMkLst>
        </pc:picChg>
        <pc:picChg chg="add mod">
          <ac:chgData name="Andrew Burkart" userId="2f314f95-244e-48d9-80c1-02cb0cc73500" providerId="ADAL" clId="{197217E4-7FD0-6347-B877-921E1769ECD6}" dt="2021-05-01T07:12:31.444" v="17357" actId="14100"/>
          <ac:picMkLst>
            <pc:docMk/>
            <pc:sldMk cId="234863677" sldId="260"/>
            <ac:picMk id="5" creationId="{160AC5A5-3938-0B43-9E83-57036D3BA558}"/>
          </ac:picMkLst>
        </pc:picChg>
        <pc:picChg chg="add del mod">
          <ac:chgData name="Andrew Burkart" userId="2f314f95-244e-48d9-80c1-02cb0cc73500" providerId="ADAL" clId="{197217E4-7FD0-6347-B877-921E1769ECD6}" dt="2021-05-01T03:02:16.985" v="1337" actId="478"/>
          <ac:picMkLst>
            <pc:docMk/>
            <pc:sldMk cId="234863677" sldId="260"/>
            <ac:picMk id="5" creationId="{A8BC78F9-8E6F-9049-A139-C34E3CF26B4D}"/>
          </ac:picMkLst>
        </pc:picChg>
        <pc:picChg chg="add del mod">
          <ac:chgData name="Andrew Burkart" userId="2f314f95-244e-48d9-80c1-02cb0cc73500" providerId="ADAL" clId="{197217E4-7FD0-6347-B877-921E1769ECD6}" dt="2021-05-01T03:02:22.664" v="1338" actId="478"/>
          <ac:picMkLst>
            <pc:docMk/>
            <pc:sldMk cId="234863677" sldId="260"/>
            <ac:picMk id="6" creationId="{702B9330-A729-3B4C-A7A0-B200B1E24EB1}"/>
          </ac:picMkLst>
        </pc:picChg>
        <pc:picChg chg="add del mod">
          <ac:chgData name="Andrew Burkart" userId="2f314f95-244e-48d9-80c1-02cb0cc73500" providerId="ADAL" clId="{197217E4-7FD0-6347-B877-921E1769ECD6}" dt="2021-05-01T03:02:22.664" v="1338" actId="478"/>
          <ac:picMkLst>
            <pc:docMk/>
            <pc:sldMk cId="234863677" sldId="260"/>
            <ac:picMk id="7" creationId="{AB56A60B-BF6D-9C44-976D-7E7E793B8EC5}"/>
          </ac:picMkLst>
        </pc:picChg>
        <pc:picChg chg="add del mod">
          <ac:chgData name="Andrew Burkart" userId="2f314f95-244e-48d9-80c1-02cb0cc73500" providerId="ADAL" clId="{197217E4-7FD0-6347-B877-921E1769ECD6}" dt="2021-05-01T03:02:22.664" v="1338" actId="478"/>
          <ac:picMkLst>
            <pc:docMk/>
            <pc:sldMk cId="234863677" sldId="260"/>
            <ac:picMk id="8" creationId="{DE0C1ED2-F031-AE44-97A3-A3E0732D9591}"/>
          </ac:picMkLst>
        </pc:picChg>
        <pc:picChg chg="add del mod">
          <ac:chgData name="Andrew Burkart" userId="2f314f95-244e-48d9-80c1-02cb0cc73500" providerId="ADAL" clId="{197217E4-7FD0-6347-B877-921E1769ECD6}" dt="2021-05-01T03:02:22.664" v="1338" actId="478"/>
          <ac:picMkLst>
            <pc:docMk/>
            <pc:sldMk cId="234863677" sldId="260"/>
            <ac:picMk id="9" creationId="{6A0B7EFA-39F6-B24A-92E7-C8CE5A3DA583}"/>
          </ac:picMkLst>
        </pc:picChg>
        <pc:picChg chg="add del mod">
          <ac:chgData name="Andrew Burkart" userId="2f314f95-244e-48d9-80c1-02cb0cc73500" providerId="ADAL" clId="{197217E4-7FD0-6347-B877-921E1769ECD6}" dt="2021-05-01T03:02:22.664" v="1338" actId="478"/>
          <ac:picMkLst>
            <pc:docMk/>
            <pc:sldMk cId="234863677" sldId="260"/>
            <ac:picMk id="10" creationId="{C28F5392-0DDC-5643-87E5-279E83FCA988}"/>
          </ac:picMkLst>
        </pc:picChg>
        <pc:picChg chg="add mod">
          <ac:chgData name="Andrew Burkart" userId="2f314f95-244e-48d9-80c1-02cb0cc73500" providerId="ADAL" clId="{197217E4-7FD0-6347-B877-921E1769ECD6}" dt="2021-05-01T03:03:40.265" v="1352" actId="1076"/>
          <ac:picMkLst>
            <pc:docMk/>
            <pc:sldMk cId="234863677" sldId="260"/>
            <ac:picMk id="11" creationId="{40655237-B613-6B46-AF5A-04D76029116C}"/>
          </ac:picMkLst>
        </pc:picChg>
        <pc:picChg chg="add mod">
          <ac:chgData name="Andrew Burkart" userId="2f314f95-244e-48d9-80c1-02cb0cc73500" providerId="ADAL" clId="{197217E4-7FD0-6347-B877-921E1769ECD6}" dt="2021-05-01T03:03:30.727" v="1351" actId="1076"/>
          <ac:picMkLst>
            <pc:docMk/>
            <pc:sldMk cId="234863677" sldId="260"/>
            <ac:picMk id="12" creationId="{8F0C9F3E-084C-8449-9759-73916F285DD3}"/>
          </ac:picMkLst>
        </pc:picChg>
        <pc:picChg chg="add mod">
          <ac:chgData name="Andrew Burkart" userId="2f314f95-244e-48d9-80c1-02cb0cc73500" providerId="ADAL" clId="{197217E4-7FD0-6347-B877-921E1769ECD6}" dt="2021-05-01T03:03:26.623" v="1350" actId="1076"/>
          <ac:picMkLst>
            <pc:docMk/>
            <pc:sldMk cId="234863677" sldId="260"/>
            <ac:picMk id="13" creationId="{533F9BF3-6C4A-B64F-8B3C-39498C845A18}"/>
          </ac:picMkLst>
        </pc:picChg>
        <pc:picChg chg="add mod">
          <ac:chgData name="Andrew Burkart" userId="2f314f95-244e-48d9-80c1-02cb0cc73500" providerId="ADAL" clId="{197217E4-7FD0-6347-B877-921E1769ECD6}" dt="2021-05-01T03:03:21.096" v="1349" actId="1076"/>
          <ac:picMkLst>
            <pc:docMk/>
            <pc:sldMk cId="234863677" sldId="260"/>
            <ac:picMk id="14" creationId="{F6EC8AD2-BDB1-E041-B7F1-14D5EB34EDBA}"/>
          </ac:picMkLst>
        </pc:picChg>
        <pc:picChg chg="add mod">
          <ac:chgData name="Andrew Burkart" userId="2f314f95-244e-48d9-80c1-02cb0cc73500" providerId="ADAL" clId="{197217E4-7FD0-6347-B877-921E1769ECD6}" dt="2021-05-01T03:03:17.636" v="1348" actId="1076"/>
          <ac:picMkLst>
            <pc:docMk/>
            <pc:sldMk cId="234863677" sldId="260"/>
            <ac:picMk id="15" creationId="{7A53F938-8F17-3D47-89D7-5FBD9874F20C}"/>
          </ac:picMkLst>
        </pc:picChg>
        <pc:picChg chg="add del mod">
          <ac:chgData name="Andrew Burkart" userId="2f314f95-244e-48d9-80c1-02cb0cc73500" providerId="ADAL" clId="{197217E4-7FD0-6347-B877-921E1769ECD6}" dt="2021-05-01T07:12:18.059" v="17353" actId="478"/>
          <ac:picMkLst>
            <pc:docMk/>
            <pc:sldMk cId="234863677" sldId="260"/>
            <ac:picMk id="16" creationId="{3C139876-79E5-1644-B442-1F59CC4DC7E5}"/>
          </ac:picMkLst>
        </pc:picChg>
      </pc:sldChg>
      <pc:sldChg chg="modSp del">
        <pc:chgData name="Andrew Burkart" userId="2f314f95-244e-48d9-80c1-02cb0cc73500" providerId="ADAL" clId="{197217E4-7FD0-6347-B877-921E1769ECD6}" dt="2021-05-01T00:50:32.414" v="22" actId="2696"/>
        <pc:sldMkLst>
          <pc:docMk/>
          <pc:sldMk cId="2336223984" sldId="260"/>
        </pc:sldMkLst>
        <pc:spChg chg="mod">
          <ac:chgData name="Andrew Burkart" userId="2f314f95-244e-48d9-80c1-02cb0cc73500" providerId="ADAL" clId="{197217E4-7FD0-6347-B877-921E1769ECD6}" dt="2021-05-01T00:47:24.874" v="0"/>
          <ac:spMkLst>
            <pc:docMk/>
            <pc:sldMk cId="2336223984" sldId="260"/>
            <ac:spMk id="2" creationId="{F1583EFF-C742-E34A-8CAB-D704472B95F6}"/>
          </ac:spMkLst>
        </pc:spChg>
      </pc:sldChg>
      <pc:sldChg chg="delSp modSp new mod modClrScheme chgLayout">
        <pc:chgData name="Andrew Burkart" userId="2f314f95-244e-48d9-80c1-02cb0cc73500" providerId="ADAL" clId="{197217E4-7FD0-6347-B877-921E1769ECD6}" dt="2021-05-01T03:14:17.849" v="1372" actId="122"/>
        <pc:sldMkLst>
          <pc:docMk/>
          <pc:sldMk cId="260890529" sldId="261"/>
        </pc:sldMkLst>
        <pc:spChg chg="mod">
          <ac:chgData name="Andrew Burkart" userId="2f314f95-244e-48d9-80c1-02cb0cc73500" providerId="ADAL" clId="{197217E4-7FD0-6347-B877-921E1769ECD6}" dt="2021-05-01T03:14:17.849" v="1372" actId="122"/>
          <ac:spMkLst>
            <pc:docMk/>
            <pc:sldMk cId="260890529" sldId="261"/>
            <ac:spMk id="2" creationId="{0D478CA8-D204-3F47-8696-8E7C54268053}"/>
          </ac:spMkLst>
        </pc:spChg>
        <pc:spChg chg="del">
          <ac:chgData name="Andrew Burkart" userId="2f314f95-244e-48d9-80c1-02cb0cc73500" providerId="ADAL" clId="{197217E4-7FD0-6347-B877-921E1769ECD6}" dt="2021-05-01T03:14:05.446" v="1370" actId="26606"/>
          <ac:spMkLst>
            <pc:docMk/>
            <pc:sldMk cId="260890529" sldId="261"/>
            <ac:spMk id="3" creationId="{05F4191D-4A9B-D04E-941C-CC07CCF69AF0}"/>
          </ac:spMkLst>
        </pc:spChg>
      </pc:sldChg>
      <pc:sldChg chg="modSp del">
        <pc:chgData name="Andrew Burkart" userId="2f314f95-244e-48d9-80c1-02cb0cc73500" providerId="ADAL" clId="{197217E4-7FD0-6347-B877-921E1769ECD6}" dt="2021-05-01T00:50:32.414" v="22" actId="2696"/>
        <pc:sldMkLst>
          <pc:docMk/>
          <pc:sldMk cId="2154302190" sldId="261"/>
        </pc:sldMkLst>
        <pc:spChg chg="mod">
          <ac:chgData name="Andrew Burkart" userId="2f314f95-244e-48d9-80c1-02cb0cc73500" providerId="ADAL" clId="{197217E4-7FD0-6347-B877-921E1769ECD6}" dt="2021-05-01T00:47:24.874" v="0"/>
          <ac:spMkLst>
            <pc:docMk/>
            <pc:sldMk cId="2154302190" sldId="261"/>
            <ac:spMk id="2" creationId="{DF77C7CB-FA4D-5B48-BF43-893CF4AC4E67}"/>
          </ac:spMkLst>
        </pc:spChg>
      </pc:sldChg>
      <pc:sldChg chg="addSp delSp modSp new mod modClrScheme chgLayout modNotesTx">
        <pc:chgData name="Andrew Burkart" userId="2f314f95-244e-48d9-80c1-02cb0cc73500" providerId="ADAL" clId="{197217E4-7FD0-6347-B877-921E1769ECD6}" dt="2021-05-01T15:08:23.941" v="18539" actId="20577"/>
        <pc:sldMkLst>
          <pc:docMk/>
          <pc:sldMk cId="48104863" sldId="262"/>
        </pc:sldMkLst>
        <pc:spChg chg="del">
          <ac:chgData name="Andrew Burkart" userId="2f314f95-244e-48d9-80c1-02cb0cc73500" providerId="ADAL" clId="{197217E4-7FD0-6347-B877-921E1769ECD6}" dt="2021-05-01T03:14:45.633" v="1374" actId="26606"/>
          <ac:spMkLst>
            <pc:docMk/>
            <pc:sldMk cId="48104863" sldId="262"/>
            <ac:spMk id="2" creationId="{3F823DAC-9AB0-A044-AFA9-2EA88EB1ED60}"/>
          </ac:spMkLst>
        </pc:spChg>
        <pc:spChg chg="del">
          <ac:chgData name="Andrew Burkart" userId="2f314f95-244e-48d9-80c1-02cb0cc73500" providerId="ADAL" clId="{197217E4-7FD0-6347-B877-921E1769ECD6}" dt="2021-05-01T03:14:45.633" v="1374" actId="26606"/>
          <ac:spMkLst>
            <pc:docMk/>
            <pc:sldMk cId="48104863" sldId="262"/>
            <ac:spMk id="3" creationId="{E9DEB42C-8E71-5F4D-A7B8-7405291E8AC9}"/>
          </ac:spMkLst>
        </pc:spChg>
        <pc:spChg chg="add del mod">
          <ac:chgData name="Andrew Burkart" userId="2f314f95-244e-48d9-80c1-02cb0cc73500" providerId="ADAL" clId="{197217E4-7FD0-6347-B877-921E1769ECD6}" dt="2021-05-01T03:26:55.464" v="2205"/>
          <ac:spMkLst>
            <pc:docMk/>
            <pc:sldMk cId="48104863" sldId="262"/>
            <ac:spMk id="4" creationId="{7CA75379-0BAA-FD45-911E-756947623802}"/>
          </ac:spMkLst>
        </pc:spChg>
        <pc:spChg chg="add mod">
          <ac:chgData name="Andrew Burkart" userId="2f314f95-244e-48d9-80c1-02cb0cc73500" providerId="ADAL" clId="{197217E4-7FD0-6347-B877-921E1769ECD6}" dt="2021-05-01T03:28:53.587" v="2336" actId="20577"/>
          <ac:spMkLst>
            <pc:docMk/>
            <pc:sldMk cId="48104863" sldId="262"/>
            <ac:spMk id="5" creationId="{6A82E9D4-A660-744C-BF90-C9D7CC14765B}"/>
          </ac:spMkLst>
        </pc:spChg>
        <pc:spChg chg="add mod">
          <ac:chgData name="Andrew Burkart" userId="2f314f95-244e-48d9-80c1-02cb0cc73500" providerId="ADAL" clId="{197217E4-7FD0-6347-B877-921E1769ECD6}" dt="2021-05-01T03:15:31.427" v="1403" actId="20577"/>
          <ac:spMkLst>
            <pc:docMk/>
            <pc:sldMk cId="48104863" sldId="262"/>
            <ac:spMk id="8" creationId="{91CCBBC4-6FAD-459E-A173-8EFF973A315B}"/>
          </ac:spMkLst>
        </pc:spChg>
        <pc:spChg chg="add mod">
          <ac:chgData name="Andrew Burkart" userId="2f314f95-244e-48d9-80c1-02cb0cc73500" providerId="ADAL" clId="{197217E4-7FD0-6347-B877-921E1769ECD6}" dt="2021-05-01T03:26:52.572" v="2203" actId="20577"/>
          <ac:spMkLst>
            <pc:docMk/>
            <pc:sldMk cId="48104863" sldId="262"/>
            <ac:spMk id="10" creationId="{319EB1DD-8FD2-4521-8BC8-9C2FE6A945FE}"/>
          </ac:spMkLst>
        </pc:spChg>
      </pc:sldChg>
      <pc:sldChg chg="modSp del">
        <pc:chgData name="Andrew Burkart" userId="2f314f95-244e-48d9-80c1-02cb0cc73500" providerId="ADAL" clId="{197217E4-7FD0-6347-B877-921E1769ECD6}" dt="2021-05-01T00:50:32.414" v="22" actId="2696"/>
        <pc:sldMkLst>
          <pc:docMk/>
          <pc:sldMk cId="3571870048" sldId="262"/>
        </pc:sldMkLst>
        <pc:spChg chg="mod">
          <ac:chgData name="Andrew Burkart" userId="2f314f95-244e-48d9-80c1-02cb0cc73500" providerId="ADAL" clId="{197217E4-7FD0-6347-B877-921E1769ECD6}" dt="2021-05-01T00:47:24.874" v="0"/>
          <ac:spMkLst>
            <pc:docMk/>
            <pc:sldMk cId="3571870048" sldId="262"/>
            <ac:spMk id="2" creationId="{DF77C7CB-FA4D-5B48-BF43-893CF4AC4E67}"/>
          </ac:spMkLst>
        </pc:spChg>
      </pc:sldChg>
      <pc:sldChg chg="addSp delSp modSp new mod modNotesTx">
        <pc:chgData name="Andrew Burkart" userId="2f314f95-244e-48d9-80c1-02cb0cc73500" providerId="ADAL" clId="{197217E4-7FD0-6347-B877-921E1769ECD6}" dt="2021-05-01T07:16:42.519" v="17386" actId="20577"/>
        <pc:sldMkLst>
          <pc:docMk/>
          <pc:sldMk cId="66886927" sldId="263"/>
        </pc:sldMkLst>
        <pc:spChg chg="mod">
          <ac:chgData name="Andrew Burkart" userId="2f314f95-244e-48d9-80c1-02cb0cc73500" providerId="ADAL" clId="{197217E4-7FD0-6347-B877-921E1769ECD6}" dt="2021-05-01T03:30:50.876" v="2546" actId="20577"/>
          <ac:spMkLst>
            <pc:docMk/>
            <pc:sldMk cId="66886927" sldId="263"/>
            <ac:spMk id="2" creationId="{D3E2E8CA-8623-924D-AE5D-A467C9E78C2E}"/>
          </ac:spMkLst>
        </pc:spChg>
        <pc:spChg chg="del mod">
          <ac:chgData name="Andrew Burkart" userId="2f314f95-244e-48d9-80c1-02cb0cc73500" providerId="ADAL" clId="{197217E4-7FD0-6347-B877-921E1769ECD6}" dt="2021-05-01T03:32:17.854" v="2557" actId="478"/>
          <ac:spMkLst>
            <pc:docMk/>
            <pc:sldMk cId="66886927" sldId="263"/>
            <ac:spMk id="3" creationId="{C50AC47D-19B0-E742-AB10-25480E9CD9AD}"/>
          </ac:spMkLst>
        </pc:spChg>
        <pc:spChg chg="add del mod">
          <ac:chgData name="Andrew Burkart" userId="2f314f95-244e-48d9-80c1-02cb0cc73500" providerId="ADAL" clId="{197217E4-7FD0-6347-B877-921E1769ECD6}" dt="2021-05-01T03:39:31.886" v="3072" actId="20577"/>
          <ac:spMkLst>
            <pc:docMk/>
            <pc:sldMk cId="66886927" sldId="263"/>
            <ac:spMk id="4" creationId="{14F324B4-E3F2-3546-B125-6D25F755BBED}"/>
          </ac:spMkLst>
        </pc:spChg>
        <pc:spChg chg="add del mod">
          <ac:chgData name="Andrew Burkart" userId="2f314f95-244e-48d9-80c1-02cb0cc73500" providerId="ADAL" clId="{197217E4-7FD0-6347-B877-921E1769ECD6}" dt="2021-05-01T03:33:06.260" v="2571" actId="767"/>
          <ac:spMkLst>
            <pc:docMk/>
            <pc:sldMk cId="66886927" sldId="263"/>
            <ac:spMk id="5" creationId="{CAB66076-EC4B-8340-8061-0730C9022517}"/>
          </ac:spMkLst>
        </pc:spChg>
        <pc:spChg chg="add del mod">
          <ac:chgData name="Andrew Burkart" userId="2f314f95-244e-48d9-80c1-02cb0cc73500" providerId="ADAL" clId="{197217E4-7FD0-6347-B877-921E1769ECD6}" dt="2021-05-01T03:33:02.433" v="2569" actId="767"/>
          <ac:spMkLst>
            <pc:docMk/>
            <pc:sldMk cId="66886927" sldId="263"/>
            <ac:spMk id="6" creationId="{7C1637EE-D6D4-D748-BD16-06E8CAC81BEB}"/>
          </ac:spMkLst>
        </pc:spChg>
      </pc:sldChg>
      <pc:sldChg chg="modSp del">
        <pc:chgData name="Andrew Burkart" userId="2f314f95-244e-48d9-80c1-02cb0cc73500" providerId="ADAL" clId="{197217E4-7FD0-6347-B877-921E1769ECD6}" dt="2021-05-01T00:50:32.414" v="22" actId="2696"/>
        <pc:sldMkLst>
          <pc:docMk/>
          <pc:sldMk cId="2844416704" sldId="263"/>
        </pc:sldMkLst>
        <pc:spChg chg="mod">
          <ac:chgData name="Andrew Burkart" userId="2f314f95-244e-48d9-80c1-02cb0cc73500" providerId="ADAL" clId="{197217E4-7FD0-6347-B877-921E1769ECD6}" dt="2021-05-01T00:47:24.874" v="0"/>
          <ac:spMkLst>
            <pc:docMk/>
            <pc:sldMk cId="2844416704" sldId="263"/>
            <ac:spMk id="2" creationId="{E0346796-0518-5F44-A526-561F8104CE3F}"/>
          </ac:spMkLst>
        </pc:spChg>
        <pc:spChg chg="mod">
          <ac:chgData name="Andrew Burkart" userId="2f314f95-244e-48d9-80c1-02cb0cc73500" providerId="ADAL" clId="{197217E4-7FD0-6347-B877-921E1769ECD6}" dt="2021-05-01T00:47:24.874" v="0"/>
          <ac:spMkLst>
            <pc:docMk/>
            <pc:sldMk cId="2844416704" sldId="263"/>
            <ac:spMk id="3" creationId="{622490C4-9791-BE44-8151-329A38550987}"/>
          </ac:spMkLst>
        </pc:spChg>
      </pc:sldChg>
      <pc:sldChg chg="modSp del">
        <pc:chgData name="Andrew Burkart" userId="2f314f95-244e-48d9-80c1-02cb0cc73500" providerId="ADAL" clId="{197217E4-7FD0-6347-B877-921E1769ECD6}" dt="2021-05-01T00:50:32.414" v="22" actId="2696"/>
        <pc:sldMkLst>
          <pc:docMk/>
          <pc:sldMk cId="979042759" sldId="264"/>
        </pc:sldMkLst>
        <pc:spChg chg="mod">
          <ac:chgData name="Andrew Burkart" userId="2f314f95-244e-48d9-80c1-02cb0cc73500" providerId="ADAL" clId="{197217E4-7FD0-6347-B877-921E1769ECD6}" dt="2021-05-01T00:47:24.874" v="0"/>
          <ac:spMkLst>
            <pc:docMk/>
            <pc:sldMk cId="979042759" sldId="264"/>
            <ac:spMk id="2" creationId="{E0346796-0518-5F44-A526-561F8104CE3F}"/>
          </ac:spMkLst>
        </pc:spChg>
        <pc:spChg chg="mod">
          <ac:chgData name="Andrew Burkart" userId="2f314f95-244e-48d9-80c1-02cb0cc73500" providerId="ADAL" clId="{197217E4-7FD0-6347-B877-921E1769ECD6}" dt="2021-05-01T00:47:24.874" v="0"/>
          <ac:spMkLst>
            <pc:docMk/>
            <pc:sldMk cId="979042759" sldId="264"/>
            <ac:spMk id="3" creationId="{622490C4-9791-BE44-8151-329A38550987}"/>
          </ac:spMkLst>
        </pc:spChg>
      </pc:sldChg>
      <pc:sldChg chg="modSp new mod ord modNotesTx">
        <pc:chgData name="Andrew Burkart" userId="2f314f95-244e-48d9-80c1-02cb0cc73500" providerId="ADAL" clId="{197217E4-7FD0-6347-B877-921E1769ECD6}" dt="2021-05-01T03:54:24.918" v="5189" actId="14100"/>
        <pc:sldMkLst>
          <pc:docMk/>
          <pc:sldMk cId="2002006853" sldId="264"/>
        </pc:sldMkLst>
        <pc:spChg chg="mod">
          <ac:chgData name="Andrew Burkart" userId="2f314f95-244e-48d9-80c1-02cb0cc73500" providerId="ADAL" clId="{197217E4-7FD0-6347-B877-921E1769ECD6}" dt="2021-05-01T03:39:57.438" v="3088" actId="20577"/>
          <ac:spMkLst>
            <pc:docMk/>
            <pc:sldMk cId="2002006853" sldId="264"/>
            <ac:spMk id="2" creationId="{C45D76B5-47CA-C647-97B3-EF78C94EEDDA}"/>
          </ac:spMkLst>
        </pc:spChg>
        <pc:spChg chg="mod">
          <ac:chgData name="Andrew Burkart" userId="2f314f95-244e-48d9-80c1-02cb0cc73500" providerId="ADAL" clId="{197217E4-7FD0-6347-B877-921E1769ECD6}" dt="2021-05-01T03:54:24.918" v="5189" actId="14100"/>
          <ac:spMkLst>
            <pc:docMk/>
            <pc:sldMk cId="2002006853" sldId="264"/>
            <ac:spMk id="3" creationId="{0B2DCDD9-3D41-EF46-BE3D-A6A8A7781E01}"/>
          </ac:spMkLst>
        </pc:spChg>
      </pc:sldChg>
      <pc:sldChg chg="modSp del">
        <pc:chgData name="Andrew Burkart" userId="2f314f95-244e-48d9-80c1-02cb0cc73500" providerId="ADAL" clId="{197217E4-7FD0-6347-B877-921E1769ECD6}" dt="2021-05-01T00:50:32.414" v="22" actId="2696"/>
        <pc:sldMkLst>
          <pc:docMk/>
          <pc:sldMk cId="980117550" sldId="265"/>
        </pc:sldMkLst>
        <pc:spChg chg="mod">
          <ac:chgData name="Andrew Burkart" userId="2f314f95-244e-48d9-80c1-02cb0cc73500" providerId="ADAL" clId="{197217E4-7FD0-6347-B877-921E1769ECD6}" dt="2021-05-01T00:47:24.874" v="0"/>
          <ac:spMkLst>
            <pc:docMk/>
            <pc:sldMk cId="980117550" sldId="265"/>
            <ac:spMk id="2" creationId="{117AF435-26AA-7246-BFC0-59914B73DB93}"/>
          </ac:spMkLst>
        </pc:spChg>
        <pc:spChg chg="mod">
          <ac:chgData name="Andrew Burkart" userId="2f314f95-244e-48d9-80c1-02cb0cc73500" providerId="ADAL" clId="{197217E4-7FD0-6347-B877-921E1769ECD6}" dt="2021-05-01T00:47:24.874" v="0"/>
          <ac:spMkLst>
            <pc:docMk/>
            <pc:sldMk cId="980117550" sldId="265"/>
            <ac:spMk id="3" creationId="{28E01CDA-F2DC-9C4C-833A-5F9DA1C0E56E}"/>
          </ac:spMkLst>
        </pc:spChg>
      </pc:sldChg>
      <pc:sldChg chg="addSp delSp modSp new mod modNotesTx">
        <pc:chgData name="Andrew Burkart" userId="2f314f95-244e-48d9-80c1-02cb0cc73500" providerId="ADAL" clId="{197217E4-7FD0-6347-B877-921E1769ECD6}" dt="2021-05-01T04:15:11.474" v="6445" actId="14100"/>
        <pc:sldMkLst>
          <pc:docMk/>
          <pc:sldMk cId="2364429750" sldId="265"/>
        </pc:sldMkLst>
        <pc:spChg chg="mod">
          <ac:chgData name="Andrew Burkart" userId="2f314f95-244e-48d9-80c1-02cb0cc73500" providerId="ADAL" clId="{197217E4-7FD0-6347-B877-921E1769ECD6}" dt="2021-05-01T04:01:46.044" v="5507" actId="20577"/>
          <ac:spMkLst>
            <pc:docMk/>
            <pc:sldMk cId="2364429750" sldId="265"/>
            <ac:spMk id="2" creationId="{69A6A241-D440-4548-B964-2CEC9CD24002}"/>
          </ac:spMkLst>
        </pc:spChg>
        <pc:spChg chg="del mod">
          <ac:chgData name="Andrew Burkart" userId="2f314f95-244e-48d9-80c1-02cb0cc73500" providerId="ADAL" clId="{197217E4-7FD0-6347-B877-921E1769ECD6}" dt="2021-05-01T03:55:20.509" v="5202" actId="478"/>
          <ac:spMkLst>
            <pc:docMk/>
            <pc:sldMk cId="2364429750" sldId="265"/>
            <ac:spMk id="3" creationId="{31EC605B-A131-2F46-8C4D-9492004A7DE6}"/>
          </ac:spMkLst>
        </pc:spChg>
        <pc:spChg chg="add mod">
          <ac:chgData name="Andrew Burkart" userId="2f314f95-244e-48d9-80c1-02cb0cc73500" providerId="ADAL" clId="{197217E4-7FD0-6347-B877-921E1769ECD6}" dt="2021-05-01T04:15:11.474" v="6445" actId="14100"/>
          <ac:spMkLst>
            <pc:docMk/>
            <pc:sldMk cId="2364429750" sldId="265"/>
            <ac:spMk id="4" creationId="{A3057B14-6842-FA47-903C-7B4912DB27E9}"/>
          </ac:spMkLst>
        </pc:spChg>
        <pc:spChg chg="add mod">
          <ac:chgData name="Andrew Burkart" userId="2f314f95-244e-48d9-80c1-02cb0cc73500" providerId="ADAL" clId="{197217E4-7FD0-6347-B877-921E1769ECD6}" dt="2021-05-01T03:56:50.108" v="5275" actId="1076"/>
          <ac:spMkLst>
            <pc:docMk/>
            <pc:sldMk cId="2364429750" sldId="265"/>
            <ac:spMk id="5" creationId="{6C6F6BA9-AEBB-B843-B136-C5EEC5B1E44E}"/>
          </ac:spMkLst>
        </pc:spChg>
        <pc:spChg chg="add mod">
          <ac:chgData name="Andrew Burkart" userId="2f314f95-244e-48d9-80c1-02cb0cc73500" providerId="ADAL" clId="{197217E4-7FD0-6347-B877-921E1769ECD6}" dt="2021-05-01T03:56:50.108" v="5275" actId="1076"/>
          <ac:spMkLst>
            <pc:docMk/>
            <pc:sldMk cId="2364429750" sldId="265"/>
            <ac:spMk id="6" creationId="{86D30ACD-3F1E-834C-968F-86BA1688F965}"/>
          </ac:spMkLst>
        </pc:spChg>
        <pc:spChg chg="add mod">
          <ac:chgData name="Andrew Burkart" userId="2f314f95-244e-48d9-80c1-02cb0cc73500" providerId="ADAL" clId="{197217E4-7FD0-6347-B877-921E1769ECD6}" dt="2021-05-01T03:56:50.108" v="5275" actId="1076"/>
          <ac:spMkLst>
            <pc:docMk/>
            <pc:sldMk cId="2364429750" sldId="265"/>
            <ac:spMk id="7" creationId="{C38E8EA4-48DD-1445-A48F-6E939AD8BCCD}"/>
          </ac:spMkLst>
        </pc:spChg>
        <pc:spChg chg="add mod">
          <ac:chgData name="Andrew Burkart" userId="2f314f95-244e-48d9-80c1-02cb0cc73500" providerId="ADAL" clId="{197217E4-7FD0-6347-B877-921E1769ECD6}" dt="2021-05-01T03:56:50.108" v="5275" actId="1076"/>
          <ac:spMkLst>
            <pc:docMk/>
            <pc:sldMk cId="2364429750" sldId="265"/>
            <ac:spMk id="8" creationId="{8721F029-A87A-7248-B229-94CCC8A04C16}"/>
          </ac:spMkLst>
        </pc:spChg>
        <pc:spChg chg="add mod">
          <ac:chgData name="Andrew Burkart" userId="2f314f95-244e-48d9-80c1-02cb0cc73500" providerId="ADAL" clId="{197217E4-7FD0-6347-B877-921E1769ECD6}" dt="2021-05-01T03:56:50.108" v="5275" actId="1076"/>
          <ac:spMkLst>
            <pc:docMk/>
            <pc:sldMk cId="2364429750" sldId="265"/>
            <ac:spMk id="9" creationId="{DC83DE83-2908-AE49-B132-DCF803BCAED1}"/>
          </ac:spMkLst>
        </pc:spChg>
        <pc:spChg chg="add mod">
          <ac:chgData name="Andrew Burkart" userId="2f314f95-244e-48d9-80c1-02cb0cc73500" providerId="ADAL" clId="{197217E4-7FD0-6347-B877-921E1769ECD6}" dt="2021-05-01T03:56:50.108" v="5275" actId="1076"/>
          <ac:spMkLst>
            <pc:docMk/>
            <pc:sldMk cId="2364429750" sldId="265"/>
            <ac:spMk id="10" creationId="{DA6E31E0-2541-5641-B7AB-3EF8542457F0}"/>
          </ac:spMkLst>
        </pc:spChg>
        <pc:spChg chg="add mod">
          <ac:chgData name="Andrew Burkart" userId="2f314f95-244e-48d9-80c1-02cb0cc73500" providerId="ADAL" clId="{197217E4-7FD0-6347-B877-921E1769ECD6}" dt="2021-05-01T03:56:50.108" v="5275" actId="1076"/>
          <ac:spMkLst>
            <pc:docMk/>
            <pc:sldMk cId="2364429750" sldId="265"/>
            <ac:spMk id="11" creationId="{02272EA9-083C-9B4B-B066-ED76E981FFB1}"/>
          </ac:spMkLst>
        </pc:spChg>
        <pc:spChg chg="add mod">
          <ac:chgData name="Andrew Burkart" userId="2f314f95-244e-48d9-80c1-02cb0cc73500" providerId="ADAL" clId="{197217E4-7FD0-6347-B877-921E1769ECD6}" dt="2021-05-01T03:56:50.108" v="5275" actId="1076"/>
          <ac:spMkLst>
            <pc:docMk/>
            <pc:sldMk cId="2364429750" sldId="265"/>
            <ac:spMk id="12" creationId="{3C76E8CA-C6E6-7C48-85AE-EE4244D44FAF}"/>
          </ac:spMkLst>
        </pc:spChg>
        <pc:spChg chg="add mod">
          <ac:chgData name="Andrew Burkart" userId="2f314f95-244e-48d9-80c1-02cb0cc73500" providerId="ADAL" clId="{197217E4-7FD0-6347-B877-921E1769ECD6}" dt="2021-05-01T03:56:50.108" v="5275" actId="1076"/>
          <ac:spMkLst>
            <pc:docMk/>
            <pc:sldMk cId="2364429750" sldId="265"/>
            <ac:spMk id="13" creationId="{207C4F34-022F-7F49-A386-1A4EDCB54722}"/>
          </ac:spMkLst>
        </pc:spChg>
        <pc:spChg chg="add mod">
          <ac:chgData name="Andrew Burkart" userId="2f314f95-244e-48d9-80c1-02cb0cc73500" providerId="ADAL" clId="{197217E4-7FD0-6347-B877-921E1769ECD6}" dt="2021-05-01T03:56:50.108" v="5275" actId="1076"/>
          <ac:spMkLst>
            <pc:docMk/>
            <pc:sldMk cId="2364429750" sldId="265"/>
            <ac:spMk id="14" creationId="{331320D5-351A-4B4B-B642-05D68E233658}"/>
          </ac:spMkLst>
        </pc:spChg>
        <pc:spChg chg="add mod">
          <ac:chgData name="Andrew Burkart" userId="2f314f95-244e-48d9-80c1-02cb0cc73500" providerId="ADAL" clId="{197217E4-7FD0-6347-B877-921E1769ECD6}" dt="2021-05-01T03:56:50.108" v="5275" actId="1076"/>
          <ac:spMkLst>
            <pc:docMk/>
            <pc:sldMk cId="2364429750" sldId="265"/>
            <ac:spMk id="15" creationId="{02CDDE19-0698-BC4B-AE08-F76214F11DB5}"/>
          </ac:spMkLst>
        </pc:spChg>
        <pc:spChg chg="add mod">
          <ac:chgData name="Andrew Burkart" userId="2f314f95-244e-48d9-80c1-02cb0cc73500" providerId="ADAL" clId="{197217E4-7FD0-6347-B877-921E1769ECD6}" dt="2021-05-01T03:56:50.108" v="5275" actId="1076"/>
          <ac:spMkLst>
            <pc:docMk/>
            <pc:sldMk cId="2364429750" sldId="265"/>
            <ac:spMk id="16" creationId="{06E69929-CE5D-EF48-888F-AE7DEFACE7F1}"/>
          </ac:spMkLst>
        </pc:spChg>
        <pc:spChg chg="add mod">
          <ac:chgData name="Andrew Burkart" userId="2f314f95-244e-48d9-80c1-02cb0cc73500" providerId="ADAL" clId="{197217E4-7FD0-6347-B877-921E1769ECD6}" dt="2021-05-01T03:56:50.108" v="5275" actId="1076"/>
          <ac:spMkLst>
            <pc:docMk/>
            <pc:sldMk cId="2364429750" sldId="265"/>
            <ac:spMk id="17" creationId="{585F4962-B299-C044-8324-B9B6DF817207}"/>
          </ac:spMkLst>
        </pc:spChg>
        <pc:spChg chg="add mod">
          <ac:chgData name="Andrew Burkart" userId="2f314f95-244e-48d9-80c1-02cb0cc73500" providerId="ADAL" clId="{197217E4-7FD0-6347-B877-921E1769ECD6}" dt="2021-05-01T03:56:50.108" v="5275" actId="1076"/>
          <ac:spMkLst>
            <pc:docMk/>
            <pc:sldMk cId="2364429750" sldId="265"/>
            <ac:spMk id="18" creationId="{15B8CF52-3971-AC43-9D1C-E0EEAB172164}"/>
          </ac:spMkLst>
        </pc:spChg>
        <pc:spChg chg="add mod">
          <ac:chgData name="Andrew Burkart" userId="2f314f95-244e-48d9-80c1-02cb0cc73500" providerId="ADAL" clId="{197217E4-7FD0-6347-B877-921E1769ECD6}" dt="2021-05-01T03:56:50.108" v="5275" actId="1076"/>
          <ac:spMkLst>
            <pc:docMk/>
            <pc:sldMk cId="2364429750" sldId="265"/>
            <ac:spMk id="19" creationId="{89676A46-0F17-B74F-8B15-2A802E728656}"/>
          </ac:spMkLst>
        </pc:spChg>
        <pc:spChg chg="add mod">
          <ac:chgData name="Andrew Burkart" userId="2f314f95-244e-48d9-80c1-02cb0cc73500" providerId="ADAL" clId="{197217E4-7FD0-6347-B877-921E1769ECD6}" dt="2021-05-01T03:56:50.108" v="5275" actId="1076"/>
          <ac:spMkLst>
            <pc:docMk/>
            <pc:sldMk cId="2364429750" sldId="265"/>
            <ac:spMk id="20" creationId="{DFA798EE-F291-D949-9A75-BFDCCD904EC2}"/>
          </ac:spMkLst>
        </pc:spChg>
        <pc:spChg chg="add mod">
          <ac:chgData name="Andrew Burkart" userId="2f314f95-244e-48d9-80c1-02cb0cc73500" providerId="ADAL" clId="{197217E4-7FD0-6347-B877-921E1769ECD6}" dt="2021-05-01T04:15:09.133" v="6444" actId="14100"/>
          <ac:spMkLst>
            <pc:docMk/>
            <pc:sldMk cId="2364429750" sldId="265"/>
            <ac:spMk id="21" creationId="{63EAF7D9-DA3C-1C40-8A8A-E051B6626648}"/>
          </ac:spMkLst>
        </pc:spChg>
        <pc:spChg chg="add mod">
          <ac:chgData name="Andrew Burkart" userId="2f314f95-244e-48d9-80c1-02cb0cc73500" providerId="ADAL" clId="{197217E4-7FD0-6347-B877-921E1769ECD6}" dt="2021-05-01T03:57:13.810" v="5276" actId="13822"/>
          <ac:spMkLst>
            <pc:docMk/>
            <pc:sldMk cId="2364429750" sldId="265"/>
            <ac:spMk id="22" creationId="{35D43930-EC76-A549-B213-24C2F2E68FFF}"/>
          </ac:spMkLst>
        </pc:spChg>
        <pc:spChg chg="add mod">
          <ac:chgData name="Andrew Burkart" userId="2f314f95-244e-48d9-80c1-02cb0cc73500" providerId="ADAL" clId="{197217E4-7FD0-6347-B877-921E1769ECD6}" dt="2021-05-01T03:57:13.810" v="5276" actId="13822"/>
          <ac:spMkLst>
            <pc:docMk/>
            <pc:sldMk cId="2364429750" sldId="265"/>
            <ac:spMk id="23" creationId="{7591ADBF-945D-864B-BC07-F010CD65CE80}"/>
          </ac:spMkLst>
        </pc:spChg>
        <pc:spChg chg="add mod">
          <ac:chgData name="Andrew Burkart" userId="2f314f95-244e-48d9-80c1-02cb0cc73500" providerId="ADAL" clId="{197217E4-7FD0-6347-B877-921E1769ECD6}" dt="2021-05-01T03:57:13.810" v="5276" actId="13822"/>
          <ac:spMkLst>
            <pc:docMk/>
            <pc:sldMk cId="2364429750" sldId="265"/>
            <ac:spMk id="24" creationId="{9812D27D-DE7B-5442-83DF-222ED88AD8CB}"/>
          </ac:spMkLst>
        </pc:spChg>
        <pc:spChg chg="add mod">
          <ac:chgData name="Andrew Burkart" userId="2f314f95-244e-48d9-80c1-02cb0cc73500" providerId="ADAL" clId="{197217E4-7FD0-6347-B877-921E1769ECD6}" dt="2021-05-01T03:57:13.810" v="5276" actId="13822"/>
          <ac:spMkLst>
            <pc:docMk/>
            <pc:sldMk cId="2364429750" sldId="265"/>
            <ac:spMk id="25" creationId="{2BF658BB-54FD-F941-8F3B-171D5EB78FD6}"/>
          </ac:spMkLst>
        </pc:spChg>
        <pc:spChg chg="add mod">
          <ac:chgData name="Andrew Burkart" userId="2f314f95-244e-48d9-80c1-02cb0cc73500" providerId="ADAL" clId="{197217E4-7FD0-6347-B877-921E1769ECD6}" dt="2021-05-01T03:57:13.810" v="5276" actId="13822"/>
          <ac:spMkLst>
            <pc:docMk/>
            <pc:sldMk cId="2364429750" sldId="265"/>
            <ac:spMk id="26" creationId="{4CB385F4-E6BD-C642-8B26-389D0E9A8FFD}"/>
          </ac:spMkLst>
        </pc:spChg>
        <pc:spChg chg="add mod">
          <ac:chgData name="Andrew Burkart" userId="2f314f95-244e-48d9-80c1-02cb0cc73500" providerId="ADAL" clId="{197217E4-7FD0-6347-B877-921E1769ECD6}" dt="2021-05-01T03:57:13.810" v="5276" actId="13822"/>
          <ac:spMkLst>
            <pc:docMk/>
            <pc:sldMk cId="2364429750" sldId="265"/>
            <ac:spMk id="27" creationId="{7D64E045-678F-9241-8E84-10A3E197F69F}"/>
          </ac:spMkLst>
        </pc:spChg>
        <pc:spChg chg="add mod">
          <ac:chgData name="Andrew Burkart" userId="2f314f95-244e-48d9-80c1-02cb0cc73500" providerId="ADAL" clId="{197217E4-7FD0-6347-B877-921E1769ECD6}" dt="2021-05-01T03:57:13.810" v="5276" actId="13822"/>
          <ac:spMkLst>
            <pc:docMk/>
            <pc:sldMk cId="2364429750" sldId="265"/>
            <ac:spMk id="28" creationId="{699A788A-B19A-694E-B833-3068DC4758A5}"/>
          </ac:spMkLst>
        </pc:spChg>
        <pc:spChg chg="add mod">
          <ac:chgData name="Andrew Burkart" userId="2f314f95-244e-48d9-80c1-02cb0cc73500" providerId="ADAL" clId="{197217E4-7FD0-6347-B877-921E1769ECD6}" dt="2021-05-01T03:57:13.810" v="5276" actId="13822"/>
          <ac:spMkLst>
            <pc:docMk/>
            <pc:sldMk cId="2364429750" sldId="265"/>
            <ac:spMk id="29" creationId="{AA07FF15-7B75-CE40-9263-FED6A9A9338C}"/>
          </ac:spMkLst>
        </pc:spChg>
        <pc:spChg chg="add mod">
          <ac:chgData name="Andrew Burkart" userId="2f314f95-244e-48d9-80c1-02cb0cc73500" providerId="ADAL" clId="{197217E4-7FD0-6347-B877-921E1769ECD6}" dt="2021-05-01T03:57:13.810" v="5276" actId="13822"/>
          <ac:spMkLst>
            <pc:docMk/>
            <pc:sldMk cId="2364429750" sldId="265"/>
            <ac:spMk id="30" creationId="{A75A4C5E-44CC-5F47-BA3B-B928E6BB4D08}"/>
          </ac:spMkLst>
        </pc:spChg>
        <pc:spChg chg="add mod">
          <ac:chgData name="Andrew Burkart" userId="2f314f95-244e-48d9-80c1-02cb0cc73500" providerId="ADAL" clId="{197217E4-7FD0-6347-B877-921E1769ECD6}" dt="2021-05-01T03:57:13.810" v="5276" actId="13822"/>
          <ac:spMkLst>
            <pc:docMk/>
            <pc:sldMk cId="2364429750" sldId="265"/>
            <ac:spMk id="31" creationId="{9DB3B01E-3DCE-4848-A874-41C34282A55D}"/>
          </ac:spMkLst>
        </pc:spChg>
        <pc:spChg chg="add mod">
          <ac:chgData name="Andrew Burkart" userId="2f314f95-244e-48d9-80c1-02cb0cc73500" providerId="ADAL" clId="{197217E4-7FD0-6347-B877-921E1769ECD6}" dt="2021-05-01T03:57:13.810" v="5276" actId="13822"/>
          <ac:spMkLst>
            <pc:docMk/>
            <pc:sldMk cId="2364429750" sldId="265"/>
            <ac:spMk id="32" creationId="{6ED7EC1F-A64E-C94A-A0BD-113E14027075}"/>
          </ac:spMkLst>
        </pc:spChg>
        <pc:spChg chg="add mod">
          <ac:chgData name="Andrew Burkart" userId="2f314f95-244e-48d9-80c1-02cb0cc73500" providerId="ADAL" clId="{197217E4-7FD0-6347-B877-921E1769ECD6}" dt="2021-05-01T03:57:13.810" v="5276" actId="13822"/>
          <ac:spMkLst>
            <pc:docMk/>
            <pc:sldMk cId="2364429750" sldId="265"/>
            <ac:spMk id="33" creationId="{879052F1-F42A-4640-AFF0-606060661D54}"/>
          </ac:spMkLst>
        </pc:spChg>
        <pc:spChg chg="add mod">
          <ac:chgData name="Andrew Burkart" userId="2f314f95-244e-48d9-80c1-02cb0cc73500" providerId="ADAL" clId="{197217E4-7FD0-6347-B877-921E1769ECD6}" dt="2021-05-01T03:57:13.810" v="5276" actId="13822"/>
          <ac:spMkLst>
            <pc:docMk/>
            <pc:sldMk cId="2364429750" sldId="265"/>
            <ac:spMk id="34" creationId="{96B62550-6704-D744-85A1-E59F5F114332}"/>
          </ac:spMkLst>
        </pc:spChg>
        <pc:spChg chg="add mod">
          <ac:chgData name="Andrew Burkart" userId="2f314f95-244e-48d9-80c1-02cb0cc73500" providerId="ADAL" clId="{197217E4-7FD0-6347-B877-921E1769ECD6}" dt="2021-05-01T03:57:13.810" v="5276" actId="13822"/>
          <ac:spMkLst>
            <pc:docMk/>
            <pc:sldMk cId="2364429750" sldId="265"/>
            <ac:spMk id="35" creationId="{896786DE-0B23-9348-A842-13674C06C3C9}"/>
          </ac:spMkLst>
        </pc:spChg>
        <pc:spChg chg="add mod">
          <ac:chgData name="Andrew Burkart" userId="2f314f95-244e-48d9-80c1-02cb0cc73500" providerId="ADAL" clId="{197217E4-7FD0-6347-B877-921E1769ECD6}" dt="2021-05-01T03:57:13.810" v="5276" actId="13822"/>
          <ac:spMkLst>
            <pc:docMk/>
            <pc:sldMk cId="2364429750" sldId="265"/>
            <ac:spMk id="36" creationId="{AE0214E2-970E-D743-9A58-BCE1EA49B3A9}"/>
          </ac:spMkLst>
        </pc:spChg>
        <pc:spChg chg="add mod">
          <ac:chgData name="Andrew Burkart" userId="2f314f95-244e-48d9-80c1-02cb0cc73500" providerId="ADAL" clId="{197217E4-7FD0-6347-B877-921E1769ECD6}" dt="2021-05-01T03:57:13.810" v="5276" actId="13822"/>
          <ac:spMkLst>
            <pc:docMk/>
            <pc:sldMk cId="2364429750" sldId="265"/>
            <ac:spMk id="37" creationId="{49E5F102-E010-EF4B-BC21-13C9FEC0FCFD}"/>
          </ac:spMkLst>
        </pc:spChg>
        <pc:spChg chg="add mod">
          <ac:chgData name="Andrew Burkart" userId="2f314f95-244e-48d9-80c1-02cb0cc73500" providerId="ADAL" clId="{197217E4-7FD0-6347-B877-921E1769ECD6}" dt="2021-05-01T03:57:30.341" v="5277" actId="13822"/>
          <ac:spMkLst>
            <pc:docMk/>
            <pc:sldMk cId="2364429750" sldId="265"/>
            <ac:spMk id="38" creationId="{1BDFBF56-D024-DF4C-80A5-C4968B48E259}"/>
          </ac:spMkLst>
        </pc:spChg>
        <pc:spChg chg="add mod">
          <ac:chgData name="Andrew Burkart" userId="2f314f95-244e-48d9-80c1-02cb0cc73500" providerId="ADAL" clId="{197217E4-7FD0-6347-B877-921E1769ECD6}" dt="2021-05-01T03:57:30.341" v="5277" actId="13822"/>
          <ac:spMkLst>
            <pc:docMk/>
            <pc:sldMk cId="2364429750" sldId="265"/>
            <ac:spMk id="39" creationId="{581312D5-7E03-B04A-8FC0-B8FD5DBD81AD}"/>
          </ac:spMkLst>
        </pc:spChg>
        <pc:spChg chg="add mod">
          <ac:chgData name="Andrew Burkart" userId="2f314f95-244e-48d9-80c1-02cb0cc73500" providerId="ADAL" clId="{197217E4-7FD0-6347-B877-921E1769ECD6}" dt="2021-05-01T03:57:30.341" v="5277" actId="13822"/>
          <ac:spMkLst>
            <pc:docMk/>
            <pc:sldMk cId="2364429750" sldId="265"/>
            <ac:spMk id="40" creationId="{5E926D1C-69D0-1940-BF7F-08DFC583AECE}"/>
          </ac:spMkLst>
        </pc:spChg>
        <pc:spChg chg="add mod">
          <ac:chgData name="Andrew Burkart" userId="2f314f95-244e-48d9-80c1-02cb0cc73500" providerId="ADAL" clId="{197217E4-7FD0-6347-B877-921E1769ECD6}" dt="2021-05-01T03:57:30.341" v="5277" actId="13822"/>
          <ac:spMkLst>
            <pc:docMk/>
            <pc:sldMk cId="2364429750" sldId="265"/>
            <ac:spMk id="41" creationId="{AF53EF53-05CF-8941-BB3F-BCFCDB3566BF}"/>
          </ac:spMkLst>
        </pc:spChg>
        <pc:spChg chg="add mod">
          <ac:chgData name="Andrew Burkart" userId="2f314f95-244e-48d9-80c1-02cb0cc73500" providerId="ADAL" clId="{197217E4-7FD0-6347-B877-921E1769ECD6}" dt="2021-05-01T03:56:50.108" v="5275" actId="1076"/>
          <ac:spMkLst>
            <pc:docMk/>
            <pc:sldMk cId="2364429750" sldId="265"/>
            <ac:spMk id="42" creationId="{8FD3603A-27CE-3242-A7DD-1DCB2F942E8E}"/>
          </ac:spMkLst>
        </pc:spChg>
        <pc:spChg chg="add mod">
          <ac:chgData name="Andrew Burkart" userId="2f314f95-244e-48d9-80c1-02cb0cc73500" providerId="ADAL" clId="{197217E4-7FD0-6347-B877-921E1769ECD6}" dt="2021-05-01T03:56:50.108" v="5275" actId="1076"/>
          <ac:spMkLst>
            <pc:docMk/>
            <pc:sldMk cId="2364429750" sldId="265"/>
            <ac:spMk id="43" creationId="{AC0C78C3-E247-2D41-9410-D9A09C7D3A8E}"/>
          </ac:spMkLst>
        </pc:spChg>
        <pc:spChg chg="add mod">
          <ac:chgData name="Andrew Burkart" userId="2f314f95-244e-48d9-80c1-02cb0cc73500" providerId="ADAL" clId="{197217E4-7FD0-6347-B877-921E1769ECD6}" dt="2021-05-01T03:56:50.108" v="5275" actId="1076"/>
          <ac:spMkLst>
            <pc:docMk/>
            <pc:sldMk cId="2364429750" sldId="265"/>
            <ac:spMk id="44" creationId="{85332462-B751-3D4D-AD90-82D52E83C5F0}"/>
          </ac:spMkLst>
        </pc:spChg>
        <pc:spChg chg="add mod">
          <ac:chgData name="Andrew Burkart" userId="2f314f95-244e-48d9-80c1-02cb0cc73500" providerId="ADAL" clId="{197217E4-7FD0-6347-B877-921E1769ECD6}" dt="2021-05-01T03:56:50.108" v="5275" actId="1076"/>
          <ac:spMkLst>
            <pc:docMk/>
            <pc:sldMk cId="2364429750" sldId="265"/>
            <ac:spMk id="45" creationId="{3442EFCD-95B7-FB4D-BC7B-874C081AA5C8}"/>
          </ac:spMkLst>
        </pc:spChg>
        <pc:spChg chg="add mod">
          <ac:chgData name="Andrew Burkart" userId="2f314f95-244e-48d9-80c1-02cb0cc73500" providerId="ADAL" clId="{197217E4-7FD0-6347-B877-921E1769ECD6}" dt="2021-05-01T03:59:40.295" v="5295" actId="20577"/>
          <ac:spMkLst>
            <pc:docMk/>
            <pc:sldMk cId="2364429750" sldId="265"/>
            <ac:spMk id="46" creationId="{5BC09F3E-D92A-D74B-8FE1-02C0244BE1FB}"/>
          </ac:spMkLst>
        </pc:spChg>
      </pc:sldChg>
      <pc:sldChg chg="delSp modSp add mod modNotesTx">
        <pc:chgData name="Andrew Burkart" userId="2f314f95-244e-48d9-80c1-02cb0cc73500" providerId="ADAL" clId="{197217E4-7FD0-6347-B877-921E1769ECD6}" dt="2021-05-01T07:49:26.737" v="17939" actId="20577"/>
        <pc:sldMkLst>
          <pc:docMk/>
          <pc:sldMk cId="1112741896" sldId="266"/>
        </pc:sldMkLst>
        <pc:spChg chg="mod">
          <ac:chgData name="Andrew Burkart" userId="2f314f95-244e-48d9-80c1-02cb0cc73500" providerId="ADAL" clId="{197217E4-7FD0-6347-B877-921E1769ECD6}" dt="2021-05-01T04:15:22.047" v="6451" actId="14100"/>
          <ac:spMkLst>
            <pc:docMk/>
            <pc:sldMk cId="1112741896" sldId="266"/>
            <ac:spMk id="4" creationId="{A3057B14-6842-FA47-903C-7B4912DB27E9}"/>
          </ac:spMkLst>
        </pc:spChg>
        <pc:spChg chg="mod">
          <ac:chgData name="Andrew Burkart" userId="2f314f95-244e-48d9-80c1-02cb0cc73500" providerId="ADAL" clId="{197217E4-7FD0-6347-B877-921E1769ECD6}" dt="2021-05-01T04:03:25.068" v="5539" actId="13822"/>
          <ac:spMkLst>
            <pc:docMk/>
            <pc:sldMk cId="1112741896" sldId="266"/>
            <ac:spMk id="13" creationId="{207C4F34-022F-7F49-A386-1A4EDCB54722}"/>
          </ac:spMkLst>
        </pc:spChg>
        <pc:spChg chg="mod">
          <ac:chgData name="Andrew Burkart" userId="2f314f95-244e-48d9-80c1-02cb0cc73500" providerId="ADAL" clId="{197217E4-7FD0-6347-B877-921E1769ECD6}" dt="2021-05-01T04:03:25.068" v="5539" actId="13822"/>
          <ac:spMkLst>
            <pc:docMk/>
            <pc:sldMk cId="1112741896" sldId="266"/>
            <ac:spMk id="14" creationId="{331320D5-351A-4B4B-B642-05D68E233658}"/>
          </ac:spMkLst>
        </pc:spChg>
        <pc:spChg chg="mod">
          <ac:chgData name="Andrew Burkart" userId="2f314f95-244e-48d9-80c1-02cb0cc73500" providerId="ADAL" clId="{197217E4-7FD0-6347-B877-921E1769ECD6}" dt="2021-05-01T04:03:25.068" v="5539" actId="13822"/>
          <ac:spMkLst>
            <pc:docMk/>
            <pc:sldMk cId="1112741896" sldId="266"/>
            <ac:spMk id="15" creationId="{02CDDE19-0698-BC4B-AE08-F76214F11DB5}"/>
          </ac:spMkLst>
        </pc:spChg>
        <pc:spChg chg="mod">
          <ac:chgData name="Andrew Burkart" userId="2f314f95-244e-48d9-80c1-02cb0cc73500" providerId="ADAL" clId="{197217E4-7FD0-6347-B877-921E1769ECD6}" dt="2021-05-01T04:03:25.068" v="5539" actId="13822"/>
          <ac:spMkLst>
            <pc:docMk/>
            <pc:sldMk cId="1112741896" sldId="266"/>
            <ac:spMk id="16" creationId="{06E69929-CE5D-EF48-888F-AE7DEFACE7F1}"/>
          </ac:spMkLst>
        </pc:spChg>
        <pc:spChg chg="mod">
          <ac:chgData name="Andrew Burkart" userId="2f314f95-244e-48d9-80c1-02cb0cc73500" providerId="ADAL" clId="{197217E4-7FD0-6347-B877-921E1769ECD6}" dt="2021-05-01T04:03:25.068" v="5539" actId="13822"/>
          <ac:spMkLst>
            <pc:docMk/>
            <pc:sldMk cId="1112741896" sldId="266"/>
            <ac:spMk id="17" creationId="{585F4962-B299-C044-8324-B9B6DF817207}"/>
          </ac:spMkLst>
        </pc:spChg>
        <pc:spChg chg="mod">
          <ac:chgData name="Andrew Burkart" userId="2f314f95-244e-48d9-80c1-02cb0cc73500" providerId="ADAL" clId="{197217E4-7FD0-6347-B877-921E1769ECD6}" dt="2021-05-01T04:03:25.068" v="5539" actId="13822"/>
          <ac:spMkLst>
            <pc:docMk/>
            <pc:sldMk cId="1112741896" sldId="266"/>
            <ac:spMk id="18" creationId="{15B8CF52-3971-AC43-9D1C-E0EEAB172164}"/>
          </ac:spMkLst>
        </pc:spChg>
        <pc:spChg chg="mod">
          <ac:chgData name="Andrew Burkart" userId="2f314f95-244e-48d9-80c1-02cb0cc73500" providerId="ADAL" clId="{197217E4-7FD0-6347-B877-921E1769ECD6}" dt="2021-05-01T04:03:25.068" v="5539" actId="13822"/>
          <ac:spMkLst>
            <pc:docMk/>
            <pc:sldMk cId="1112741896" sldId="266"/>
            <ac:spMk id="19" creationId="{89676A46-0F17-B74F-8B15-2A802E728656}"/>
          </ac:spMkLst>
        </pc:spChg>
        <pc:spChg chg="mod">
          <ac:chgData name="Andrew Burkart" userId="2f314f95-244e-48d9-80c1-02cb0cc73500" providerId="ADAL" clId="{197217E4-7FD0-6347-B877-921E1769ECD6}" dt="2021-05-01T04:03:25.068" v="5539" actId="13822"/>
          <ac:spMkLst>
            <pc:docMk/>
            <pc:sldMk cId="1112741896" sldId="266"/>
            <ac:spMk id="20" creationId="{DFA798EE-F291-D949-9A75-BFDCCD904EC2}"/>
          </ac:spMkLst>
        </pc:spChg>
        <pc:spChg chg="del">
          <ac:chgData name="Andrew Burkart" userId="2f314f95-244e-48d9-80c1-02cb0cc73500" providerId="ADAL" clId="{197217E4-7FD0-6347-B877-921E1769ECD6}" dt="2021-05-01T04:03:32.069" v="5540" actId="478"/>
          <ac:spMkLst>
            <pc:docMk/>
            <pc:sldMk cId="1112741896" sldId="266"/>
            <ac:spMk id="21" creationId="{63EAF7D9-DA3C-1C40-8A8A-E051B6626648}"/>
          </ac:spMkLst>
        </pc:spChg>
        <pc:spChg chg="del">
          <ac:chgData name="Andrew Burkart" userId="2f314f95-244e-48d9-80c1-02cb0cc73500" providerId="ADAL" clId="{197217E4-7FD0-6347-B877-921E1769ECD6}" dt="2021-05-01T04:03:32.069" v="5540" actId="478"/>
          <ac:spMkLst>
            <pc:docMk/>
            <pc:sldMk cId="1112741896" sldId="266"/>
            <ac:spMk id="22" creationId="{35D43930-EC76-A549-B213-24C2F2E68FFF}"/>
          </ac:spMkLst>
        </pc:spChg>
        <pc:spChg chg="del">
          <ac:chgData name="Andrew Burkart" userId="2f314f95-244e-48d9-80c1-02cb0cc73500" providerId="ADAL" clId="{197217E4-7FD0-6347-B877-921E1769ECD6}" dt="2021-05-01T04:03:32.069" v="5540" actId="478"/>
          <ac:spMkLst>
            <pc:docMk/>
            <pc:sldMk cId="1112741896" sldId="266"/>
            <ac:spMk id="23" creationId="{7591ADBF-945D-864B-BC07-F010CD65CE80}"/>
          </ac:spMkLst>
        </pc:spChg>
        <pc:spChg chg="del">
          <ac:chgData name="Andrew Burkart" userId="2f314f95-244e-48d9-80c1-02cb0cc73500" providerId="ADAL" clId="{197217E4-7FD0-6347-B877-921E1769ECD6}" dt="2021-05-01T04:03:32.069" v="5540" actId="478"/>
          <ac:spMkLst>
            <pc:docMk/>
            <pc:sldMk cId="1112741896" sldId="266"/>
            <ac:spMk id="24" creationId="{9812D27D-DE7B-5442-83DF-222ED88AD8CB}"/>
          </ac:spMkLst>
        </pc:spChg>
        <pc:spChg chg="del">
          <ac:chgData name="Andrew Burkart" userId="2f314f95-244e-48d9-80c1-02cb0cc73500" providerId="ADAL" clId="{197217E4-7FD0-6347-B877-921E1769ECD6}" dt="2021-05-01T04:03:32.069" v="5540" actId="478"/>
          <ac:spMkLst>
            <pc:docMk/>
            <pc:sldMk cId="1112741896" sldId="266"/>
            <ac:spMk id="25" creationId="{2BF658BB-54FD-F941-8F3B-171D5EB78FD6}"/>
          </ac:spMkLst>
        </pc:spChg>
        <pc:spChg chg="del">
          <ac:chgData name="Andrew Burkart" userId="2f314f95-244e-48d9-80c1-02cb0cc73500" providerId="ADAL" clId="{197217E4-7FD0-6347-B877-921E1769ECD6}" dt="2021-05-01T04:03:32.069" v="5540" actId="478"/>
          <ac:spMkLst>
            <pc:docMk/>
            <pc:sldMk cId="1112741896" sldId="266"/>
            <ac:spMk id="26" creationId="{4CB385F4-E6BD-C642-8B26-389D0E9A8FFD}"/>
          </ac:spMkLst>
        </pc:spChg>
        <pc:spChg chg="del">
          <ac:chgData name="Andrew Burkart" userId="2f314f95-244e-48d9-80c1-02cb0cc73500" providerId="ADAL" clId="{197217E4-7FD0-6347-B877-921E1769ECD6}" dt="2021-05-01T04:03:32.069" v="5540" actId="478"/>
          <ac:spMkLst>
            <pc:docMk/>
            <pc:sldMk cId="1112741896" sldId="266"/>
            <ac:spMk id="27" creationId="{7D64E045-678F-9241-8E84-10A3E197F69F}"/>
          </ac:spMkLst>
        </pc:spChg>
        <pc:spChg chg="del">
          <ac:chgData name="Andrew Burkart" userId="2f314f95-244e-48d9-80c1-02cb0cc73500" providerId="ADAL" clId="{197217E4-7FD0-6347-B877-921E1769ECD6}" dt="2021-05-01T04:03:32.069" v="5540" actId="478"/>
          <ac:spMkLst>
            <pc:docMk/>
            <pc:sldMk cId="1112741896" sldId="266"/>
            <ac:spMk id="28" creationId="{699A788A-B19A-694E-B833-3068DC4758A5}"/>
          </ac:spMkLst>
        </pc:spChg>
        <pc:spChg chg="del">
          <ac:chgData name="Andrew Burkart" userId="2f314f95-244e-48d9-80c1-02cb0cc73500" providerId="ADAL" clId="{197217E4-7FD0-6347-B877-921E1769ECD6}" dt="2021-05-01T04:03:32.069" v="5540" actId="478"/>
          <ac:spMkLst>
            <pc:docMk/>
            <pc:sldMk cId="1112741896" sldId="266"/>
            <ac:spMk id="29" creationId="{AA07FF15-7B75-CE40-9263-FED6A9A9338C}"/>
          </ac:spMkLst>
        </pc:spChg>
        <pc:spChg chg="del">
          <ac:chgData name="Andrew Burkart" userId="2f314f95-244e-48d9-80c1-02cb0cc73500" providerId="ADAL" clId="{197217E4-7FD0-6347-B877-921E1769ECD6}" dt="2021-05-01T04:03:32.069" v="5540" actId="478"/>
          <ac:spMkLst>
            <pc:docMk/>
            <pc:sldMk cId="1112741896" sldId="266"/>
            <ac:spMk id="30" creationId="{A75A4C5E-44CC-5F47-BA3B-B928E6BB4D08}"/>
          </ac:spMkLst>
        </pc:spChg>
        <pc:spChg chg="del">
          <ac:chgData name="Andrew Burkart" userId="2f314f95-244e-48d9-80c1-02cb0cc73500" providerId="ADAL" clId="{197217E4-7FD0-6347-B877-921E1769ECD6}" dt="2021-05-01T04:03:32.069" v="5540" actId="478"/>
          <ac:spMkLst>
            <pc:docMk/>
            <pc:sldMk cId="1112741896" sldId="266"/>
            <ac:spMk id="31" creationId="{9DB3B01E-3DCE-4848-A874-41C34282A55D}"/>
          </ac:spMkLst>
        </pc:spChg>
        <pc:spChg chg="del">
          <ac:chgData name="Andrew Burkart" userId="2f314f95-244e-48d9-80c1-02cb0cc73500" providerId="ADAL" clId="{197217E4-7FD0-6347-B877-921E1769ECD6}" dt="2021-05-01T04:03:32.069" v="5540" actId="478"/>
          <ac:spMkLst>
            <pc:docMk/>
            <pc:sldMk cId="1112741896" sldId="266"/>
            <ac:spMk id="32" creationId="{6ED7EC1F-A64E-C94A-A0BD-113E14027075}"/>
          </ac:spMkLst>
        </pc:spChg>
        <pc:spChg chg="del">
          <ac:chgData name="Andrew Burkart" userId="2f314f95-244e-48d9-80c1-02cb0cc73500" providerId="ADAL" clId="{197217E4-7FD0-6347-B877-921E1769ECD6}" dt="2021-05-01T04:03:32.069" v="5540" actId="478"/>
          <ac:spMkLst>
            <pc:docMk/>
            <pc:sldMk cId="1112741896" sldId="266"/>
            <ac:spMk id="33" creationId="{879052F1-F42A-4640-AFF0-606060661D54}"/>
          </ac:spMkLst>
        </pc:spChg>
        <pc:spChg chg="del">
          <ac:chgData name="Andrew Burkart" userId="2f314f95-244e-48d9-80c1-02cb0cc73500" providerId="ADAL" clId="{197217E4-7FD0-6347-B877-921E1769ECD6}" dt="2021-05-01T04:03:32.069" v="5540" actId="478"/>
          <ac:spMkLst>
            <pc:docMk/>
            <pc:sldMk cId="1112741896" sldId="266"/>
            <ac:spMk id="34" creationId="{96B62550-6704-D744-85A1-E59F5F114332}"/>
          </ac:spMkLst>
        </pc:spChg>
        <pc:spChg chg="del">
          <ac:chgData name="Andrew Burkart" userId="2f314f95-244e-48d9-80c1-02cb0cc73500" providerId="ADAL" clId="{197217E4-7FD0-6347-B877-921E1769ECD6}" dt="2021-05-01T04:03:32.069" v="5540" actId="478"/>
          <ac:spMkLst>
            <pc:docMk/>
            <pc:sldMk cId="1112741896" sldId="266"/>
            <ac:spMk id="35" creationId="{896786DE-0B23-9348-A842-13674C06C3C9}"/>
          </ac:spMkLst>
        </pc:spChg>
        <pc:spChg chg="del">
          <ac:chgData name="Andrew Burkart" userId="2f314f95-244e-48d9-80c1-02cb0cc73500" providerId="ADAL" clId="{197217E4-7FD0-6347-B877-921E1769ECD6}" dt="2021-05-01T04:03:32.069" v="5540" actId="478"/>
          <ac:spMkLst>
            <pc:docMk/>
            <pc:sldMk cId="1112741896" sldId="266"/>
            <ac:spMk id="36" creationId="{AE0214E2-970E-D743-9A58-BCE1EA49B3A9}"/>
          </ac:spMkLst>
        </pc:spChg>
        <pc:spChg chg="del">
          <ac:chgData name="Andrew Burkart" userId="2f314f95-244e-48d9-80c1-02cb0cc73500" providerId="ADAL" clId="{197217E4-7FD0-6347-B877-921E1769ECD6}" dt="2021-05-01T04:03:32.069" v="5540" actId="478"/>
          <ac:spMkLst>
            <pc:docMk/>
            <pc:sldMk cId="1112741896" sldId="266"/>
            <ac:spMk id="37" creationId="{49E5F102-E010-EF4B-BC21-13C9FEC0FCFD}"/>
          </ac:spMkLst>
        </pc:spChg>
        <pc:spChg chg="del">
          <ac:chgData name="Andrew Burkart" userId="2f314f95-244e-48d9-80c1-02cb0cc73500" providerId="ADAL" clId="{197217E4-7FD0-6347-B877-921E1769ECD6}" dt="2021-05-01T04:03:32.069" v="5540" actId="478"/>
          <ac:spMkLst>
            <pc:docMk/>
            <pc:sldMk cId="1112741896" sldId="266"/>
            <ac:spMk id="38" creationId="{1BDFBF56-D024-DF4C-80A5-C4968B48E259}"/>
          </ac:spMkLst>
        </pc:spChg>
        <pc:spChg chg="del">
          <ac:chgData name="Andrew Burkart" userId="2f314f95-244e-48d9-80c1-02cb0cc73500" providerId="ADAL" clId="{197217E4-7FD0-6347-B877-921E1769ECD6}" dt="2021-05-01T04:03:32.069" v="5540" actId="478"/>
          <ac:spMkLst>
            <pc:docMk/>
            <pc:sldMk cId="1112741896" sldId="266"/>
            <ac:spMk id="39" creationId="{581312D5-7E03-B04A-8FC0-B8FD5DBD81AD}"/>
          </ac:spMkLst>
        </pc:spChg>
        <pc:spChg chg="del">
          <ac:chgData name="Andrew Burkart" userId="2f314f95-244e-48d9-80c1-02cb0cc73500" providerId="ADAL" clId="{197217E4-7FD0-6347-B877-921E1769ECD6}" dt="2021-05-01T04:03:32.069" v="5540" actId="478"/>
          <ac:spMkLst>
            <pc:docMk/>
            <pc:sldMk cId="1112741896" sldId="266"/>
            <ac:spMk id="40" creationId="{5E926D1C-69D0-1940-BF7F-08DFC583AECE}"/>
          </ac:spMkLst>
        </pc:spChg>
        <pc:spChg chg="del">
          <ac:chgData name="Andrew Burkart" userId="2f314f95-244e-48d9-80c1-02cb0cc73500" providerId="ADAL" clId="{197217E4-7FD0-6347-B877-921E1769ECD6}" dt="2021-05-01T04:03:32.069" v="5540" actId="478"/>
          <ac:spMkLst>
            <pc:docMk/>
            <pc:sldMk cId="1112741896" sldId="266"/>
            <ac:spMk id="41" creationId="{AF53EF53-05CF-8941-BB3F-BCFCDB3566BF}"/>
          </ac:spMkLst>
        </pc:spChg>
        <pc:spChg chg="del">
          <ac:chgData name="Andrew Burkart" userId="2f314f95-244e-48d9-80c1-02cb0cc73500" providerId="ADAL" clId="{197217E4-7FD0-6347-B877-921E1769ECD6}" dt="2021-05-01T04:03:32.069" v="5540" actId="478"/>
          <ac:spMkLst>
            <pc:docMk/>
            <pc:sldMk cId="1112741896" sldId="266"/>
            <ac:spMk id="42" creationId="{8FD3603A-27CE-3242-A7DD-1DCB2F942E8E}"/>
          </ac:spMkLst>
        </pc:spChg>
        <pc:spChg chg="del">
          <ac:chgData name="Andrew Burkart" userId="2f314f95-244e-48d9-80c1-02cb0cc73500" providerId="ADAL" clId="{197217E4-7FD0-6347-B877-921E1769ECD6}" dt="2021-05-01T04:03:32.069" v="5540" actId="478"/>
          <ac:spMkLst>
            <pc:docMk/>
            <pc:sldMk cId="1112741896" sldId="266"/>
            <ac:spMk id="43" creationId="{AC0C78C3-E247-2D41-9410-D9A09C7D3A8E}"/>
          </ac:spMkLst>
        </pc:spChg>
        <pc:spChg chg="del">
          <ac:chgData name="Andrew Burkart" userId="2f314f95-244e-48d9-80c1-02cb0cc73500" providerId="ADAL" clId="{197217E4-7FD0-6347-B877-921E1769ECD6}" dt="2021-05-01T04:03:32.069" v="5540" actId="478"/>
          <ac:spMkLst>
            <pc:docMk/>
            <pc:sldMk cId="1112741896" sldId="266"/>
            <ac:spMk id="44" creationId="{85332462-B751-3D4D-AD90-82D52E83C5F0}"/>
          </ac:spMkLst>
        </pc:spChg>
        <pc:spChg chg="del">
          <ac:chgData name="Andrew Burkart" userId="2f314f95-244e-48d9-80c1-02cb0cc73500" providerId="ADAL" clId="{197217E4-7FD0-6347-B877-921E1769ECD6}" dt="2021-05-01T04:03:32.069" v="5540" actId="478"/>
          <ac:spMkLst>
            <pc:docMk/>
            <pc:sldMk cId="1112741896" sldId="266"/>
            <ac:spMk id="45" creationId="{3442EFCD-95B7-FB4D-BC7B-874C081AA5C8}"/>
          </ac:spMkLst>
        </pc:spChg>
        <pc:spChg chg="mod">
          <ac:chgData name="Andrew Burkart" userId="2f314f95-244e-48d9-80c1-02cb0cc73500" providerId="ADAL" clId="{197217E4-7FD0-6347-B877-921E1769ECD6}" dt="2021-05-01T04:07:59.461" v="5868" actId="14100"/>
          <ac:spMkLst>
            <pc:docMk/>
            <pc:sldMk cId="1112741896" sldId="266"/>
            <ac:spMk id="46" creationId="{5BC09F3E-D92A-D74B-8FE1-02C0244BE1FB}"/>
          </ac:spMkLst>
        </pc:spChg>
      </pc:sldChg>
      <pc:sldChg chg="modSp del">
        <pc:chgData name="Andrew Burkart" userId="2f314f95-244e-48d9-80c1-02cb0cc73500" providerId="ADAL" clId="{197217E4-7FD0-6347-B877-921E1769ECD6}" dt="2021-05-01T00:50:32.414" v="22" actId="2696"/>
        <pc:sldMkLst>
          <pc:docMk/>
          <pc:sldMk cId="3315343084" sldId="266"/>
        </pc:sldMkLst>
        <pc:spChg chg="mod">
          <ac:chgData name="Andrew Burkart" userId="2f314f95-244e-48d9-80c1-02cb0cc73500" providerId="ADAL" clId="{197217E4-7FD0-6347-B877-921E1769ECD6}" dt="2021-05-01T00:47:24.874" v="0"/>
          <ac:spMkLst>
            <pc:docMk/>
            <pc:sldMk cId="3315343084" sldId="266"/>
            <ac:spMk id="2" creationId="{9C4ABE8A-C564-3F40-AB7D-14F1051AB818}"/>
          </ac:spMkLst>
        </pc:spChg>
      </pc:sldChg>
      <pc:sldChg chg="delSp modSp add mod ord modNotesTx">
        <pc:chgData name="Andrew Burkart" userId="2f314f95-244e-48d9-80c1-02cb0cc73500" providerId="ADAL" clId="{197217E4-7FD0-6347-B877-921E1769ECD6}" dt="2021-05-01T07:20:44.322" v="17586" actId="20577"/>
        <pc:sldMkLst>
          <pc:docMk/>
          <pc:sldMk cId="739666515" sldId="267"/>
        </pc:sldMkLst>
        <pc:spChg chg="mod">
          <ac:chgData name="Andrew Burkart" userId="2f314f95-244e-48d9-80c1-02cb0cc73500" providerId="ADAL" clId="{197217E4-7FD0-6347-B877-921E1769ECD6}" dt="2021-05-01T04:11:54.669" v="6375" actId="20577"/>
          <ac:spMkLst>
            <pc:docMk/>
            <pc:sldMk cId="739666515" sldId="267"/>
            <ac:spMk id="2" creationId="{69A6A241-D440-4548-B964-2CEC9CD24002}"/>
          </ac:spMkLst>
        </pc:spChg>
        <pc:spChg chg="mod">
          <ac:chgData name="Andrew Burkart" userId="2f314f95-244e-48d9-80c1-02cb0cc73500" providerId="ADAL" clId="{197217E4-7FD0-6347-B877-921E1769ECD6}" dt="2021-05-01T04:15:36.592" v="6458" actId="14100"/>
          <ac:spMkLst>
            <pc:docMk/>
            <pc:sldMk cId="739666515" sldId="267"/>
            <ac:spMk id="4" creationId="{A3057B14-6842-FA47-903C-7B4912DB27E9}"/>
          </ac:spMkLst>
        </pc:spChg>
        <pc:spChg chg="mod">
          <ac:chgData name="Andrew Burkart" userId="2f314f95-244e-48d9-80c1-02cb0cc73500" providerId="ADAL" clId="{197217E4-7FD0-6347-B877-921E1769ECD6}" dt="2021-05-01T04:12:31.051" v="6381" actId="1076"/>
          <ac:spMkLst>
            <pc:docMk/>
            <pc:sldMk cId="739666515" sldId="267"/>
            <ac:spMk id="15" creationId="{02CDDE19-0698-BC4B-AE08-F76214F11DB5}"/>
          </ac:spMkLst>
        </pc:spChg>
        <pc:spChg chg="mod">
          <ac:chgData name="Andrew Burkart" userId="2f314f95-244e-48d9-80c1-02cb0cc73500" providerId="ADAL" clId="{197217E4-7FD0-6347-B877-921E1769ECD6}" dt="2021-05-01T04:15:50.509" v="6469" actId="14100"/>
          <ac:spMkLst>
            <pc:docMk/>
            <pc:sldMk cId="739666515" sldId="267"/>
            <ac:spMk id="21" creationId="{63EAF7D9-DA3C-1C40-8A8A-E051B6626648}"/>
          </ac:spMkLst>
        </pc:spChg>
        <pc:spChg chg="mod">
          <ac:chgData name="Andrew Burkart" userId="2f314f95-244e-48d9-80c1-02cb0cc73500" providerId="ADAL" clId="{197217E4-7FD0-6347-B877-921E1769ECD6}" dt="2021-05-01T04:12:07.827" v="6376" actId="1076"/>
          <ac:spMkLst>
            <pc:docMk/>
            <pc:sldMk cId="739666515" sldId="267"/>
            <ac:spMk id="38" creationId="{1BDFBF56-D024-DF4C-80A5-C4968B48E259}"/>
          </ac:spMkLst>
        </pc:spChg>
        <pc:spChg chg="mod">
          <ac:chgData name="Andrew Burkart" userId="2f314f95-244e-48d9-80c1-02cb0cc73500" providerId="ADAL" clId="{197217E4-7FD0-6347-B877-921E1769ECD6}" dt="2021-05-01T04:12:41.628" v="6382" actId="1076"/>
          <ac:spMkLst>
            <pc:docMk/>
            <pc:sldMk cId="739666515" sldId="267"/>
            <ac:spMk id="39" creationId="{581312D5-7E03-B04A-8FC0-B8FD5DBD81AD}"/>
          </ac:spMkLst>
        </pc:spChg>
        <pc:spChg chg="mod">
          <ac:chgData name="Andrew Burkart" userId="2f314f95-244e-48d9-80c1-02cb0cc73500" providerId="ADAL" clId="{197217E4-7FD0-6347-B877-921E1769ECD6}" dt="2021-05-01T04:12:25.676" v="6379" actId="1076"/>
          <ac:spMkLst>
            <pc:docMk/>
            <pc:sldMk cId="739666515" sldId="267"/>
            <ac:spMk id="40" creationId="{5E926D1C-69D0-1940-BF7F-08DFC583AECE}"/>
          </ac:spMkLst>
        </pc:spChg>
        <pc:spChg chg="mod">
          <ac:chgData name="Andrew Burkart" userId="2f314f95-244e-48d9-80c1-02cb0cc73500" providerId="ADAL" clId="{197217E4-7FD0-6347-B877-921E1769ECD6}" dt="2021-05-01T04:12:07.827" v="6376" actId="1076"/>
          <ac:spMkLst>
            <pc:docMk/>
            <pc:sldMk cId="739666515" sldId="267"/>
            <ac:spMk id="42" creationId="{8FD3603A-27CE-3242-A7DD-1DCB2F942E8E}"/>
          </ac:spMkLst>
        </pc:spChg>
        <pc:spChg chg="mod">
          <ac:chgData name="Andrew Burkart" userId="2f314f95-244e-48d9-80c1-02cb0cc73500" providerId="ADAL" clId="{197217E4-7FD0-6347-B877-921E1769ECD6}" dt="2021-05-01T04:12:25.676" v="6379" actId="1076"/>
          <ac:spMkLst>
            <pc:docMk/>
            <pc:sldMk cId="739666515" sldId="267"/>
            <ac:spMk id="43" creationId="{AC0C78C3-E247-2D41-9410-D9A09C7D3A8E}"/>
          </ac:spMkLst>
        </pc:spChg>
        <pc:spChg chg="mod">
          <ac:chgData name="Andrew Burkart" userId="2f314f95-244e-48d9-80c1-02cb0cc73500" providerId="ADAL" clId="{197217E4-7FD0-6347-B877-921E1769ECD6}" dt="2021-05-01T04:12:41.628" v="6382" actId="1076"/>
          <ac:spMkLst>
            <pc:docMk/>
            <pc:sldMk cId="739666515" sldId="267"/>
            <ac:spMk id="44" creationId="{85332462-B751-3D4D-AD90-82D52E83C5F0}"/>
          </ac:spMkLst>
        </pc:spChg>
        <pc:spChg chg="del">
          <ac:chgData name="Andrew Burkart" userId="2f314f95-244e-48d9-80c1-02cb0cc73500" providerId="ADAL" clId="{197217E4-7FD0-6347-B877-921E1769ECD6}" dt="2021-05-01T04:13:04.106" v="6383" actId="478"/>
          <ac:spMkLst>
            <pc:docMk/>
            <pc:sldMk cId="739666515" sldId="267"/>
            <ac:spMk id="46" creationId="{5BC09F3E-D92A-D74B-8FE1-02C0244BE1FB}"/>
          </ac:spMkLst>
        </pc:spChg>
      </pc:sldChg>
      <pc:sldChg chg="modSp del">
        <pc:chgData name="Andrew Burkart" userId="2f314f95-244e-48d9-80c1-02cb0cc73500" providerId="ADAL" clId="{197217E4-7FD0-6347-B877-921E1769ECD6}" dt="2021-05-01T00:50:32.414" v="22" actId="2696"/>
        <pc:sldMkLst>
          <pc:docMk/>
          <pc:sldMk cId="2351795232" sldId="267"/>
        </pc:sldMkLst>
        <pc:spChg chg="mod">
          <ac:chgData name="Andrew Burkart" userId="2f314f95-244e-48d9-80c1-02cb0cc73500" providerId="ADAL" clId="{197217E4-7FD0-6347-B877-921E1769ECD6}" dt="2021-05-01T00:47:24.874" v="0"/>
          <ac:spMkLst>
            <pc:docMk/>
            <pc:sldMk cId="2351795232" sldId="267"/>
            <ac:spMk id="2" creationId="{A17DA567-D690-7049-8823-73983C244A10}"/>
          </ac:spMkLst>
        </pc:spChg>
        <pc:spChg chg="mod">
          <ac:chgData name="Andrew Burkart" userId="2f314f95-244e-48d9-80c1-02cb0cc73500" providerId="ADAL" clId="{197217E4-7FD0-6347-B877-921E1769ECD6}" dt="2021-05-01T00:47:24.874" v="0"/>
          <ac:spMkLst>
            <pc:docMk/>
            <pc:sldMk cId="2351795232" sldId="267"/>
            <ac:spMk id="3" creationId="{CBF38CE7-F2B1-0746-BBD5-23DEC5D6BB95}"/>
          </ac:spMkLst>
        </pc:spChg>
      </pc:sldChg>
      <pc:sldChg chg="addSp delSp modSp add mod ord modNotesTx">
        <pc:chgData name="Andrew Burkart" userId="2f314f95-244e-48d9-80c1-02cb0cc73500" providerId="ADAL" clId="{197217E4-7FD0-6347-B877-921E1769ECD6}" dt="2021-05-01T07:21:50.908" v="17615" actId="20577"/>
        <pc:sldMkLst>
          <pc:docMk/>
          <pc:sldMk cId="838121479" sldId="268"/>
        </pc:sldMkLst>
        <pc:spChg chg="mod">
          <ac:chgData name="Andrew Burkart" userId="2f314f95-244e-48d9-80c1-02cb0cc73500" providerId="ADAL" clId="{197217E4-7FD0-6347-B877-921E1769ECD6}" dt="2021-05-01T04:13:23.675" v="6393" actId="20577"/>
          <ac:spMkLst>
            <pc:docMk/>
            <pc:sldMk cId="838121479" sldId="268"/>
            <ac:spMk id="2" creationId="{69A6A241-D440-4548-B964-2CEC9CD24002}"/>
          </ac:spMkLst>
        </pc:spChg>
        <pc:spChg chg="mod">
          <ac:chgData name="Andrew Burkart" userId="2f314f95-244e-48d9-80c1-02cb0cc73500" providerId="ADAL" clId="{197217E4-7FD0-6347-B877-921E1769ECD6}" dt="2021-05-01T04:16:11.197" v="6475" actId="14100"/>
          <ac:spMkLst>
            <pc:docMk/>
            <pc:sldMk cId="838121479" sldId="268"/>
            <ac:spMk id="4" creationId="{A3057B14-6842-FA47-903C-7B4912DB27E9}"/>
          </ac:spMkLst>
        </pc:spChg>
        <pc:spChg chg="mod">
          <ac:chgData name="Andrew Burkart" userId="2f314f95-244e-48d9-80c1-02cb0cc73500" providerId="ADAL" clId="{197217E4-7FD0-6347-B877-921E1769ECD6}" dt="2021-05-01T04:13:47.134" v="6394" actId="13822"/>
          <ac:spMkLst>
            <pc:docMk/>
            <pc:sldMk cId="838121479" sldId="268"/>
            <ac:spMk id="7" creationId="{C38E8EA4-48DD-1445-A48F-6E939AD8BCCD}"/>
          </ac:spMkLst>
        </pc:spChg>
        <pc:spChg chg="mod">
          <ac:chgData name="Andrew Burkart" userId="2f314f95-244e-48d9-80c1-02cb0cc73500" providerId="ADAL" clId="{197217E4-7FD0-6347-B877-921E1769ECD6}" dt="2021-05-01T04:13:47.134" v="6394" actId="13822"/>
          <ac:spMkLst>
            <pc:docMk/>
            <pc:sldMk cId="838121479" sldId="268"/>
            <ac:spMk id="8" creationId="{8721F029-A87A-7248-B229-94CCC8A04C16}"/>
          </ac:spMkLst>
        </pc:spChg>
        <pc:spChg chg="mod">
          <ac:chgData name="Andrew Burkart" userId="2f314f95-244e-48d9-80c1-02cb0cc73500" providerId="ADAL" clId="{197217E4-7FD0-6347-B877-921E1769ECD6}" dt="2021-05-01T04:13:55.887" v="6395" actId="13822"/>
          <ac:spMkLst>
            <pc:docMk/>
            <pc:sldMk cId="838121479" sldId="268"/>
            <ac:spMk id="9" creationId="{DC83DE83-2908-AE49-B132-DCF803BCAED1}"/>
          </ac:spMkLst>
        </pc:spChg>
        <pc:spChg chg="mod">
          <ac:chgData name="Andrew Burkart" userId="2f314f95-244e-48d9-80c1-02cb0cc73500" providerId="ADAL" clId="{197217E4-7FD0-6347-B877-921E1769ECD6}" dt="2021-05-01T04:13:55.887" v="6395" actId="13822"/>
          <ac:spMkLst>
            <pc:docMk/>
            <pc:sldMk cId="838121479" sldId="268"/>
            <ac:spMk id="10" creationId="{DA6E31E0-2541-5641-B7AB-3EF8542457F0}"/>
          </ac:spMkLst>
        </pc:spChg>
        <pc:spChg chg="mod">
          <ac:chgData name="Andrew Burkart" userId="2f314f95-244e-48d9-80c1-02cb0cc73500" providerId="ADAL" clId="{197217E4-7FD0-6347-B877-921E1769ECD6}" dt="2021-05-01T04:14:21.788" v="6396" actId="13822"/>
          <ac:spMkLst>
            <pc:docMk/>
            <pc:sldMk cId="838121479" sldId="268"/>
            <ac:spMk id="15" creationId="{02CDDE19-0698-BC4B-AE08-F76214F11DB5}"/>
          </ac:spMkLst>
        </pc:spChg>
        <pc:spChg chg="mod">
          <ac:chgData name="Andrew Burkart" userId="2f314f95-244e-48d9-80c1-02cb0cc73500" providerId="ADAL" clId="{197217E4-7FD0-6347-B877-921E1769ECD6}" dt="2021-05-01T04:14:21.788" v="6396" actId="13822"/>
          <ac:spMkLst>
            <pc:docMk/>
            <pc:sldMk cId="838121479" sldId="268"/>
            <ac:spMk id="16" creationId="{06E69929-CE5D-EF48-888F-AE7DEFACE7F1}"/>
          </ac:spMkLst>
        </pc:spChg>
        <pc:spChg chg="mod">
          <ac:chgData name="Andrew Burkart" userId="2f314f95-244e-48d9-80c1-02cb0cc73500" providerId="ADAL" clId="{197217E4-7FD0-6347-B877-921E1769ECD6}" dt="2021-05-01T04:14:21.788" v="6396" actId="13822"/>
          <ac:spMkLst>
            <pc:docMk/>
            <pc:sldMk cId="838121479" sldId="268"/>
            <ac:spMk id="17" creationId="{585F4962-B299-C044-8324-B9B6DF817207}"/>
          </ac:spMkLst>
        </pc:spChg>
        <pc:spChg chg="mod">
          <ac:chgData name="Andrew Burkart" userId="2f314f95-244e-48d9-80c1-02cb0cc73500" providerId="ADAL" clId="{197217E4-7FD0-6347-B877-921E1769ECD6}" dt="2021-05-01T04:14:21.788" v="6396" actId="13822"/>
          <ac:spMkLst>
            <pc:docMk/>
            <pc:sldMk cId="838121479" sldId="268"/>
            <ac:spMk id="18" creationId="{15B8CF52-3971-AC43-9D1C-E0EEAB172164}"/>
          </ac:spMkLst>
        </pc:spChg>
        <pc:spChg chg="add del mod">
          <ac:chgData name="Andrew Burkart" userId="2f314f95-244e-48d9-80c1-02cb0cc73500" providerId="ADAL" clId="{197217E4-7FD0-6347-B877-921E1769ECD6}" dt="2021-05-01T04:19:03.505" v="6886" actId="20577"/>
          <ac:spMkLst>
            <pc:docMk/>
            <pc:sldMk cId="838121479" sldId="268"/>
            <ac:spMk id="46" creationId="{5BC09F3E-D92A-D74B-8FE1-02C0244BE1FB}"/>
          </ac:spMkLst>
        </pc:spChg>
      </pc:sldChg>
      <pc:sldChg chg="modSp del">
        <pc:chgData name="Andrew Burkart" userId="2f314f95-244e-48d9-80c1-02cb0cc73500" providerId="ADAL" clId="{197217E4-7FD0-6347-B877-921E1769ECD6}" dt="2021-05-01T00:50:32.414" v="22" actId="2696"/>
        <pc:sldMkLst>
          <pc:docMk/>
          <pc:sldMk cId="2732246239" sldId="268"/>
        </pc:sldMkLst>
        <pc:spChg chg="mod">
          <ac:chgData name="Andrew Burkart" userId="2f314f95-244e-48d9-80c1-02cb0cc73500" providerId="ADAL" clId="{197217E4-7FD0-6347-B877-921E1769ECD6}" dt="2021-05-01T00:47:24.874" v="0"/>
          <ac:spMkLst>
            <pc:docMk/>
            <pc:sldMk cId="2732246239" sldId="268"/>
            <ac:spMk id="2" creationId="{14FF6DBB-3F26-994B-B1E9-96EB45C3124D}"/>
          </ac:spMkLst>
        </pc:spChg>
      </pc:sldChg>
      <pc:sldChg chg="modSp del">
        <pc:chgData name="Andrew Burkart" userId="2f314f95-244e-48d9-80c1-02cb0cc73500" providerId="ADAL" clId="{197217E4-7FD0-6347-B877-921E1769ECD6}" dt="2021-05-01T00:50:32.414" v="22" actId="2696"/>
        <pc:sldMkLst>
          <pc:docMk/>
          <pc:sldMk cId="1840859555" sldId="269"/>
        </pc:sldMkLst>
        <pc:spChg chg="mod">
          <ac:chgData name="Andrew Burkart" userId="2f314f95-244e-48d9-80c1-02cb0cc73500" providerId="ADAL" clId="{197217E4-7FD0-6347-B877-921E1769ECD6}" dt="2021-05-01T00:47:24.874" v="0"/>
          <ac:spMkLst>
            <pc:docMk/>
            <pc:sldMk cId="1840859555" sldId="269"/>
            <ac:spMk id="2" creationId="{897DEA2C-235C-9240-AD9D-5DFD3C32A85A}"/>
          </ac:spMkLst>
        </pc:spChg>
        <pc:spChg chg="mod">
          <ac:chgData name="Andrew Burkart" userId="2f314f95-244e-48d9-80c1-02cb0cc73500" providerId="ADAL" clId="{197217E4-7FD0-6347-B877-921E1769ECD6}" dt="2021-05-01T00:47:24.874" v="0"/>
          <ac:spMkLst>
            <pc:docMk/>
            <pc:sldMk cId="1840859555" sldId="269"/>
            <ac:spMk id="3" creationId="{95771E67-1C23-C644-A094-A6E13730C267}"/>
          </ac:spMkLst>
        </pc:spChg>
      </pc:sldChg>
      <pc:sldChg chg="modSp new mod modNotesTx">
        <pc:chgData name="Andrew Burkart" userId="2f314f95-244e-48d9-80c1-02cb0cc73500" providerId="ADAL" clId="{197217E4-7FD0-6347-B877-921E1769ECD6}" dt="2021-05-01T04:33:13.917" v="8428" actId="20577"/>
        <pc:sldMkLst>
          <pc:docMk/>
          <pc:sldMk cId="2842519982" sldId="269"/>
        </pc:sldMkLst>
        <pc:spChg chg="mod">
          <ac:chgData name="Andrew Burkart" userId="2f314f95-244e-48d9-80c1-02cb0cc73500" providerId="ADAL" clId="{197217E4-7FD0-6347-B877-921E1769ECD6}" dt="2021-05-01T04:21:14.770" v="7049" actId="20577"/>
          <ac:spMkLst>
            <pc:docMk/>
            <pc:sldMk cId="2842519982" sldId="269"/>
            <ac:spMk id="2" creationId="{341EA52A-345F-D345-AB75-47F959F1014F}"/>
          </ac:spMkLst>
        </pc:spChg>
        <pc:spChg chg="mod">
          <ac:chgData name="Andrew Burkart" userId="2f314f95-244e-48d9-80c1-02cb0cc73500" providerId="ADAL" clId="{197217E4-7FD0-6347-B877-921E1769ECD6}" dt="2021-05-01T04:32:18.809" v="8377" actId="20577"/>
          <ac:spMkLst>
            <pc:docMk/>
            <pc:sldMk cId="2842519982" sldId="269"/>
            <ac:spMk id="3" creationId="{87BC2678-DFE3-2846-A55A-E2BEE11ECF0E}"/>
          </ac:spMkLst>
        </pc:spChg>
      </pc:sldChg>
      <pc:sldChg chg="addSp modSp new mod modNotesTx">
        <pc:chgData name="Andrew Burkart" userId="2f314f95-244e-48d9-80c1-02cb0cc73500" providerId="ADAL" clId="{197217E4-7FD0-6347-B877-921E1769ECD6}" dt="2021-05-01T15:10:45.154" v="18540" actId="20577"/>
        <pc:sldMkLst>
          <pc:docMk/>
          <pc:sldMk cId="3639401406" sldId="270"/>
        </pc:sldMkLst>
        <pc:spChg chg="mod">
          <ac:chgData name="Andrew Burkart" userId="2f314f95-244e-48d9-80c1-02cb0cc73500" providerId="ADAL" clId="{197217E4-7FD0-6347-B877-921E1769ECD6}" dt="2021-05-01T04:34:09.868" v="8446" actId="20577"/>
          <ac:spMkLst>
            <pc:docMk/>
            <pc:sldMk cId="3639401406" sldId="270"/>
            <ac:spMk id="2" creationId="{1C0F0E4A-F84E-B64F-A6A9-9251BB6E10EB}"/>
          </ac:spMkLst>
        </pc:spChg>
        <pc:spChg chg="mod">
          <ac:chgData name="Andrew Burkart" userId="2f314f95-244e-48d9-80c1-02cb0cc73500" providerId="ADAL" clId="{197217E4-7FD0-6347-B877-921E1769ECD6}" dt="2021-05-01T04:36:01.549" v="8687" actId="14100"/>
          <ac:spMkLst>
            <pc:docMk/>
            <pc:sldMk cId="3639401406" sldId="270"/>
            <ac:spMk id="3" creationId="{592C496D-F643-9D41-94C0-C928200AA892}"/>
          </ac:spMkLst>
        </pc:spChg>
        <pc:spChg chg="add mod">
          <ac:chgData name="Andrew Burkart" userId="2f314f95-244e-48d9-80c1-02cb0cc73500" providerId="ADAL" clId="{197217E4-7FD0-6347-B877-921E1769ECD6}" dt="2021-05-01T04:45:26.948" v="9443" actId="20577"/>
          <ac:spMkLst>
            <pc:docMk/>
            <pc:sldMk cId="3639401406" sldId="270"/>
            <ac:spMk id="4" creationId="{01504891-1554-E44B-B414-E2EC5A2CD38D}"/>
          </ac:spMkLst>
        </pc:spChg>
      </pc:sldChg>
      <pc:sldChg chg="modSp new mod modNotesTx">
        <pc:chgData name="Andrew Burkart" userId="2f314f95-244e-48d9-80c1-02cb0cc73500" providerId="ADAL" clId="{197217E4-7FD0-6347-B877-921E1769ECD6}" dt="2021-05-01T04:50:38.986" v="9869" actId="20577"/>
        <pc:sldMkLst>
          <pc:docMk/>
          <pc:sldMk cId="901015381" sldId="271"/>
        </pc:sldMkLst>
        <pc:spChg chg="mod">
          <ac:chgData name="Andrew Burkart" userId="2f314f95-244e-48d9-80c1-02cb0cc73500" providerId="ADAL" clId="{197217E4-7FD0-6347-B877-921E1769ECD6}" dt="2021-05-01T04:46:43.291" v="9545" actId="20577"/>
          <ac:spMkLst>
            <pc:docMk/>
            <pc:sldMk cId="901015381" sldId="271"/>
            <ac:spMk id="2" creationId="{CDD5487B-DB36-C543-BC71-D16D321A5902}"/>
          </ac:spMkLst>
        </pc:spChg>
        <pc:spChg chg="mod">
          <ac:chgData name="Andrew Burkart" userId="2f314f95-244e-48d9-80c1-02cb0cc73500" providerId="ADAL" clId="{197217E4-7FD0-6347-B877-921E1769ECD6}" dt="2021-05-01T04:50:38.986" v="9869" actId="20577"/>
          <ac:spMkLst>
            <pc:docMk/>
            <pc:sldMk cId="901015381" sldId="271"/>
            <ac:spMk id="3" creationId="{3980D295-C936-5547-B1BF-66DB7C8EC25C}"/>
          </ac:spMkLst>
        </pc:spChg>
      </pc:sldChg>
      <pc:sldChg chg="modSp new mod modNotesTx">
        <pc:chgData name="Andrew Burkart" userId="2f314f95-244e-48d9-80c1-02cb0cc73500" providerId="ADAL" clId="{197217E4-7FD0-6347-B877-921E1769ECD6}" dt="2021-05-01T05:06:31.198" v="11079" actId="20577"/>
        <pc:sldMkLst>
          <pc:docMk/>
          <pc:sldMk cId="1220671924" sldId="272"/>
        </pc:sldMkLst>
        <pc:spChg chg="mod">
          <ac:chgData name="Andrew Burkart" userId="2f314f95-244e-48d9-80c1-02cb0cc73500" providerId="ADAL" clId="{197217E4-7FD0-6347-B877-921E1769ECD6}" dt="2021-05-01T04:52:19.749" v="9874" actId="20577"/>
          <ac:spMkLst>
            <pc:docMk/>
            <pc:sldMk cId="1220671924" sldId="272"/>
            <ac:spMk id="2" creationId="{BC962396-48A9-BE4C-B169-DE2A530B8B8A}"/>
          </ac:spMkLst>
        </pc:spChg>
        <pc:spChg chg="mod">
          <ac:chgData name="Andrew Burkart" userId="2f314f95-244e-48d9-80c1-02cb0cc73500" providerId="ADAL" clId="{197217E4-7FD0-6347-B877-921E1769ECD6}" dt="2021-05-01T04:55:03.258" v="10152" actId="14100"/>
          <ac:spMkLst>
            <pc:docMk/>
            <pc:sldMk cId="1220671924" sldId="272"/>
            <ac:spMk id="3" creationId="{FF951964-24D8-1543-B656-8503F28C0BE4}"/>
          </ac:spMkLst>
        </pc:spChg>
      </pc:sldChg>
      <pc:sldChg chg="addSp delSp modSp new mod modClrScheme chgLayout">
        <pc:chgData name="Andrew Burkart" userId="2f314f95-244e-48d9-80c1-02cb0cc73500" providerId="ADAL" clId="{197217E4-7FD0-6347-B877-921E1769ECD6}" dt="2021-05-01T04:56:08.407" v="10166" actId="255"/>
        <pc:sldMkLst>
          <pc:docMk/>
          <pc:sldMk cId="505532069" sldId="273"/>
        </pc:sldMkLst>
        <pc:spChg chg="del">
          <ac:chgData name="Andrew Burkart" userId="2f314f95-244e-48d9-80c1-02cb0cc73500" providerId="ADAL" clId="{197217E4-7FD0-6347-B877-921E1769ECD6}" dt="2021-05-01T04:55:46.835" v="10154" actId="26606"/>
          <ac:spMkLst>
            <pc:docMk/>
            <pc:sldMk cId="505532069" sldId="273"/>
            <ac:spMk id="2" creationId="{4CCBA54A-2C64-E64A-A33A-7AAEF236EE42}"/>
          </ac:spMkLst>
        </pc:spChg>
        <pc:spChg chg="del">
          <ac:chgData name="Andrew Burkart" userId="2f314f95-244e-48d9-80c1-02cb0cc73500" providerId="ADAL" clId="{197217E4-7FD0-6347-B877-921E1769ECD6}" dt="2021-05-01T04:55:46.835" v="10154" actId="26606"/>
          <ac:spMkLst>
            <pc:docMk/>
            <pc:sldMk cId="505532069" sldId="273"/>
            <ac:spMk id="3" creationId="{B261E9BF-1E41-B647-A9D5-54A9476846CD}"/>
          </ac:spMkLst>
        </pc:spChg>
        <pc:spChg chg="add mod">
          <ac:chgData name="Andrew Burkart" userId="2f314f95-244e-48d9-80c1-02cb0cc73500" providerId="ADAL" clId="{197217E4-7FD0-6347-B877-921E1769ECD6}" dt="2021-05-01T04:56:08.407" v="10166" actId="255"/>
          <ac:spMkLst>
            <pc:docMk/>
            <pc:sldMk cId="505532069" sldId="273"/>
            <ac:spMk id="8" creationId="{57F52045-61A1-4FE4-9BCB-FD5347182DD5}"/>
          </ac:spMkLst>
        </pc:spChg>
      </pc:sldChg>
      <pc:sldChg chg="addSp delSp modSp new mod modClrScheme chgLayout modNotesTx">
        <pc:chgData name="Andrew Burkart" userId="2f314f95-244e-48d9-80c1-02cb0cc73500" providerId="ADAL" clId="{197217E4-7FD0-6347-B877-921E1769ECD6}" dt="2021-05-01T05:19:13.727" v="12641" actId="20577"/>
        <pc:sldMkLst>
          <pc:docMk/>
          <pc:sldMk cId="1711223027" sldId="274"/>
        </pc:sldMkLst>
        <pc:spChg chg="del">
          <ac:chgData name="Andrew Burkart" userId="2f314f95-244e-48d9-80c1-02cb0cc73500" providerId="ADAL" clId="{197217E4-7FD0-6347-B877-921E1769ECD6}" dt="2021-05-01T04:56:25.048" v="10168" actId="26606"/>
          <ac:spMkLst>
            <pc:docMk/>
            <pc:sldMk cId="1711223027" sldId="274"/>
            <ac:spMk id="2" creationId="{2913A7C6-7C05-7C48-B79A-19CBFDBF36B1}"/>
          </ac:spMkLst>
        </pc:spChg>
        <pc:spChg chg="del">
          <ac:chgData name="Andrew Burkart" userId="2f314f95-244e-48d9-80c1-02cb0cc73500" providerId="ADAL" clId="{197217E4-7FD0-6347-B877-921E1769ECD6}" dt="2021-05-01T04:56:25.048" v="10168" actId="26606"/>
          <ac:spMkLst>
            <pc:docMk/>
            <pc:sldMk cId="1711223027" sldId="274"/>
            <ac:spMk id="3" creationId="{9DFA3202-032A-AC46-88EA-A5074E89D88D}"/>
          </ac:spMkLst>
        </pc:spChg>
        <pc:spChg chg="add mod">
          <ac:chgData name="Andrew Burkart" userId="2f314f95-244e-48d9-80c1-02cb0cc73500" providerId="ADAL" clId="{197217E4-7FD0-6347-B877-921E1769ECD6}" dt="2021-05-01T05:01:16.446" v="10567" actId="14100"/>
          <ac:spMkLst>
            <pc:docMk/>
            <pc:sldMk cId="1711223027" sldId="274"/>
            <ac:spMk id="4" creationId="{789B1AF9-546E-0F42-A9D0-576CF445AF63}"/>
          </ac:spMkLst>
        </pc:spChg>
        <pc:spChg chg="add del mod">
          <ac:chgData name="Andrew Burkart" userId="2f314f95-244e-48d9-80c1-02cb0cc73500" providerId="ADAL" clId="{197217E4-7FD0-6347-B877-921E1769ECD6}" dt="2021-05-01T04:56:38.102" v="10170" actId="26606"/>
          <ac:spMkLst>
            <pc:docMk/>
            <pc:sldMk cId="1711223027" sldId="274"/>
            <ac:spMk id="8" creationId="{7007EF11-9D88-4E4C-BB81-A722A9429179}"/>
          </ac:spMkLst>
        </pc:spChg>
        <pc:spChg chg="add mod">
          <ac:chgData name="Andrew Burkart" userId="2f314f95-244e-48d9-80c1-02cb0cc73500" providerId="ADAL" clId="{197217E4-7FD0-6347-B877-921E1769ECD6}" dt="2021-05-01T04:59:51.590" v="10470" actId="255"/>
          <ac:spMkLst>
            <pc:docMk/>
            <pc:sldMk cId="1711223027" sldId="274"/>
            <ac:spMk id="9" creationId="{D1ECFABA-9E21-4B3C-AFA8-0FDA775CB6E6}"/>
          </ac:spMkLst>
        </pc:spChg>
      </pc:sldChg>
      <pc:sldChg chg="modSp add mod ord">
        <pc:chgData name="Andrew Burkart" userId="2f314f95-244e-48d9-80c1-02cb0cc73500" providerId="ADAL" clId="{197217E4-7FD0-6347-B877-921E1769ECD6}" dt="2021-05-01T05:20:28.465" v="12650" actId="20577"/>
        <pc:sldMkLst>
          <pc:docMk/>
          <pc:sldMk cId="4206810767" sldId="275"/>
        </pc:sldMkLst>
        <pc:spChg chg="mod">
          <ac:chgData name="Andrew Burkart" userId="2f314f95-244e-48d9-80c1-02cb0cc73500" providerId="ADAL" clId="{197217E4-7FD0-6347-B877-921E1769ECD6}" dt="2021-05-01T05:20:28.465" v="12650" actId="20577"/>
          <ac:spMkLst>
            <pc:docMk/>
            <pc:sldMk cId="4206810767" sldId="275"/>
            <ac:spMk id="8" creationId="{57F52045-61A1-4FE4-9BCB-FD5347182DD5}"/>
          </ac:spMkLst>
        </pc:spChg>
      </pc:sldChg>
      <pc:sldChg chg="addSp delSp modSp new mod modClrScheme chgLayout modNotesTx">
        <pc:chgData name="Andrew Burkart" userId="2f314f95-244e-48d9-80c1-02cb0cc73500" providerId="ADAL" clId="{197217E4-7FD0-6347-B877-921E1769ECD6}" dt="2021-05-01T14:12:32.414" v="18024" actId="20577"/>
        <pc:sldMkLst>
          <pc:docMk/>
          <pc:sldMk cId="4170275796" sldId="276"/>
        </pc:sldMkLst>
        <pc:spChg chg="del">
          <ac:chgData name="Andrew Burkart" userId="2f314f95-244e-48d9-80c1-02cb0cc73500" providerId="ADAL" clId="{197217E4-7FD0-6347-B877-921E1769ECD6}" dt="2021-05-01T05:20:43.472" v="12652" actId="26606"/>
          <ac:spMkLst>
            <pc:docMk/>
            <pc:sldMk cId="4170275796" sldId="276"/>
            <ac:spMk id="2" creationId="{B0A5EE02-FCF0-7443-81E6-4D2D950BFC2E}"/>
          </ac:spMkLst>
        </pc:spChg>
        <pc:spChg chg="del">
          <ac:chgData name="Andrew Burkart" userId="2f314f95-244e-48d9-80c1-02cb0cc73500" providerId="ADAL" clId="{197217E4-7FD0-6347-B877-921E1769ECD6}" dt="2021-05-01T05:20:43.472" v="12652" actId="26606"/>
          <ac:spMkLst>
            <pc:docMk/>
            <pc:sldMk cId="4170275796" sldId="276"/>
            <ac:spMk id="3" creationId="{4945B507-2A3F-8F47-96A0-D8253B763D26}"/>
          </ac:spMkLst>
        </pc:spChg>
        <pc:spChg chg="add del mod">
          <ac:chgData name="Andrew Burkart" userId="2f314f95-244e-48d9-80c1-02cb0cc73500" providerId="ADAL" clId="{197217E4-7FD0-6347-B877-921E1769ECD6}" dt="2021-05-01T05:37:46.240" v="13968"/>
          <ac:spMkLst>
            <pc:docMk/>
            <pc:sldMk cId="4170275796" sldId="276"/>
            <ac:spMk id="4" creationId="{241659B1-7EC6-4D4F-8BC9-8E1658840D3A}"/>
          </ac:spMkLst>
        </pc:spChg>
        <pc:spChg chg="add mod">
          <ac:chgData name="Andrew Burkart" userId="2f314f95-244e-48d9-80c1-02cb0cc73500" providerId="ADAL" clId="{197217E4-7FD0-6347-B877-921E1769ECD6}" dt="2021-05-01T05:30:35.396" v="13117" actId="20577"/>
          <ac:spMkLst>
            <pc:docMk/>
            <pc:sldMk cId="4170275796" sldId="276"/>
            <ac:spMk id="8" creationId="{3437458E-896F-44F8-8E01-9F0BF0F2982B}"/>
          </ac:spMkLst>
        </pc:spChg>
        <pc:spChg chg="add mod">
          <ac:chgData name="Andrew Burkart" userId="2f314f95-244e-48d9-80c1-02cb0cc73500" providerId="ADAL" clId="{197217E4-7FD0-6347-B877-921E1769ECD6}" dt="2021-05-01T14:11:36.517" v="17963" actId="20577"/>
          <ac:spMkLst>
            <pc:docMk/>
            <pc:sldMk cId="4170275796" sldId="276"/>
            <ac:spMk id="10" creationId="{0E231BEE-0067-4DD6-8E82-4BCAE4480DE9}"/>
          </ac:spMkLst>
        </pc:spChg>
      </pc:sldChg>
      <pc:sldChg chg="addSp delSp modSp new mod">
        <pc:chgData name="Andrew Burkart" userId="2f314f95-244e-48d9-80c1-02cb0cc73500" providerId="ADAL" clId="{197217E4-7FD0-6347-B877-921E1769ECD6}" dt="2021-05-01T06:04:55.788" v="13988" actId="1076"/>
        <pc:sldMkLst>
          <pc:docMk/>
          <pc:sldMk cId="3385627464" sldId="277"/>
        </pc:sldMkLst>
        <pc:spChg chg="mod">
          <ac:chgData name="Andrew Burkart" userId="2f314f95-244e-48d9-80c1-02cb0cc73500" providerId="ADAL" clId="{197217E4-7FD0-6347-B877-921E1769ECD6}" dt="2021-05-01T05:38:30.337" v="13982" actId="20577"/>
          <ac:spMkLst>
            <pc:docMk/>
            <pc:sldMk cId="3385627464" sldId="277"/>
            <ac:spMk id="2" creationId="{760C15D4-1CF9-E541-8FB6-D4FA5BDD9229}"/>
          </ac:spMkLst>
        </pc:spChg>
        <pc:spChg chg="del">
          <ac:chgData name="Andrew Burkart" userId="2f314f95-244e-48d9-80c1-02cb0cc73500" providerId="ADAL" clId="{197217E4-7FD0-6347-B877-921E1769ECD6}" dt="2021-05-01T06:04:36.367" v="13983" actId="478"/>
          <ac:spMkLst>
            <pc:docMk/>
            <pc:sldMk cId="3385627464" sldId="277"/>
            <ac:spMk id="3" creationId="{0337C2D2-54C7-FB4B-BDCE-9BF541A3D20D}"/>
          </ac:spMkLst>
        </pc:spChg>
        <pc:picChg chg="add mod">
          <ac:chgData name="Andrew Burkart" userId="2f314f95-244e-48d9-80c1-02cb0cc73500" providerId="ADAL" clId="{197217E4-7FD0-6347-B877-921E1769ECD6}" dt="2021-05-01T06:04:55.788" v="13988" actId="1076"/>
          <ac:picMkLst>
            <pc:docMk/>
            <pc:sldMk cId="3385627464" sldId="277"/>
            <ac:picMk id="4" creationId="{9BD776BA-E66C-DC45-9DB8-A71BF0B203DE}"/>
          </ac:picMkLst>
        </pc:picChg>
      </pc:sldChg>
      <pc:sldChg chg="addSp delSp modSp new mod modClrScheme chgLayout">
        <pc:chgData name="Andrew Burkart" userId="2f314f95-244e-48d9-80c1-02cb0cc73500" providerId="ADAL" clId="{197217E4-7FD0-6347-B877-921E1769ECD6}" dt="2021-05-01T06:07:52.061" v="14285" actId="122"/>
        <pc:sldMkLst>
          <pc:docMk/>
          <pc:sldMk cId="3774886355" sldId="278"/>
        </pc:sldMkLst>
        <pc:spChg chg="del">
          <ac:chgData name="Andrew Burkart" userId="2f314f95-244e-48d9-80c1-02cb0cc73500" providerId="ADAL" clId="{197217E4-7FD0-6347-B877-921E1769ECD6}" dt="2021-05-01T06:07:37.175" v="14262" actId="26606"/>
          <ac:spMkLst>
            <pc:docMk/>
            <pc:sldMk cId="3774886355" sldId="278"/>
            <ac:spMk id="2" creationId="{126805E1-B4EC-E641-93D0-7818E36DF562}"/>
          </ac:spMkLst>
        </pc:spChg>
        <pc:spChg chg="del">
          <ac:chgData name="Andrew Burkart" userId="2f314f95-244e-48d9-80c1-02cb0cc73500" providerId="ADAL" clId="{197217E4-7FD0-6347-B877-921E1769ECD6}" dt="2021-05-01T06:07:37.175" v="14262" actId="26606"/>
          <ac:spMkLst>
            <pc:docMk/>
            <pc:sldMk cId="3774886355" sldId="278"/>
            <ac:spMk id="3" creationId="{10628EC5-22D1-1347-8E0E-495941373249}"/>
          </ac:spMkLst>
        </pc:spChg>
        <pc:spChg chg="add mod">
          <ac:chgData name="Andrew Burkart" userId="2f314f95-244e-48d9-80c1-02cb0cc73500" providerId="ADAL" clId="{197217E4-7FD0-6347-B877-921E1769ECD6}" dt="2021-05-01T06:07:52.061" v="14285" actId="122"/>
          <ac:spMkLst>
            <pc:docMk/>
            <pc:sldMk cId="3774886355" sldId="278"/>
            <ac:spMk id="8" creationId="{78469C29-315B-4B2D-BD46-28542CAA09D8}"/>
          </ac:spMkLst>
        </pc:spChg>
      </pc:sldChg>
      <pc:sldChg chg="addSp delSp modSp new mod modClrScheme chgLayout">
        <pc:chgData name="Andrew Burkart" userId="2f314f95-244e-48d9-80c1-02cb0cc73500" providerId="ADAL" clId="{197217E4-7FD0-6347-B877-921E1769ECD6}" dt="2021-05-01T06:38:14.714" v="14308" actId="1076"/>
        <pc:sldMkLst>
          <pc:docMk/>
          <pc:sldMk cId="3306468662" sldId="279"/>
        </pc:sldMkLst>
        <pc:spChg chg="del">
          <ac:chgData name="Andrew Burkart" userId="2f314f95-244e-48d9-80c1-02cb0cc73500" providerId="ADAL" clId="{197217E4-7FD0-6347-B877-921E1769ECD6}" dt="2021-05-01T06:37:05.091" v="14287" actId="26606"/>
          <ac:spMkLst>
            <pc:docMk/>
            <pc:sldMk cId="3306468662" sldId="279"/>
            <ac:spMk id="2" creationId="{12192F93-929C-B54F-835E-B5EBED7665E8}"/>
          </ac:spMkLst>
        </pc:spChg>
        <pc:spChg chg="del">
          <ac:chgData name="Andrew Burkart" userId="2f314f95-244e-48d9-80c1-02cb0cc73500" providerId="ADAL" clId="{197217E4-7FD0-6347-B877-921E1769ECD6}" dt="2021-05-01T06:37:05.091" v="14287" actId="26606"/>
          <ac:spMkLst>
            <pc:docMk/>
            <pc:sldMk cId="3306468662" sldId="279"/>
            <ac:spMk id="3" creationId="{8E89231C-E39A-B548-80B1-D43660A4DFCB}"/>
          </ac:spMkLst>
        </pc:spChg>
        <pc:spChg chg="add mod">
          <ac:chgData name="Andrew Burkart" userId="2f314f95-244e-48d9-80c1-02cb0cc73500" providerId="ADAL" clId="{197217E4-7FD0-6347-B877-921E1769ECD6}" dt="2021-05-01T06:37:14.109" v="14303" actId="20577"/>
          <ac:spMkLst>
            <pc:docMk/>
            <pc:sldMk cId="3306468662" sldId="279"/>
            <ac:spMk id="8" creationId="{796968F5-B7EC-4271-A94A-AADD3AFF1650}"/>
          </ac:spMkLst>
        </pc:spChg>
        <pc:spChg chg="add mod">
          <ac:chgData name="Andrew Burkart" userId="2f314f95-244e-48d9-80c1-02cb0cc73500" providerId="ADAL" clId="{197217E4-7FD0-6347-B877-921E1769ECD6}" dt="2021-05-01T06:38:14.714" v="14308" actId="1076"/>
          <ac:spMkLst>
            <pc:docMk/>
            <pc:sldMk cId="3306468662" sldId="279"/>
            <ac:spMk id="10" creationId="{5B85F2C3-B218-4262-A50B-C1DD38D4AF9E}"/>
          </ac:spMkLst>
        </pc:spChg>
      </pc:sldChg>
      <pc:sldChg chg="addSp delSp modSp new mod modClrScheme chgLayout">
        <pc:chgData name="Andrew Burkart" userId="2f314f95-244e-48d9-80c1-02cb0cc73500" providerId="ADAL" clId="{197217E4-7FD0-6347-B877-921E1769ECD6}" dt="2021-05-01T06:39:22.316" v="14335" actId="122"/>
        <pc:sldMkLst>
          <pc:docMk/>
          <pc:sldMk cId="2120882187" sldId="280"/>
        </pc:sldMkLst>
        <pc:spChg chg="del">
          <ac:chgData name="Andrew Burkart" userId="2f314f95-244e-48d9-80c1-02cb0cc73500" providerId="ADAL" clId="{197217E4-7FD0-6347-B877-921E1769ECD6}" dt="2021-05-01T06:39:11.173" v="14310" actId="26606"/>
          <ac:spMkLst>
            <pc:docMk/>
            <pc:sldMk cId="2120882187" sldId="280"/>
            <ac:spMk id="2" creationId="{3551FAA1-FF36-D948-AC9F-FA456E6263BC}"/>
          </ac:spMkLst>
        </pc:spChg>
        <pc:spChg chg="del">
          <ac:chgData name="Andrew Burkart" userId="2f314f95-244e-48d9-80c1-02cb0cc73500" providerId="ADAL" clId="{197217E4-7FD0-6347-B877-921E1769ECD6}" dt="2021-05-01T06:39:11.173" v="14310" actId="26606"/>
          <ac:spMkLst>
            <pc:docMk/>
            <pc:sldMk cId="2120882187" sldId="280"/>
            <ac:spMk id="3" creationId="{A6B4DFD9-E707-F844-ABFB-258DBCC0DD5A}"/>
          </ac:spMkLst>
        </pc:spChg>
        <pc:spChg chg="add mod">
          <ac:chgData name="Andrew Burkart" userId="2f314f95-244e-48d9-80c1-02cb0cc73500" providerId="ADAL" clId="{197217E4-7FD0-6347-B877-921E1769ECD6}" dt="2021-05-01T06:39:22.316" v="14335" actId="122"/>
          <ac:spMkLst>
            <pc:docMk/>
            <pc:sldMk cId="2120882187" sldId="280"/>
            <ac:spMk id="8" creationId="{CC0B6884-9B47-4C53-A07B-A61CD89F8946}"/>
          </ac:spMkLst>
        </pc:spChg>
      </pc:sldChg>
      <pc:sldChg chg="modSp add mod">
        <pc:chgData name="Andrew Burkart" userId="2f314f95-244e-48d9-80c1-02cb0cc73500" providerId="ADAL" clId="{197217E4-7FD0-6347-B877-921E1769ECD6}" dt="2021-05-01T06:39:37.681" v="14348" actId="20577"/>
        <pc:sldMkLst>
          <pc:docMk/>
          <pc:sldMk cId="341982776" sldId="281"/>
        </pc:sldMkLst>
        <pc:spChg chg="mod">
          <ac:chgData name="Andrew Burkart" userId="2f314f95-244e-48d9-80c1-02cb0cc73500" providerId="ADAL" clId="{197217E4-7FD0-6347-B877-921E1769ECD6}" dt="2021-05-01T06:39:37.681" v="14348" actId="20577"/>
          <ac:spMkLst>
            <pc:docMk/>
            <pc:sldMk cId="341982776" sldId="281"/>
            <ac:spMk id="8" creationId="{CC0B6884-9B47-4C53-A07B-A61CD89F8946}"/>
          </ac:spMkLst>
        </pc:spChg>
      </pc:sldChg>
      <pc:sldChg chg="addSp delSp modSp new mod modClrScheme chgLayout modNotesTx">
        <pc:chgData name="Andrew Burkart" userId="2f314f95-244e-48d9-80c1-02cb0cc73500" providerId="ADAL" clId="{197217E4-7FD0-6347-B877-921E1769ECD6}" dt="2021-05-01T14:27:51.058" v="18243" actId="20577"/>
        <pc:sldMkLst>
          <pc:docMk/>
          <pc:sldMk cId="1218899164" sldId="282"/>
        </pc:sldMkLst>
        <pc:spChg chg="del">
          <ac:chgData name="Andrew Burkart" userId="2f314f95-244e-48d9-80c1-02cb0cc73500" providerId="ADAL" clId="{197217E4-7FD0-6347-B877-921E1769ECD6}" dt="2021-05-01T06:41:10.834" v="14350" actId="26606"/>
          <ac:spMkLst>
            <pc:docMk/>
            <pc:sldMk cId="1218899164" sldId="282"/>
            <ac:spMk id="2" creationId="{B357076F-7BCF-8B48-8922-3AB1830DEF71}"/>
          </ac:spMkLst>
        </pc:spChg>
        <pc:spChg chg="del">
          <ac:chgData name="Andrew Burkart" userId="2f314f95-244e-48d9-80c1-02cb0cc73500" providerId="ADAL" clId="{197217E4-7FD0-6347-B877-921E1769ECD6}" dt="2021-05-01T06:41:10.834" v="14350" actId="26606"/>
          <ac:spMkLst>
            <pc:docMk/>
            <pc:sldMk cId="1218899164" sldId="282"/>
            <ac:spMk id="3" creationId="{18943FA9-C437-634C-845D-2E0CD6DBA1E7}"/>
          </ac:spMkLst>
        </pc:spChg>
        <pc:spChg chg="add mod">
          <ac:chgData name="Andrew Burkart" userId="2f314f95-244e-48d9-80c1-02cb0cc73500" providerId="ADAL" clId="{197217E4-7FD0-6347-B877-921E1769ECD6}" dt="2021-05-01T06:41:43.522" v="14361" actId="20577"/>
          <ac:spMkLst>
            <pc:docMk/>
            <pc:sldMk cId="1218899164" sldId="282"/>
            <ac:spMk id="8" creationId="{F09B7CFD-A445-4914-A5E0-1F3DE465A4B2}"/>
          </ac:spMkLst>
        </pc:spChg>
        <pc:spChg chg="add mod">
          <ac:chgData name="Andrew Burkart" userId="2f314f95-244e-48d9-80c1-02cb0cc73500" providerId="ADAL" clId="{197217E4-7FD0-6347-B877-921E1769ECD6}" dt="2021-05-01T14:27:00.429" v="18135" actId="14100"/>
          <ac:spMkLst>
            <pc:docMk/>
            <pc:sldMk cId="1218899164" sldId="282"/>
            <ac:spMk id="10" creationId="{7A5227C5-058E-4835-824C-E0499622ABCC}"/>
          </ac:spMkLst>
        </pc:spChg>
      </pc:sldChg>
      <pc:sldChg chg="new del">
        <pc:chgData name="Andrew Burkart" userId="2f314f95-244e-48d9-80c1-02cb0cc73500" providerId="ADAL" clId="{197217E4-7FD0-6347-B877-921E1769ECD6}" dt="2021-05-01T06:58:26.383" v="16292" actId="2696"/>
        <pc:sldMkLst>
          <pc:docMk/>
          <pc:sldMk cId="127843534" sldId="283"/>
        </pc:sldMkLst>
      </pc:sldChg>
      <pc:sldChg chg="addSp delSp modSp add mod ord">
        <pc:chgData name="Andrew Burkart" userId="2f314f95-244e-48d9-80c1-02cb0cc73500" providerId="ADAL" clId="{197217E4-7FD0-6347-B877-921E1769ECD6}" dt="2021-05-01T06:59:01.873" v="16331"/>
        <pc:sldMkLst>
          <pc:docMk/>
          <pc:sldMk cId="422481906" sldId="283"/>
        </pc:sldMkLst>
        <pc:spChg chg="add del mod">
          <ac:chgData name="Andrew Burkart" userId="2f314f95-244e-48d9-80c1-02cb0cc73500" providerId="ADAL" clId="{197217E4-7FD0-6347-B877-921E1769ECD6}" dt="2021-05-01T06:59:01.873" v="16331"/>
          <ac:spMkLst>
            <pc:docMk/>
            <pc:sldMk cId="422481906" sldId="283"/>
            <ac:spMk id="2" creationId="{B05EB661-6AC2-314C-A8B4-9B9821DBD098}"/>
          </ac:spMkLst>
        </pc:spChg>
        <pc:spChg chg="mod">
          <ac:chgData name="Andrew Burkart" userId="2f314f95-244e-48d9-80c1-02cb0cc73500" providerId="ADAL" clId="{197217E4-7FD0-6347-B877-921E1769ECD6}" dt="2021-05-01T06:58:53.250" v="16329" actId="14100"/>
          <ac:spMkLst>
            <pc:docMk/>
            <pc:sldMk cId="422481906" sldId="283"/>
            <ac:spMk id="8" creationId="{CC0B6884-9B47-4C53-A07B-A61CD89F8946}"/>
          </ac:spMkLst>
        </pc:spChg>
      </pc:sldChg>
      <pc:sldChg chg="add del">
        <pc:chgData name="Andrew Burkart" userId="2f314f95-244e-48d9-80c1-02cb0cc73500" providerId="ADAL" clId="{197217E4-7FD0-6347-B877-921E1769ECD6}" dt="2021-05-01T06:58:13.244" v="16290" actId="2890"/>
        <pc:sldMkLst>
          <pc:docMk/>
          <pc:sldMk cId="2363092463" sldId="283"/>
        </pc:sldMkLst>
      </pc:sldChg>
      <pc:sldChg chg="new del">
        <pc:chgData name="Andrew Burkart" userId="2f314f95-244e-48d9-80c1-02cb0cc73500" providerId="ADAL" clId="{197217E4-7FD0-6347-B877-921E1769ECD6}" dt="2021-05-01T06:59:08.925" v="16333" actId="2696"/>
        <pc:sldMkLst>
          <pc:docMk/>
          <pc:sldMk cId="756157087" sldId="284"/>
        </pc:sldMkLst>
      </pc:sldChg>
      <pc:sldChg chg="modSp add mod ord modNotesTx">
        <pc:chgData name="Andrew Burkart" userId="2f314f95-244e-48d9-80c1-02cb0cc73500" providerId="ADAL" clId="{197217E4-7FD0-6347-B877-921E1769ECD6}" dt="2021-05-01T07:03:56.627" v="16998" actId="20577"/>
        <pc:sldMkLst>
          <pc:docMk/>
          <pc:sldMk cId="3490409660" sldId="284"/>
        </pc:sldMkLst>
        <pc:spChg chg="mod">
          <ac:chgData name="Andrew Burkart" userId="2f314f95-244e-48d9-80c1-02cb0cc73500" providerId="ADAL" clId="{197217E4-7FD0-6347-B877-921E1769ECD6}" dt="2021-05-01T06:59:28.566" v="16367" actId="20577"/>
          <ac:spMkLst>
            <pc:docMk/>
            <pc:sldMk cId="3490409660" sldId="284"/>
            <ac:spMk id="8" creationId="{F09B7CFD-A445-4914-A5E0-1F3DE465A4B2}"/>
          </ac:spMkLst>
        </pc:spChg>
        <pc:spChg chg="mod">
          <ac:chgData name="Andrew Burkart" userId="2f314f95-244e-48d9-80c1-02cb0cc73500" providerId="ADAL" clId="{197217E4-7FD0-6347-B877-921E1769ECD6}" dt="2021-05-01T07:02:41.038" v="16834" actId="20577"/>
          <ac:spMkLst>
            <pc:docMk/>
            <pc:sldMk cId="3490409660" sldId="284"/>
            <ac:spMk id="10" creationId="{7A5227C5-058E-4835-824C-E0499622ABCC}"/>
          </ac:spMkLst>
        </pc:spChg>
      </pc:sldChg>
      <pc:sldChg chg="addSp delSp modSp new mod ord modClrScheme chgLayout">
        <pc:chgData name="Andrew Burkart" userId="2f314f95-244e-48d9-80c1-02cb0cc73500" providerId="ADAL" clId="{197217E4-7FD0-6347-B877-921E1769ECD6}" dt="2021-05-01T14:21:55.543" v="18072" actId="1076"/>
        <pc:sldMkLst>
          <pc:docMk/>
          <pc:sldMk cId="3473980266" sldId="285"/>
        </pc:sldMkLst>
        <pc:spChg chg="del">
          <ac:chgData name="Andrew Burkart" userId="2f314f95-244e-48d9-80c1-02cb0cc73500" providerId="ADAL" clId="{197217E4-7FD0-6347-B877-921E1769ECD6}" dt="2021-05-01T14:17:56.842" v="18027" actId="26606"/>
          <ac:spMkLst>
            <pc:docMk/>
            <pc:sldMk cId="3473980266" sldId="285"/>
            <ac:spMk id="2" creationId="{A4FC5AD0-7973-3B4B-9CF1-CB06F91E6790}"/>
          </ac:spMkLst>
        </pc:spChg>
        <pc:spChg chg="del">
          <ac:chgData name="Andrew Burkart" userId="2f314f95-244e-48d9-80c1-02cb0cc73500" providerId="ADAL" clId="{197217E4-7FD0-6347-B877-921E1769ECD6}" dt="2021-05-01T14:17:56.842" v="18027" actId="26606"/>
          <ac:spMkLst>
            <pc:docMk/>
            <pc:sldMk cId="3473980266" sldId="285"/>
            <ac:spMk id="3" creationId="{E96912AF-34BF-E34C-9E3F-A14EAC6E95D8}"/>
          </ac:spMkLst>
        </pc:spChg>
        <pc:picChg chg="add mod">
          <ac:chgData name="Andrew Burkart" userId="2f314f95-244e-48d9-80c1-02cb0cc73500" providerId="ADAL" clId="{197217E4-7FD0-6347-B877-921E1769ECD6}" dt="2021-05-01T14:18:42.470" v="18036" actId="1076"/>
          <ac:picMkLst>
            <pc:docMk/>
            <pc:sldMk cId="3473980266" sldId="285"/>
            <ac:picMk id="5" creationId="{5AAE1E22-3F2A-3148-8441-0E8243202728}"/>
          </ac:picMkLst>
        </pc:picChg>
        <pc:picChg chg="add del mod">
          <ac:chgData name="Andrew Burkart" userId="2f314f95-244e-48d9-80c1-02cb0cc73500" providerId="ADAL" clId="{197217E4-7FD0-6347-B877-921E1769ECD6}" dt="2021-05-01T14:21:43.891" v="18068" actId="478"/>
          <ac:picMkLst>
            <pc:docMk/>
            <pc:sldMk cId="3473980266" sldId="285"/>
            <ac:picMk id="7" creationId="{E5C980DB-FB62-6340-8A82-DEA173FFA05F}"/>
          </ac:picMkLst>
        </pc:picChg>
        <pc:picChg chg="add mod">
          <ac:chgData name="Andrew Burkart" userId="2f314f95-244e-48d9-80c1-02cb0cc73500" providerId="ADAL" clId="{197217E4-7FD0-6347-B877-921E1769ECD6}" dt="2021-05-01T14:21:55.543" v="18072" actId="1076"/>
          <ac:picMkLst>
            <pc:docMk/>
            <pc:sldMk cId="3473980266" sldId="285"/>
            <ac:picMk id="9" creationId="{C55F7BD6-1961-004B-8396-BCEA22A2E945}"/>
          </ac:picMkLst>
        </pc:picChg>
      </pc:sldChg>
      <pc:sldChg chg="addSp delSp modSp add mod">
        <pc:chgData name="Andrew Burkart" userId="2f314f95-244e-48d9-80c1-02cb0cc73500" providerId="ADAL" clId="{197217E4-7FD0-6347-B877-921E1769ECD6}" dt="2021-05-01T14:20:15.935" v="18048" actId="1076"/>
        <pc:sldMkLst>
          <pc:docMk/>
          <pc:sldMk cId="2188089039" sldId="286"/>
        </pc:sldMkLst>
        <pc:picChg chg="add del mod">
          <ac:chgData name="Andrew Burkart" userId="2f314f95-244e-48d9-80c1-02cb0cc73500" providerId="ADAL" clId="{197217E4-7FD0-6347-B877-921E1769ECD6}" dt="2021-05-01T14:19:56.437" v="18044" actId="478"/>
          <ac:picMkLst>
            <pc:docMk/>
            <pc:sldMk cId="2188089039" sldId="286"/>
            <ac:picMk id="3" creationId="{86531802-B964-1341-B781-49925243AC9E}"/>
          </ac:picMkLst>
        </pc:picChg>
        <pc:picChg chg="add mod">
          <ac:chgData name="Andrew Burkart" userId="2f314f95-244e-48d9-80c1-02cb0cc73500" providerId="ADAL" clId="{197217E4-7FD0-6347-B877-921E1769ECD6}" dt="2021-05-01T14:20:15.935" v="18048" actId="1076"/>
          <ac:picMkLst>
            <pc:docMk/>
            <pc:sldMk cId="2188089039" sldId="286"/>
            <ac:picMk id="6" creationId="{A0FDA158-4637-BA42-AC13-ECD3037A5AC7}"/>
          </ac:picMkLst>
        </pc:picChg>
        <pc:picChg chg="del">
          <ac:chgData name="Andrew Burkart" userId="2f314f95-244e-48d9-80c1-02cb0cc73500" providerId="ADAL" clId="{197217E4-7FD0-6347-B877-921E1769ECD6}" dt="2021-05-01T14:19:09.337" v="18038" actId="478"/>
          <ac:picMkLst>
            <pc:docMk/>
            <pc:sldMk cId="2188089039" sldId="286"/>
            <ac:picMk id="7" creationId="{E5C980DB-FB62-6340-8A82-DEA173FFA05F}"/>
          </ac:picMkLst>
        </pc:picChg>
      </pc:sldChg>
      <pc:sldChg chg="addSp delSp modSp add mod">
        <pc:chgData name="Andrew Burkart" userId="2f314f95-244e-48d9-80c1-02cb0cc73500" providerId="ADAL" clId="{197217E4-7FD0-6347-B877-921E1769ECD6}" dt="2021-05-01T14:21:09.404" v="18060" actId="1076"/>
        <pc:sldMkLst>
          <pc:docMk/>
          <pc:sldMk cId="546271274" sldId="287"/>
        </pc:sldMkLst>
        <pc:picChg chg="add mod">
          <ac:chgData name="Andrew Burkart" userId="2f314f95-244e-48d9-80c1-02cb0cc73500" providerId="ADAL" clId="{197217E4-7FD0-6347-B877-921E1769ECD6}" dt="2021-05-01T14:21:09.404" v="18060" actId="1076"/>
          <ac:picMkLst>
            <pc:docMk/>
            <pc:sldMk cId="546271274" sldId="287"/>
            <ac:picMk id="3" creationId="{922CA896-095C-AE45-8E74-ADB17B43E9C7}"/>
          </ac:picMkLst>
        </pc:picChg>
        <pc:picChg chg="del">
          <ac:chgData name="Andrew Burkart" userId="2f314f95-244e-48d9-80c1-02cb0cc73500" providerId="ADAL" clId="{197217E4-7FD0-6347-B877-921E1769ECD6}" dt="2021-05-01T14:20:30.576" v="18051" actId="478"/>
          <ac:picMkLst>
            <pc:docMk/>
            <pc:sldMk cId="546271274" sldId="287"/>
            <ac:picMk id="5" creationId="{5AAE1E22-3F2A-3148-8441-0E8243202728}"/>
          </ac:picMkLst>
        </pc:picChg>
        <pc:picChg chg="del">
          <ac:chgData name="Andrew Burkart" userId="2f314f95-244e-48d9-80c1-02cb0cc73500" providerId="ADAL" clId="{197217E4-7FD0-6347-B877-921E1769ECD6}" dt="2021-05-01T14:20:29.376" v="18050" actId="478"/>
          <ac:picMkLst>
            <pc:docMk/>
            <pc:sldMk cId="546271274" sldId="287"/>
            <ac:picMk id="6" creationId="{A0FDA158-4637-BA42-AC13-ECD3037A5AC7}"/>
          </ac:picMkLst>
        </pc:picChg>
        <pc:picChg chg="add mod">
          <ac:chgData name="Andrew Burkart" userId="2f314f95-244e-48d9-80c1-02cb0cc73500" providerId="ADAL" clId="{197217E4-7FD0-6347-B877-921E1769ECD6}" dt="2021-05-01T14:21:06.546" v="18059" actId="1076"/>
          <ac:picMkLst>
            <pc:docMk/>
            <pc:sldMk cId="546271274" sldId="287"/>
            <ac:picMk id="7" creationId="{7FD1D8A7-E8A1-404D-BBFD-EF1A1AF82C29}"/>
          </ac:picMkLst>
        </pc:picChg>
      </pc:sldChg>
      <pc:sldChg chg="addSp delSp modSp add mod">
        <pc:chgData name="Andrew Burkart" userId="2f314f95-244e-48d9-80c1-02cb0cc73500" providerId="ADAL" clId="{197217E4-7FD0-6347-B877-921E1769ECD6}" dt="2021-05-01T14:21:31.253" v="18066" actId="1076"/>
        <pc:sldMkLst>
          <pc:docMk/>
          <pc:sldMk cId="3591508185" sldId="288"/>
        </pc:sldMkLst>
        <pc:picChg chg="add mod">
          <ac:chgData name="Andrew Burkart" userId="2f314f95-244e-48d9-80c1-02cb0cc73500" providerId="ADAL" clId="{197217E4-7FD0-6347-B877-921E1769ECD6}" dt="2021-05-01T14:21:31.253" v="18066" actId="1076"/>
          <ac:picMkLst>
            <pc:docMk/>
            <pc:sldMk cId="3591508185" sldId="288"/>
            <ac:picMk id="4" creationId="{BD15D201-5C2A-ED40-8674-F1A23EB4D4EA}"/>
          </ac:picMkLst>
        </pc:picChg>
        <pc:picChg chg="del">
          <ac:chgData name="Andrew Burkart" userId="2f314f95-244e-48d9-80c1-02cb0cc73500" providerId="ADAL" clId="{197217E4-7FD0-6347-B877-921E1769ECD6}" dt="2021-05-01T14:21:17.096" v="18062" actId="478"/>
          <ac:picMkLst>
            <pc:docMk/>
            <pc:sldMk cId="3591508185" sldId="288"/>
            <ac:picMk id="7" creationId="{7FD1D8A7-E8A1-404D-BBFD-EF1A1AF82C29}"/>
          </ac:picMkLst>
        </pc:picChg>
      </pc:sldChg>
      <pc:sldChg chg="addSp delSp modSp add mod">
        <pc:chgData name="Andrew Burkart" userId="2f314f95-244e-48d9-80c1-02cb0cc73500" providerId="ADAL" clId="{197217E4-7FD0-6347-B877-921E1769ECD6}" dt="2021-05-01T14:23:48.448" v="18089" actId="14100"/>
        <pc:sldMkLst>
          <pc:docMk/>
          <pc:sldMk cId="1625541265" sldId="289"/>
        </pc:sldMkLst>
        <pc:picChg chg="del">
          <ac:chgData name="Andrew Burkart" userId="2f314f95-244e-48d9-80c1-02cb0cc73500" providerId="ADAL" clId="{197217E4-7FD0-6347-B877-921E1769ECD6}" dt="2021-05-01T14:22:57.656" v="18074" actId="478"/>
          <ac:picMkLst>
            <pc:docMk/>
            <pc:sldMk cId="1625541265" sldId="289"/>
            <ac:picMk id="3" creationId="{922CA896-095C-AE45-8E74-ADB17B43E9C7}"/>
          </ac:picMkLst>
        </pc:picChg>
        <pc:picChg chg="del">
          <ac:chgData name="Andrew Burkart" userId="2f314f95-244e-48d9-80c1-02cb0cc73500" providerId="ADAL" clId="{197217E4-7FD0-6347-B877-921E1769ECD6}" dt="2021-05-01T14:22:58.897" v="18075" actId="478"/>
          <ac:picMkLst>
            <pc:docMk/>
            <pc:sldMk cId="1625541265" sldId="289"/>
            <ac:picMk id="4" creationId="{BD15D201-5C2A-ED40-8674-F1A23EB4D4EA}"/>
          </ac:picMkLst>
        </pc:picChg>
        <pc:picChg chg="add mod">
          <ac:chgData name="Andrew Burkart" userId="2f314f95-244e-48d9-80c1-02cb0cc73500" providerId="ADAL" clId="{197217E4-7FD0-6347-B877-921E1769ECD6}" dt="2021-05-01T14:23:33.041" v="18083" actId="1076"/>
          <ac:picMkLst>
            <pc:docMk/>
            <pc:sldMk cId="1625541265" sldId="289"/>
            <ac:picMk id="5" creationId="{F010AD09-9900-5948-87EB-42C957A3707E}"/>
          </ac:picMkLst>
        </pc:picChg>
        <pc:picChg chg="add mod">
          <ac:chgData name="Andrew Burkart" userId="2f314f95-244e-48d9-80c1-02cb0cc73500" providerId="ADAL" clId="{197217E4-7FD0-6347-B877-921E1769ECD6}" dt="2021-05-01T14:23:48.448" v="18089" actId="14100"/>
          <ac:picMkLst>
            <pc:docMk/>
            <pc:sldMk cId="1625541265" sldId="289"/>
            <ac:picMk id="7" creationId="{6AC69127-DB27-894D-B1EB-6C7E784AE7E2}"/>
          </ac:picMkLst>
        </pc:picChg>
      </pc:sldChg>
      <pc:sldChg chg="addSp delSp modSp new mod ord modNotesTx">
        <pc:chgData name="Andrew Burkart" userId="2f314f95-244e-48d9-80c1-02cb0cc73500" providerId="ADAL" clId="{197217E4-7FD0-6347-B877-921E1769ECD6}" dt="2021-05-01T14:51:29.459" v="18367" actId="20577"/>
        <pc:sldMkLst>
          <pc:docMk/>
          <pc:sldMk cId="2164270824" sldId="290"/>
        </pc:sldMkLst>
        <pc:spChg chg="mod">
          <ac:chgData name="Andrew Burkart" userId="2f314f95-244e-48d9-80c1-02cb0cc73500" providerId="ADAL" clId="{197217E4-7FD0-6347-B877-921E1769ECD6}" dt="2021-05-01T14:40:30.135" v="18258" actId="20577"/>
          <ac:spMkLst>
            <pc:docMk/>
            <pc:sldMk cId="2164270824" sldId="290"/>
            <ac:spMk id="2" creationId="{5B41F889-09C4-3C4A-94DD-65A155F256A5}"/>
          </ac:spMkLst>
        </pc:spChg>
        <pc:spChg chg="del">
          <ac:chgData name="Andrew Burkart" userId="2f314f95-244e-48d9-80c1-02cb0cc73500" providerId="ADAL" clId="{197217E4-7FD0-6347-B877-921E1769ECD6}" dt="2021-05-01T14:44:06.437" v="18259" actId="478"/>
          <ac:spMkLst>
            <pc:docMk/>
            <pc:sldMk cId="2164270824" sldId="290"/>
            <ac:spMk id="3" creationId="{42B5EC34-DB08-B04E-A63F-BA4A8995BA67}"/>
          </ac:spMkLst>
        </pc:spChg>
        <pc:spChg chg="add mod">
          <ac:chgData name="Andrew Burkart" userId="2f314f95-244e-48d9-80c1-02cb0cc73500" providerId="ADAL" clId="{197217E4-7FD0-6347-B877-921E1769ECD6}" dt="2021-05-01T14:50:09.404" v="18339" actId="20577"/>
          <ac:spMkLst>
            <pc:docMk/>
            <pc:sldMk cId="2164270824" sldId="290"/>
            <ac:spMk id="4" creationId="{894C1F56-DC4C-8248-B661-B37069B37697}"/>
          </ac:spMkLst>
        </pc:spChg>
        <pc:spChg chg="add del mod">
          <ac:chgData name="Andrew Burkart" userId="2f314f95-244e-48d9-80c1-02cb0cc73500" providerId="ADAL" clId="{197217E4-7FD0-6347-B877-921E1769ECD6}" dt="2021-05-01T14:45:54.698" v="18264" actId="478"/>
          <ac:spMkLst>
            <pc:docMk/>
            <pc:sldMk cId="2164270824" sldId="290"/>
            <ac:spMk id="5" creationId="{8DB665A0-0D81-A745-AF40-B960ABFD1854}"/>
          </ac:spMkLst>
        </pc:spChg>
        <pc:spChg chg="add del mod">
          <ac:chgData name="Andrew Burkart" userId="2f314f95-244e-48d9-80c1-02cb0cc73500" providerId="ADAL" clId="{197217E4-7FD0-6347-B877-921E1769ECD6}" dt="2021-05-01T14:45:54.698" v="18264" actId="478"/>
          <ac:spMkLst>
            <pc:docMk/>
            <pc:sldMk cId="2164270824" sldId="290"/>
            <ac:spMk id="6" creationId="{B1B842BC-7786-CE4A-8B0C-865B4CC8E49A}"/>
          </ac:spMkLst>
        </pc:spChg>
        <pc:spChg chg="add del mod">
          <ac:chgData name="Andrew Burkart" userId="2f314f95-244e-48d9-80c1-02cb0cc73500" providerId="ADAL" clId="{197217E4-7FD0-6347-B877-921E1769ECD6}" dt="2021-05-01T14:45:54.698" v="18264" actId="478"/>
          <ac:spMkLst>
            <pc:docMk/>
            <pc:sldMk cId="2164270824" sldId="290"/>
            <ac:spMk id="7" creationId="{9A555465-7E0B-CD48-9FF8-27456805AF95}"/>
          </ac:spMkLst>
        </pc:spChg>
        <pc:spChg chg="add del mod">
          <ac:chgData name="Andrew Burkart" userId="2f314f95-244e-48d9-80c1-02cb0cc73500" providerId="ADAL" clId="{197217E4-7FD0-6347-B877-921E1769ECD6}" dt="2021-05-01T14:45:54.698" v="18264" actId="478"/>
          <ac:spMkLst>
            <pc:docMk/>
            <pc:sldMk cId="2164270824" sldId="290"/>
            <ac:spMk id="8" creationId="{649AA927-0F9F-3C46-8D4B-651072E4A4F8}"/>
          </ac:spMkLst>
        </pc:spChg>
        <pc:spChg chg="add del mod">
          <ac:chgData name="Andrew Burkart" userId="2f314f95-244e-48d9-80c1-02cb0cc73500" providerId="ADAL" clId="{197217E4-7FD0-6347-B877-921E1769ECD6}" dt="2021-05-01T14:45:54.698" v="18264" actId="478"/>
          <ac:spMkLst>
            <pc:docMk/>
            <pc:sldMk cId="2164270824" sldId="290"/>
            <ac:spMk id="9" creationId="{7BBFD4B5-EE21-D64B-A584-9793B1A8A9C1}"/>
          </ac:spMkLst>
        </pc:spChg>
        <pc:spChg chg="add del mod">
          <ac:chgData name="Andrew Burkart" userId="2f314f95-244e-48d9-80c1-02cb0cc73500" providerId="ADAL" clId="{197217E4-7FD0-6347-B877-921E1769ECD6}" dt="2021-05-01T14:45:54.698" v="18264" actId="478"/>
          <ac:spMkLst>
            <pc:docMk/>
            <pc:sldMk cId="2164270824" sldId="290"/>
            <ac:spMk id="10" creationId="{54FC4241-58A0-5144-875C-033A1BA1F457}"/>
          </ac:spMkLst>
        </pc:spChg>
        <pc:spChg chg="add del mod">
          <ac:chgData name="Andrew Burkart" userId="2f314f95-244e-48d9-80c1-02cb0cc73500" providerId="ADAL" clId="{197217E4-7FD0-6347-B877-921E1769ECD6}" dt="2021-05-01T14:45:54.698" v="18264" actId="478"/>
          <ac:spMkLst>
            <pc:docMk/>
            <pc:sldMk cId="2164270824" sldId="290"/>
            <ac:spMk id="11" creationId="{CA03083E-6447-654E-990A-3DB5C1635583}"/>
          </ac:spMkLst>
        </pc:spChg>
        <pc:spChg chg="add del mod">
          <ac:chgData name="Andrew Burkart" userId="2f314f95-244e-48d9-80c1-02cb0cc73500" providerId="ADAL" clId="{197217E4-7FD0-6347-B877-921E1769ECD6}" dt="2021-05-01T14:45:54.698" v="18264" actId="478"/>
          <ac:spMkLst>
            <pc:docMk/>
            <pc:sldMk cId="2164270824" sldId="290"/>
            <ac:spMk id="12" creationId="{9A31004D-E6A6-DB46-BC65-58C3B635ED23}"/>
          </ac:spMkLst>
        </pc:spChg>
        <pc:spChg chg="add del mod">
          <ac:chgData name="Andrew Burkart" userId="2f314f95-244e-48d9-80c1-02cb0cc73500" providerId="ADAL" clId="{197217E4-7FD0-6347-B877-921E1769ECD6}" dt="2021-05-01T14:45:54.698" v="18264" actId="478"/>
          <ac:spMkLst>
            <pc:docMk/>
            <pc:sldMk cId="2164270824" sldId="290"/>
            <ac:spMk id="13" creationId="{BD3911C3-8677-EA41-A935-70D74AADCA23}"/>
          </ac:spMkLst>
        </pc:spChg>
        <pc:spChg chg="add del mod">
          <ac:chgData name="Andrew Burkart" userId="2f314f95-244e-48d9-80c1-02cb0cc73500" providerId="ADAL" clId="{197217E4-7FD0-6347-B877-921E1769ECD6}" dt="2021-05-01T14:45:54.698" v="18264" actId="478"/>
          <ac:spMkLst>
            <pc:docMk/>
            <pc:sldMk cId="2164270824" sldId="290"/>
            <ac:spMk id="14" creationId="{7CA61BBB-B495-5143-973E-D838314B5DC2}"/>
          </ac:spMkLst>
        </pc:spChg>
        <pc:spChg chg="add del mod">
          <ac:chgData name="Andrew Burkart" userId="2f314f95-244e-48d9-80c1-02cb0cc73500" providerId="ADAL" clId="{197217E4-7FD0-6347-B877-921E1769ECD6}" dt="2021-05-01T14:45:54.698" v="18264" actId="478"/>
          <ac:spMkLst>
            <pc:docMk/>
            <pc:sldMk cId="2164270824" sldId="290"/>
            <ac:spMk id="15" creationId="{78B5F892-FAEB-B94D-9C80-8DFDE31383BF}"/>
          </ac:spMkLst>
        </pc:spChg>
        <pc:spChg chg="add del mod">
          <ac:chgData name="Andrew Burkart" userId="2f314f95-244e-48d9-80c1-02cb0cc73500" providerId="ADAL" clId="{197217E4-7FD0-6347-B877-921E1769ECD6}" dt="2021-05-01T14:45:54.698" v="18264" actId="478"/>
          <ac:spMkLst>
            <pc:docMk/>
            <pc:sldMk cId="2164270824" sldId="290"/>
            <ac:spMk id="16" creationId="{EB7E49C3-A50E-964E-9FF1-BA98E312FD44}"/>
          </ac:spMkLst>
        </pc:spChg>
        <pc:spChg chg="add del mod">
          <ac:chgData name="Andrew Burkart" userId="2f314f95-244e-48d9-80c1-02cb0cc73500" providerId="ADAL" clId="{197217E4-7FD0-6347-B877-921E1769ECD6}" dt="2021-05-01T14:45:54.698" v="18264" actId="478"/>
          <ac:spMkLst>
            <pc:docMk/>
            <pc:sldMk cId="2164270824" sldId="290"/>
            <ac:spMk id="17" creationId="{3F340546-7796-3042-A3ED-C70B60681E62}"/>
          </ac:spMkLst>
        </pc:spChg>
        <pc:spChg chg="add del mod">
          <ac:chgData name="Andrew Burkart" userId="2f314f95-244e-48d9-80c1-02cb0cc73500" providerId="ADAL" clId="{197217E4-7FD0-6347-B877-921E1769ECD6}" dt="2021-05-01T14:45:54.698" v="18264" actId="478"/>
          <ac:spMkLst>
            <pc:docMk/>
            <pc:sldMk cId="2164270824" sldId="290"/>
            <ac:spMk id="18" creationId="{9F66E9B8-A1F9-5A40-99EE-6E472370F40E}"/>
          </ac:spMkLst>
        </pc:spChg>
        <pc:spChg chg="add del mod">
          <ac:chgData name="Andrew Burkart" userId="2f314f95-244e-48d9-80c1-02cb0cc73500" providerId="ADAL" clId="{197217E4-7FD0-6347-B877-921E1769ECD6}" dt="2021-05-01T14:45:54.698" v="18264" actId="478"/>
          <ac:spMkLst>
            <pc:docMk/>
            <pc:sldMk cId="2164270824" sldId="290"/>
            <ac:spMk id="19" creationId="{2A0B8893-07F4-4946-86C1-0E464305D395}"/>
          </ac:spMkLst>
        </pc:spChg>
        <pc:spChg chg="add del mod">
          <ac:chgData name="Andrew Burkart" userId="2f314f95-244e-48d9-80c1-02cb0cc73500" providerId="ADAL" clId="{197217E4-7FD0-6347-B877-921E1769ECD6}" dt="2021-05-01T14:45:54.698" v="18264" actId="478"/>
          <ac:spMkLst>
            <pc:docMk/>
            <pc:sldMk cId="2164270824" sldId="290"/>
            <ac:spMk id="20" creationId="{9823E09A-F26A-A042-8739-3B22BDCF7A83}"/>
          </ac:spMkLst>
        </pc:spChg>
        <pc:spChg chg="add del mod">
          <ac:chgData name="Andrew Burkart" userId="2f314f95-244e-48d9-80c1-02cb0cc73500" providerId="ADAL" clId="{197217E4-7FD0-6347-B877-921E1769ECD6}" dt="2021-05-01T14:45:54.698" v="18264" actId="478"/>
          <ac:spMkLst>
            <pc:docMk/>
            <pc:sldMk cId="2164270824" sldId="290"/>
            <ac:spMk id="21" creationId="{8DE2088B-C1B2-934D-9273-DA425D8DF9F1}"/>
          </ac:spMkLst>
        </pc:spChg>
        <pc:spChg chg="add del mod">
          <ac:chgData name="Andrew Burkart" userId="2f314f95-244e-48d9-80c1-02cb0cc73500" providerId="ADAL" clId="{197217E4-7FD0-6347-B877-921E1769ECD6}" dt="2021-05-01T14:45:54.698" v="18264" actId="478"/>
          <ac:spMkLst>
            <pc:docMk/>
            <pc:sldMk cId="2164270824" sldId="290"/>
            <ac:spMk id="22" creationId="{F27F6C1C-2358-FE4D-855F-35E3B768714A}"/>
          </ac:spMkLst>
        </pc:spChg>
        <pc:spChg chg="add del mod">
          <ac:chgData name="Andrew Burkart" userId="2f314f95-244e-48d9-80c1-02cb0cc73500" providerId="ADAL" clId="{197217E4-7FD0-6347-B877-921E1769ECD6}" dt="2021-05-01T14:45:54.698" v="18264" actId="478"/>
          <ac:spMkLst>
            <pc:docMk/>
            <pc:sldMk cId="2164270824" sldId="290"/>
            <ac:spMk id="23" creationId="{4710D0D2-CB3F-F549-BF8F-F966E3F75CCE}"/>
          </ac:spMkLst>
        </pc:spChg>
        <pc:spChg chg="add del mod">
          <ac:chgData name="Andrew Burkart" userId="2f314f95-244e-48d9-80c1-02cb0cc73500" providerId="ADAL" clId="{197217E4-7FD0-6347-B877-921E1769ECD6}" dt="2021-05-01T14:45:54.698" v="18264" actId="478"/>
          <ac:spMkLst>
            <pc:docMk/>
            <pc:sldMk cId="2164270824" sldId="290"/>
            <ac:spMk id="24" creationId="{A4A01CFA-7817-6F4F-B926-F8BF13C6C86C}"/>
          </ac:spMkLst>
        </pc:spChg>
        <pc:spChg chg="add del mod">
          <ac:chgData name="Andrew Burkart" userId="2f314f95-244e-48d9-80c1-02cb0cc73500" providerId="ADAL" clId="{197217E4-7FD0-6347-B877-921E1769ECD6}" dt="2021-05-01T14:45:54.698" v="18264" actId="478"/>
          <ac:spMkLst>
            <pc:docMk/>
            <pc:sldMk cId="2164270824" sldId="290"/>
            <ac:spMk id="25" creationId="{CB752158-A6F5-0A4F-A074-B586ECFAF98D}"/>
          </ac:spMkLst>
        </pc:spChg>
        <pc:spChg chg="add del mod">
          <ac:chgData name="Andrew Burkart" userId="2f314f95-244e-48d9-80c1-02cb0cc73500" providerId="ADAL" clId="{197217E4-7FD0-6347-B877-921E1769ECD6}" dt="2021-05-01T14:45:54.698" v="18264" actId="478"/>
          <ac:spMkLst>
            <pc:docMk/>
            <pc:sldMk cId="2164270824" sldId="290"/>
            <ac:spMk id="26" creationId="{B35F98E8-8036-A14B-9E64-92F5E424EE13}"/>
          </ac:spMkLst>
        </pc:spChg>
        <pc:spChg chg="add del mod">
          <ac:chgData name="Andrew Burkart" userId="2f314f95-244e-48d9-80c1-02cb0cc73500" providerId="ADAL" clId="{197217E4-7FD0-6347-B877-921E1769ECD6}" dt="2021-05-01T14:45:54.698" v="18264" actId="478"/>
          <ac:spMkLst>
            <pc:docMk/>
            <pc:sldMk cId="2164270824" sldId="290"/>
            <ac:spMk id="27" creationId="{B162A298-4A9D-C642-A69C-565A8BBA726E}"/>
          </ac:spMkLst>
        </pc:spChg>
        <pc:spChg chg="add del mod">
          <ac:chgData name="Andrew Burkart" userId="2f314f95-244e-48d9-80c1-02cb0cc73500" providerId="ADAL" clId="{197217E4-7FD0-6347-B877-921E1769ECD6}" dt="2021-05-01T14:45:54.698" v="18264" actId="478"/>
          <ac:spMkLst>
            <pc:docMk/>
            <pc:sldMk cId="2164270824" sldId="290"/>
            <ac:spMk id="28" creationId="{B0942CCF-A1AF-544C-8E6D-BFE6A3EF7F1F}"/>
          </ac:spMkLst>
        </pc:spChg>
        <pc:spChg chg="add del mod">
          <ac:chgData name="Andrew Burkart" userId="2f314f95-244e-48d9-80c1-02cb0cc73500" providerId="ADAL" clId="{197217E4-7FD0-6347-B877-921E1769ECD6}" dt="2021-05-01T14:45:54.698" v="18264" actId="478"/>
          <ac:spMkLst>
            <pc:docMk/>
            <pc:sldMk cId="2164270824" sldId="290"/>
            <ac:spMk id="29" creationId="{8604F66E-272C-3143-BFCD-F66CCC102AC5}"/>
          </ac:spMkLst>
        </pc:spChg>
        <pc:spChg chg="add del mod">
          <ac:chgData name="Andrew Burkart" userId="2f314f95-244e-48d9-80c1-02cb0cc73500" providerId="ADAL" clId="{197217E4-7FD0-6347-B877-921E1769ECD6}" dt="2021-05-01T14:45:54.698" v="18264" actId="478"/>
          <ac:spMkLst>
            <pc:docMk/>
            <pc:sldMk cId="2164270824" sldId="290"/>
            <ac:spMk id="30" creationId="{78AA48FD-B6C3-464E-8D44-AA2E50D7CCAB}"/>
          </ac:spMkLst>
        </pc:spChg>
        <pc:spChg chg="add del mod">
          <ac:chgData name="Andrew Burkart" userId="2f314f95-244e-48d9-80c1-02cb0cc73500" providerId="ADAL" clId="{197217E4-7FD0-6347-B877-921E1769ECD6}" dt="2021-05-01T14:45:54.698" v="18264" actId="478"/>
          <ac:spMkLst>
            <pc:docMk/>
            <pc:sldMk cId="2164270824" sldId="290"/>
            <ac:spMk id="31" creationId="{5EDD7D84-572C-7E46-899E-DB5CF1984127}"/>
          </ac:spMkLst>
        </pc:spChg>
        <pc:picChg chg="add mod">
          <ac:chgData name="Andrew Burkart" userId="2f314f95-244e-48d9-80c1-02cb0cc73500" providerId="ADAL" clId="{197217E4-7FD0-6347-B877-921E1769ECD6}" dt="2021-05-01T14:48:18.106" v="18300" actId="14100"/>
          <ac:picMkLst>
            <pc:docMk/>
            <pc:sldMk cId="2164270824" sldId="290"/>
            <ac:picMk id="33" creationId="{730445C5-6ECA-A648-A84F-BA1923DF05D1}"/>
          </ac:picMkLst>
        </pc:picChg>
        <pc:picChg chg="add del mod">
          <ac:chgData name="Andrew Burkart" userId="2f314f95-244e-48d9-80c1-02cb0cc73500" providerId="ADAL" clId="{197217E4-7FD0-6347-B877-921E1769ECD6}" dt="2021-05-01T14:47:58.841" v="18294"/>
          <ac:picMkLst>
            <pc:docMk/>
            <pc:sldMk cId="2164270824" sldId="290"/>
            <ac:picMk id="35" creationId="{B7842577-B1C2-394B-A13C-E49AC262F9E6}"/>
          </ac:picMkLst>
        </pc:picChg>
      </pc:sldChg>
      <pc:sldChg chg="addSp delSp modSp add mod modNotesTx">
        <pc:chgData name="Andrew Burkart" userId="2f314f95-244e-48d9-80c1-02cb0cc73500" providerId="ADAL" clId="{197217E4-7FD0-6347-B877-921E1769ECD6}" dt="2021-05-01T14:51:58.355" v="18369" actId="20577"/>
        <pc:sldMkLst>
          <pc:docMk/>
          <pc:sldMk cId="3871893201" sldId="291"/>
        </pc:sldMkLst>
        <pc:spChg chg="del mod">
          <ac:chgData name="Andrew Burkart" userId="2f314f95-244e-48d9-80c1-02cb0cc73500" providerId="ADAL" clId="{197217E4-7FD0-6347-B877-921E1769ECD6}" dt="2021-05-01T14:47:21.167" v="18288" actId="478"/>
          <ac:spMkLst>
            <pc:docMk/>
            <pc:sldMk cId="3871893201" sldId="291"/>
            <ac:spMk id="4" creationId="{894C1F56-DC4C-8248-B661-B37069B37697}"/>
          </ac:spMkLst>
        </pc:spChg>
        <pc:picChg chg="add mod">
          <ac:chgData name="Andrew Burkart" userId="2f314f95-244e-48d9-80c1-02cb0cc73500" providerId="ADAL" clId="{197217E4-7FD0-6347-B877-921E1769ECD6}" dt="2021-05-01T14:48:28.733" v="18303" actId="14100"/>
          <ac:picMkLst>
            <pc:docMk/>
            <pc:sldMk cId="3871893201" sldId="291"/>
            <ac:picMk id="5" creationId="{5B0DCE35-4B75-1F41-94A0-16E09E500E1C}"/>
          </ac:picMkLst>
        </pc:picChg>
        <pc:picChg chg="del">
          <ac:chgData name="Andrew Burkart" userId="2f314f95-244e-48d9-80c1-02cb0cc73500" providerId="ADAL" clId="{197217E4-7FD0-6347-B877-921E1769ECD6}" dt="2021-05-01T14:47:49.227" v="18289" actId="478"/>
          <ac:picMkLst>
            <pc:docMk/>
            <pc:sldMk cId="3871893201" sldId="291"/>
            <ac:picMk id="33" creationId="{730445C5-6ECA-A648-A84F-BA1923DF05D1}"/>
          </ac:picMkLst>
        </pc:picChg>
      </pc:sldChg>
      <pc:sldChg chg="modSp add mod ord">
        <pc:chgData name="Andrew Burkart" userId="2f314f95-244e-48d9-80c1-02cb0cc73500" providerId="ADAL" clId="{197217E4-7FD0-6347-B877-921E1769ECD6}" dt="2021-05-01T14:49:28.109" v="18315" actId="20577"/>
        <pc:sldMkLst>
          <pc:docMk/>
          <pc:sldMk cId="1549002094" sldId="292"/>
        </pc:sldMkLst>
        <pc:spChg chg="mod">
          <ac:chgData name="Andrew Burkart" userId="2f314f95-244e-48d9-80c1-02cb0cc73500" providerId="ADAL" clId="{197217E4-7FD0-6347-B877-921E1769ECD6}" dt="2021-05-01T14:49:28.109" v="18315" actId="20577"/>
          <ac:spMkLst>
            <pc:docMk/>
            <pc:sldMk cId="1549002094" sldId="292"/>
            <ac:spMk id="8" creationId="{CC0B6884-9B47-4C53-A07B-A61CD89F8946}"/>
          </ac:spMkLst>
        </pc:spChg>
      </pc:sldChg>
      <pc:sldMasterChg chg="modSldLayout">
        <pc:chgData name="Andrew Burkart" userId="2f314f95-244e-48d9-80c1-02cb0cc73500" providerId="ADAL" clId="{197217E4-7FD0-6347-B877-921E1769ECD6}" dt="2021-05-01T00:54:29.090" v="24"/>
        <pc:sldMasterMkLst>
          <pc:docMk/>
          <pc:sldMasterMk cId="664216661" sldId="2147483672"/>
        </pc:sldMasterMkLst>
        <pc:sldLayoutChg chg="delSp">
          <pc:chgData name="Andrew Burkart" userId="2f314f95-244e-48d9-80c1-02cb0cc73500" providerId="ADAL" clId="{197217E4-7FD0-6347-B877-921E1769ECD6}" dt="2021-05-01T00:54:29.090" v="24"/>
          <pc:sldLayoutMkLst>
            <pc:docMk/>
            <pc:sldMasterMk cId="664216661" sldId="2147483672"/>
            <pc:sldLayoutMk cId="1280094345" sldId="2147483683"/>
          </pc:sldLayoutMkLst>
          <pc:grpChg chg="del">
            <ac:chgData name="Andrew Burkart" userId="2f314f95-244e-48d9-80c1-02cb0cc73500" providerId="ADAL" clId="{197217E4-7FD0-6347-B877-921E1769ECD6}" dt="2021-05-01T00:54:29.090" v="24"/>
            <ac:grpSpMkLst>
              <pc:docMk/>
              <pc:sldMasterMk cId="664216661" sldId="2147483672"/>
              <pc:sldLayoutMk cId="1280094345" sldId="2147483683"/>
              <ac:grpSpMk id="9" creationId="{00000000-0000-0000-0000-000000000000}"/>
            </ac:grpSpMkLst>
          </pc:grpChg>
          <pc:grpChg chg="del">
            <ac:chgData name="Andrew Burkart" userId="2f314f95-244e-48d9-80c1-02cb0cc73500" providerId="ADAL" clId="{197217E4-7FD0-6347-B877-921E1769ECD6}" dt="2021-05-01T00:54:29.090" v="24"/>
            <ac:grpSpMkLst>
              <pc:docMk/>
              <pc:sldMasterMk cId="664216661" sldId="2147483672"/>
              <pc:sldLayoutMk cId="1280094345" sldId="2147483683"/>
              <ac:grpSpMk id="89" creationId="{00000000-0000-0000-0000-000000000000}"/>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F315C-3715-1E47-B8C4-21E7EEED9FA9}" type="datetimeFigureOut">
              <a:rPr lang="en-US" smtClean="0"/>
              <a:t>5/1/21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D8372-D208-FD44-BB75-67B84FDC1949}" type="slidenum">
              <a:rPr lang="en-US" smtClean="0"/>
              <a:t>‹#›</a:t>
            </a:fld>
            <a:endParaRPr lang="en-US"/>
          </a:p>
        </p:txBody>
      </p:sp>
    </p:spTree>
    <p:extLst>
      <p:ext uri="{BB962C8B-B14F-4D97-AF65-F5344CB8AC3E}">
        <p14:creationId xmlns:p14="http://schemas.microsoft.com/office/powerpoint/2010/main" val="22228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little overview of my project.</a:t>
            </a:r>
          </a:p>
        </p:txBody>
      </p:sp>
      <p:sp>
        <p:nvSpPr>
          <p:cNvPr id="4" name="Slide Number Placeholder 3"/>
          <p:cNvSpPr>
            <a:spLocks noGrp="1"/>
          </p:cNvSpPr>
          <p:nvPr>
            <p:ph type="sldNum" sz="quarter" idx="5"/>
          </p:nvPr>
        </p:nvSpPr>
        <p:spPr/>
        <p:txBody>
          <a:bodyPr/>
          <a:lstStyle/>
          <a:p>
            <a:fld id="{D52D8372-D208-FD44-BB75-67B84FDC1949}" type="slidenum">
              <a:rPr lang="en-US" smtClean="0"/>
              <a:t>3</a:t>
            </a:fld>
            <a:endParaRPr lang="en-US"/>
          </a:p>
        </p:txBody>
      </p:sp>
    </p:spTree>
    <p:extLst>
      <p:ext uri="{BB962C8B-B14F-4D97-AF65-F5344CB8AC3E}">
        <p14:creationId xmlns:p14="http://schemas.microsoft.com/office/powerpoint/2010/main" val="51166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Tournament selection is how the algorithm chooses parents for crossover. Choosing parents is technically random but fitter individuals have a much higher chance of being of being selected over the lesser fit individuals because they are more likely to win the tournament. Tournament selection is done twice per crossover event to select two parent individuals for crossover.</a:t>
            </a:r>
          </a:p>
        </p:txBody>
      </p:sp>
      <p:sp>
        <p:nvSpPr>
          <p:cNvPr id="4" name="Slide Number Placeholder 3"/>
          <p:cNvSpPr>
            <a:spLocks noGrp="1"/>
          </p:cNvSpPr>
          <p:nvPr>
            <p:ph type="sldNum" sz="quarter" idx="5"/>
          </p:nvPr>
        </p:nvSpPr>
        <p:spPr/>
        <p:txBody>
          <a:bodyPr/>
          <a:lstStyle/>
          <a:p>
            <a:fld id="{D52D8372-D208-FD44-BB75-67B84FDC1949}" type="slidenum">
              <a:rPr lang="en-US" smtClean="0"/>
              <a:t>13</a:t>
            </a:fld>
            <a:endParaRPr lang="en-US"/>
          </a:p>
        </p:txBody>
      </p:sp>
    </p:spTree>
    <p:extLst>
      <p:ext uri="{BB962C8B-B14F-4D97-AF65-F5344CB8AC3E}">
        <p14:creationId xmlns:p14="http://schemas.microsoft.com/office/powerpoint/2010/main" val="117268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mutation, for each polygon in an individual, a random number between 0 (inclusive) and 1 (exclusive) is generated. If the random number that is generated is less than the mutation chance, the polygon is mutated. The mutation chance is another parameter that is set by the user before the algorithm begins. Mutation of a polygon consists of moving each of its points slightly and changing its color slightly. Here is an example of mutation. The mutation chance for this example is 0.1 or 10% and r is the random number that is generated for the respective polygon. Generally, 10% is little high for a mutation chance, it is typically around 2-3%.</a:t>
            </a:r>
          </a:p>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14</a:t>
            </a:fld>
            <a:endParaRPr lang="en-US"/>
          </a:p>
        </p:txBody>
      </p:sp>
    </p:spTree>
    <p:extLst>
      <p:ext uri="{BB962C8B-B14F-4D97-AF65-F5344CB8AC3E}">
        <p14:creationId xmlns:p14="http://schemas.microsoft.com/office/powerpoint/2010/main" val="303481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Polygon p_2 is mutated to </a:t>
            </a:r>
            <a:r>
              <a:rPr lang="en-US" dirty="0" err="1"/>
              <a:t>p_new</a:t>
            </a:r>
            <a:r>
              <a:rPr lang="en-US" dirty="0"/>
              <a:t> because its r was less than the mutation chance.</a:t>
            </a:r>
          </a:p>
        </p:txBody>
      </p:sp>
      <p:sp>
        <p:nvSpPr>
          <p:cNvPr id="4" name="Slide Number Placeholder 3"/>
          <p:cNvSpPr>
            <a:spLocks noGrp="1"/>
          </p:cNvSpPr>
          <p:nvPr>
            <p:ph type="sldNum" sz="quarter" idx="5"/>
          </p:nvPr>
        </p:nvSpPr>
        <p:spPr/>
        <p:txBody>
          <a:bodyPr/>
          <a:lstStyle/>
          <a:p>
            <a:fld id="{D52D8372-D208-FD44-BB75-67B84FDC1949}" type="slidenum">
              <a:rPr lang="en-US" smtClean="0"/>
              <a:t>15</a:t>
            </a:fld>
            <a:endParaRPr lang="en-US"/>
          </a:p>
        </p:txBody>
      </p:sp>
    </p:spTree>
    <p:extLst>
      <p:ext uri="{BB962C8B-B14F-4D97-AF65-F5344CB8AC3E}">
        <p14:creationId xmlns:p14="http://schemas.microsoft.com/office/powerpoint/2010/main" val="1251393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keep talking about the fitness of an individual, so I need to explain how the fitness of an individual is calculated. The Individual’s image is compared to the solution image via RGB values. The squares of the RGB values of a pixel are added to get fitness of the pixel, and then each pixel fitness is added to the total fitness. Because the fitness is calculated like this, a lower fitness it better.</a:t>
            </a:r>
          </a:p>
          <a:p>
            <a:endParaRPr lang="en-US" dirty="0"/>
          </a:p>
          <a:p>
            <a:r>
              <a:rPr lang="en-US" dirty="0"/>
              <a:t>This is a little pseudocode on how the algorithm calculates an individual's fitness. individual is the image create by the individual's polygons, and solution is the original image the user imported to the application. </a:t>
            </a:r>
          </a:p>
        </p:txBody>
      </p:sp>
      <p:sp>
        <p:nvSpPr>
          <p:cNvPr id="4" name="Slide Number Placeholder 3"/>
          <p:cNvSpPr>
            <a:spLocks noGrp="1"/>
          </p:cNvSpPr>
          <p:nvPr>
            <p:ph type="sldNum" sz="quarter" idx="5"/>
          </p:nvPr>
        </p:nvSpPr>
        <p:spPr/>
        <p:txBody>
          <a:bodyPr/>
          <a:lstStyle/>
          <a:p>
            <a:fld id="{D52D8372-D208-FD44-BB75-67B84FDC1949}" type="slidenum">
              <a:rPr lang="en-US" smtClean="0"/>
              <a:t>16</a:t>
            </a:fld>
            <a:endParaRPr lang="en-US"/>
          </a:p>
        </p:txBody>
      </p:sp>
    </p:spTree>
    <p:extLst>
      <p:ext uri="{BB962C8B-B14F-4D97-AF65-F5344CB8AC3E}">
        <p14:creationId xmlns:p14="http://schemas.microsoft.com/office/powerpoint/2010/main" val="398971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crossover and mutation are used to generate the next generation, the algorithm risks losing the fittest individuals from the previous generation. This is where the concept of elitism comes in. The fittest individuals from each generation are kept and put into the next generation. </a:t>
            </a:r>
          </a:p>
          <a:p>
            <a:endParaRPr lang="en-US" dirty="0"/>
          </a:p>
          <a:p>
            <a:r>
              <a:rPr lang="en-US" dirty="0"/>
              <a:t>Elitism can be enabled or disabled by the user.</a:t>
            </a:r>
          </a:p>
        </p:txBody>
      </p:sp>
      <p:sp>
        <p:nvSpPr>
          <p:cNvPr id="4" name="Slide Number Placeholder 3"/>
          <p:cNvSpPr>
            <a:spLocks noGrp="1"/>
          </p:cNvSpPr>
          <p:nvPr>
            <p:ph type="sldNum" sz="quarter" idx="5"/>
          </p:nvPr>
        </p:nvSpPr>
        <p:spPr/>
        <p:txBody>
          <a:bodyPr/>
          <a:lstStyle/>
          <a:p>
            <a:fld id="{D52D8372-D208-FD44-BB75-67B84FDC1949}" type="slidenum">
              <a:rPr lang="en-US" smtClean="0"/>
              <a:t>17</a:t>
            </a:fld>
            <a:endParaRPr lang="en-US"/>
          </a:p>
        </p:txBody>
      </p:sp>
    </p:spTree>
    <p:extLst>
      <p:ext uri="{BB962C8B-B14F-4D97-AF65-F5344CB8AC3E}">
        <p14:creationId xmlns:p14="http://schemas.microsoft.com/office/powerpoint/2010/main" val="3614965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all you need to know about my algorithm. So now for the GUI. That’s Graphical User Interface for the people who don’t know what GUI means. You could relate JavaFX to android GUI programming. JavaFX uses FXML, which is pretty much XML, to control the layout of windows. Then a Java class called a controller controls when happens in the view generated by the FXML file.</a:t>
            </a:r>
          </a:p>
        </p:txBody>
      </p:sp>
      <p:sp>
        <p:nvSpPr>
          <p:cNvPr id="4" name="Slide Number Placeholder 3"/>
          <p:cNvSpPr>
            <a:spLocks noGrp="1"/>
          </p:cNvSpPr>
          <p:nvPr>
            <p:ph type="sldNum" sz="quarter" idx="5"/>
          </p:nvPr>
        </p:nvSpPr>
        <p:spPr/>
        <p:txBody>
          <a:bodyPr/>
          <a:lstStyle/>
          <a:p>
            <a:fld id="{D52D8372-D208-FD44-BB75-67B84FDC1949}" type="slidenum">
              <a:rPr lang="en-US" smtClean="0"/>
              <a:t>19</a:t>
            </a:fld>
            <a:endParaRPr lang="en-US"/>
          </a:p>
        </p:txBody>
      </p:sp>
    </p:spTree>
    <p:extLst>
      <p:ext uri="{BB962C8B-B14F-4D97-AF65-F5344CB8AC3E}">
        <p14:creationId xmlns:p14="http://schemas.microsoft.com/office/powerpoint/2010/main" val="626333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Roboto Condensed Light"/>
                <a:cs typeface="Roboto Condensed Light"/>
                <a:sym typeface="Roboto Condensed Light"/>
              </a:rPr>
              <a:t>My algorithm works better on simple images. When I run the algorithm with more complex and detailed images, the algorithm doesn’t produce a super accurate image. It gets the average colors, but some of the details don’t show up in the generated image</a:t>
            </a:r>
            <a:r>
              <a:rPr lang="en-US" sz="1200" dirty="0">
                <a:solidFill>
                  <a:schemeClr val="dk1"/>
                </a:solidFill>
                <a:latin typeface="Roboto Condensed Light"/>
                <a:cs typeface="Roboto Condensed Light"/>
              </a:rPr>
              <a:t>.</a:t>
            </a:r>
          </a:p>
          <a:p>
            <a:endParaRPr lang="en-US" dirty="0"/>
          </a:p>
          <a:p>
            <a:r>
              <a:rPr lang="en-US" dirty="0"/>
              <a:t>JavaFX did not make it easy to deploy the application. JavaFX is an open-source project from Oracle. Since JDK 11, JavaFX is not included in the Java Virtual Machine, it is a separate runtime needs to be downloaded separately. I think that seems too complicated for a user, so instead I can include a subset of the JVM with contents needed to run the application plus the JavaFX runtime. This way, the user doesn’t even need Java installed on their machine. But this method just created a new issue. I don’t really need to get into the details, but the user can’t just double click on the application, a zip file needs to be downloaded and the application run via the command line. The zip file for macOS and Windows 10 are on my compsci04 page, and there is also an instruction manual showing how you can run the application.</a:t>
            </a:r>
          </a:p>
        </p:txBody>
      </p:sp>
      <p:sp>
        <p:nvSpPr>
          <p:cNvPr id="4" name="Slide Number Placeholder 3"/>
          <p:cNvSpPr>
            <a:spLocks noGrp="1"/>
          </p:cNvSpPr>
          <p:nvPr>
            <p:ph type="sldNum" sz="quarter" idx="5"/>
          </p:nvPr>
        </p:nvSpPr>
        <p:spPr/>
        <p:txBody>
          <a:bodyPr/>
          <a:lstStyle/>
          <a:p>
            <a:fld id="{D52D8372-D208-FD44-BB75-67B84FDC1949}" type="slidenum">
              <a:rPr lang="en-US" smtClean="0"/>
              <a:t>21</a:t>
            </a:fld>
            <a:endParaRPr lang="en-US"/>
          </a:p>
        </p:txBody>
      </p:sp>
    </p:spTree>
    <p:extLst>
      <p:ext uri="{BB962C8B-B14F-4D97-AF65-F5344CB8AC3E}">
        <p14:creationId xmlns:p14="http://schemas.microsoft.com/office/powerpoint/2010/main" val="23689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want to just jump right into replicating images, as that gets very complicated. Instead, I started off with simpler genetic algorithms. The first algorithm I made that worked started of with a random string of characters and crossover and mutation were used to get the original string that the user entered.</a:t>
            </a:r>
          </a:p>
          <a:p>
            <a:endParaRPr lang="en-US" dirty="0"/>
          </a:p>
          <a:p>
            <a:r>
              <a:rPr lang="en-US" dirty="0"/>
              <a:t>I did not run the application from the GUI the whole time. I just used a command line application that printed out each generation’s fitness. I did start running it from the GUI in the beginning but having to enter parameters each time took too much time, so I hard coded parameters in and let it run on the command line. Obviously, I’ve tested the GUI, but to get the algorithm working in the first placed, I just used the command line.</a:t>
            </a:r>
          </a:p>
          <a:p>
            <a:endParaRPr lang="en-US" dirty="0"/>
          </a:p>
          <a:p>
            <a:r>
              <a:rPr lang="en-US" dirty="0"/>
              <a:t>I tried to use only one window for the application because I was having trouble sending data between windows, but I felt I was cramping too much information into one window, so I decided I needed to use multiple windows and to figure out how to pass data between them. </a:t>
            </a:r>
          </a:p>
          <a:p>
            <a:endParaRPr lang="en-US" dirty="0"/>
          </a:p>
          <a:p>
            <a:r>
              <a:rPr lang="en-US" dirty="0"/>
              <a:t>When I first learned Java GUI programming, I used Java’s swing library. Swing is still used today but it is showing signs of its age. Swing was first released in 1997. Believe or not, 1997 was 24 years ago, and technology has advanced a ton in that time. While Swing is still updated, I felt JavaFX would help me learn a more relevant technology.</a:t>
            </a:r>
          </a:p>
          <a:p>
            <a:endParaRPr lang="en-US" dirty="0"/>
          </a:p>
          <a:p>
            <a:r>
              <a:rPr lang="en-US" dirty="0"/>
              <a:t>Before I implemented threads, the algorithm was very slow. </a:t>
            </a:r>
          </a:p>
        </p:txBody>
      </p:sp>
      <p:sp>
        <p:nvSpPr>
          <p:cNvPr id="4" name="Slide Number Placeholder 3"/>
          <p:cNvSpPr>
            <a:spLocks noGrp="1"/>
          </p:cNvSpPr>
          <p:nvPr>
            <p:ph type="sldNum" sz="quarter" idx="5"/>
          </p:nvPr>
        </p:nvSpPr>
        <p:spPr/>
        <p:txBody>
          <a:bodyPr/>
          <a:lstStyle/>
          <a:p>
            <a:fld id="{D52D8372-D208-FD44-BB75-67B84FDC1949}" type="slidenum">
              <a:rPr lang="en-US" smtClean="0"/>
              <a:t>23</a:t>
            </a:fld>
            <a:endParaRPr lang="en-US"/>
          </a:p>
        </p:txBody>
      </p:sp>
    </p:spTree>
    <p:extLst>
      <p:ext uri="{BB962C8B-B14F-4D97-AF65-F5344CB8AC3E}">
        <p14:creationId xmlns:p14="http://schemas.microsoft.com/office/powerpoint/2010/main" val="230081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2D8372-D208-FD44-BB75-67B84FDC1949}" type="slidenum">
              <a:rPr lang="en-US" smtClean="0"/>
              <a:t>24</a:t>
            </a:fld>
            <a:endParaRPr lang="en-US"/>
          </a:p>
        </p:txBody>
      </p:sp>
    </p:spTree>
    <p:extLst>
      <p:ext uri="{BB962C8B-B14F-4D97-AF65-F5344CB8AC3E}">
        <p14:creationId xmlns:p14="http://schemas.microsoft.com/office/powerpoint/2010/main" val="174887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29</a:t>
            </a:fld>
            <a:endParaRPr lang="en-US"/>
          </a:p>
        </p:txBody>
      </p:sp>
    </p:spTree>
    <p:extLst>
      <p:ext uri="{BB962C8B-B14F-4D97-AF65-F5344CB8AC3E}">
        <p14:creationId xmlns:p14="http://schemas.microsoft.com/office/powerpoint/2010/main" val="281094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pretty sure completed all the requirements except for maybe the last one. The application runs the genetic algorithm until the user tells it to stop. There is no option to have it stop after a certain number of iterations.</a:t>
            </a:r>
          </a:p>
        </p:txBody>
      </p:sp>
      <p:sp>
        <p:nvSpPr>
          <p:cNvPr id="4" name="Slide Number Placeholder 3"/>
          <p:cNvSpPr>
            <a:spLocks noGrp="1"/>
          </p:cNvSpPr>
          <p:nvPr>
            <p:ph type="sldNum" sz="quarter" idx="5"/>
          </p:nvPr>
        </p:nvSpPr>
        <p:spPr/>
        <p:txBody>
          <a:bodyPr/>
          <a:lstStyle/>
          <a:p>
            <a:fld id="{D52D8372-D208-FD44-BB75-67B84FDC1949}" type="slidenum">
              <a:rPr lang="en-US" smtClean="0"/>
              <a:t>4</a:t>
            </a:fld>
            <a:endParaRPr lang="en-US"/>
          </a:p>
        </p:txBody>
      </p:sp>
    </p:spTree>
    <p:extLst>
      <p:ext uri="{BB962C8B-B14F-4D97-AF65-F5344CB8AC3E}">
        <p14:creationId xmlns:p14="http://schemas.microsoft.com/office/powerpoint/2010/main" val="320120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30</a:t>
            </a:fld>
            <a:endParaRPr lang="en-US"/>
          </a:p>
        </p:txBody>
      </p:sp>
    </p:spTree>
    <p:extLst>
      <p:ext uri="{BB962C8B-B14F-4D97-AF65-F5344CB8AC3E}">
        <p14:creationId xmlns:p14="http://schemas.microsoft.com/office/powerpoint/2010/main" val="1160208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31</a:t>
            </a:fld>
            <a:endParaRPr lang="en-US"/>
          </a:p>
        </p:txBody>
      </p:sp>
    </p:spTree>
    <p:extLst>
      <p:ext uri="{BB962C8B-B14F-4D97-AF65-F5344CB8AC3E}">
        <p14:creationId xmlns:p14="http://schemas.microsoft.com/office/powerpoint/2010/main" val="307125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32</a:t>
            </a:fld>
            <a:endParaRPr lang="en-US"/>
          </a:p>
        </p:txBody>
      </p:sp>
    </p:spTree>
    <p:extLst>
      <p:ext uri="{BB962C8B-B14F-4D97-AF65-F5344CB8AC3E}">
        <p14:creationId xmlns:p14="http://schemas.microsoft.com/office/powerpoint/2010/main" val="1759627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 have never used JavaFX before, I relied heavily on the documentation on Oracle’s website. </a:t>
            </a:r>
          </a:p>
          <a:p>
            <a:endParaRPr lang="en-US" dirty="0"/>
          </a:p>
          <a:p>
            <a:r>
              <a:rPr lang="en-US" dirty="0"/>
              <a:t>This application accesses arrays almost constantly so I needed to chose a data structure where access time was quick. I relied heavily on my notes from 220, which was only a year ago but feels like it was longer than that. Generations are also sorted by fitness, so I needed a quick sort algorithm. This also led me to my notes from 220. </a:t>
            </a:r>
          </a:p>
          <a:p>
            <a:endParaRPr lang="en-US" dirty="0"/>
          </a:p>
          <a:p>
            <a:r>
              <a:rPr lang="en-US" dirty="0"/>
              <a:t>In the third or fourth week, we needed to have a schedule on our website. Before having a schedule, I pretty much was just kind of winging it. After making the schedule, I realized that I needed to get moving. Having a schedule helped me get the project done on time.</a:t>
            </a:r>
          </a:p>
          <a:p>
            <a:endParaRPr lang="en-US" dirty="0"/>
          </a:p>
          <a:p>
            <a:r>
              <a:rPr lang="en-US" dirty="0"/>
              <a:t>I tried to meet with Dr. McVey at least every other week. While the meetings were primarily with Dr. McVey, Dr. </a:t>
            </a:r>
            <a:r>
              <a:rPr lang="en-US" dirty="0" err="1"/>
              <a:t>Pankratz</a:t>
            </a:r>
            <a:r>
              <a:rPr lang="en-US" dirty="0"/>
              <a:t> and Dr. </a:t>
            </a:r>
            <a:r>
              <a:rPr lang="en-US" dirty="0" err="1"/>
              <a:t>Deidrich</a:t>
            </a:r>
            <a:r>
              <a:rPr lang="en-US" dirty="0"/>
              <a:t> were there occasionally to help brainstorm. I never really had a meeting with Dr. Geisler, but we did brainstorm ideas occasionally after OS. </a:t>
            </a:r>
          </a:p>
          <a:p>
            <a:endParaRPr lang="en-US" dirty="0"/>
          </a:p>
          <a:p>
            <a:r>
              <a:rPr lang="en-US" dirty="0"/>
              <a:t>Aldo’s project and my project were similar, so we did talk a lot</a:t>
            </a:r>
          </a:p>
        </p:txBody>
      </p:sp>
      <p:sp>
        <p:nvSpPr>
          <p:cNvPr id="4" name="Slide Number Placeholder 3"/>
          <p:cNvSpPr>
            <a:spLocks noGrp="1"/>
          </p:cNvSpPr>
          <p:nvPr>
            <p:ph type="sldNum" sz="quarter" idx="5"/>
          </p:nvPr>
        </p:nvSpPr>
        <p:spPr/>
        <p:txBody>
          <a:bodyPr/>
          <a:lstStyle/>
          <a:p>
            <a:fld id="{D52D8372-D208-FD44-BB75-67B84FDC1949}" type="slidenum">
              <a:rPr lang="en-US" smtClean="0"/>
              <a:t>33</a:t>
            </a:fld>
            <a:endParaRPr lang="en-US"/>
          </a:p>
        </p:txBody>
      </p:sp>
    </p:spTree>
    <p:extLst>
      <p:ext uri="{BB962C8B-B14F-4D97-AF65-F5344CB8AC3E}">
        <p14:creationId xmlns:p14="http://schemas.microsoft.com/office/powerpoint/2010/main" val="2926459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34</a:t>
            </a:fld>
            <a:endParaRPr lang="en-US"/>
          </a:p>
        </p:txBody>
      </p:sp>
    </p:spTree>
    <p:extLst>
      <p:ext uri="{BB962C8B-B14F-4D97-AF65-F5344CB8AC3E}">
        <p14:creationId xmlns:p14="http://schemas.microsoft.com/office/powerpoint/2010/main" val="318099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an app that can be opened by double-clicking on an icon. </a:t>
            </a:r>
          </a:p>
          <a:p>
            <a:endParaRPr lang="en-US" dirty="0"/>
          </a:p>
          <a:p>
            <a:r>
              <a:rPr lang="en-US" dirty="0"/>
              <a:t>Maybe a clickable app is not feasible. This application does take a significant amount of CPU resources. Maybe it would be more beneficial for the user if the application could run on compsci04 and not have to use the users CPU. </a:t>
            </a:r>
          </a:p>
          <a:p>
            <a:endParaRPr lang="en-US" dirty="0"/>
          </a:p>
          <a:p>
            <a:r>
              <a:rPr lang="en-US" dirty="0"/>
              <a:t>As I said, the algorithm works best with simpler images. I think it would be beneficial for the user if the algorithm could recreate more detailed images.</a:t>
            </a:r>
          </a:p>
        </p:txBody>
      </p:sp>
      <p:sp>
        <p:nvSpPr>
          <p:cNvPr id="4" name="Slide Number Placeholder 3"/>
          <p:cNvSpPr>
            <a:spLocks noGrp="1"/>
          </p:cNvSpPr>
          <p:nvPr>
            <p:ph type="sldNum" sz="quarter" idx="5"/>
          </p:nvPr>
        </p:nvSpPr>
        <p:spPr/>
        <p:txBody>
          <a:bodyPr/>
          <a:lstStyle/>
          <a:p>
            <a:fld id="{D52D8372-D208-FD44-BB75-67B84FDC1949}" type="slidenum">
              <a:rPr lang="en-US" smtClean="0"/>
              <a:t>35</a:t>
            </a:fld>
            <a:endParaRPr lang="en-US"/>
          </a:p>
        </p:txBody>
      </p:sp>
    </p:spTree>
    <p:extLst>
      <p:ext uri="{BB962C8B-B14F-4D97-AF65-F5344CB8AC3E}">
        <p14:creationId xmlns:p14="http://schemas.microsoft.com/office/powerpoint/2010/main" val="2073043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36</a:t>
            </a:fld>
            <a:endParaRPr lang="en-US"/>
          </a:p>
        </p:txBody>
      </p:sp>
    </p:spTree>
    <p:extLst>
      <p:ext uri="{BB962C8B-B14F-4D97-AF65-F5344CB8AC3E}">
        <p14:creationId xmlns:p14="http://schemas.microsoft.com/office/powerpoint/2010/main" val="34516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bullet points**</a:t>
            </a:r>
          </a:p>
          <a:p>
            <a:endParaRPr lang="en-US" dirty="0"/>
          </a:p>
          <a:p>
            <a:r>
              <a:rPr lang="en-US" dirty="0"/>
              <a:t>You did learn about genetic algorithms in Aldo’s presentation, but I want to talk about my algorithm. </a:t>
            </a:r>
          </a:p>
        </p:txBody>
      </p:sp>
      <p:sp>
        <p:nvSpPr>
          <p:cNvPr id="4" name="Slide Number Placeholder 3"/>
          <p:cNvSpPr>
            <a:spLocks noGrp="1"/>
          </p:cNvSpPr>
          <p:nvPr>
            <p:ph type="sldNum" sz="quarter" idx="5"/>
          </p:nvPr>
        </p:nvSpPr>
        <p:spPr/>
        <p:txBody>
          <a:bodyPr/>
          <a:lstStyle/>
          <a:p>
            <a:fld id="{D52D8372-D208-FD44-BB75-67B84FDC1949}" type="slidenum">
              <a:rPr lang="en-US" smtClean="0"/>
              <a:t>6</a:t>
            </a:fld>
            <a:endParaRPr lang="en-US"/>
          </a:p>
        </p:txBody>
      </p:sp>
    </p:spTree>
    <p:extLst>
      <p:ext uri="{BB962C8B-B14F-4D97-AF65-F5344CB8AC3E}">
        <p14:creationId xmlns:p14="http://schemas.microsoft.com/office/powerpoint/2010/main" val="239462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continue, I need to tell you some of the terminology that I use. An individual is a set of polygons, and a generation/population is a set of individuals. Depending on the genetic algorithm, generation and population may not mean the same thing. But for my algorithm, they are interchangeable, so if I say generation or population, I mean the same thing. </a:t>
            </a:r>
          </a:p>
        </p:txBody>
      </p:sp>
      <p:sp>
        <p:nvSpPr>
          <p:cNvPr id="4" name="Slide Number Placeholder 3"/>
          <p:cNvSpPr>
            <a:spLocks noGrp="1"/>
          </p:cNvSpPr>
          <p:nvPr>
            <p:ph type="sldNum" sz="quarter" idx="5"/>
          </p:nvPr>
        </p:nvSpPr>
        <p:spPr/>
        <p:txBody>
          <a:bodyPr/>
          <a:lstStyle/>
          <a:p>
            <a:fld id="{D52D8372-D208-FD44-BB75-67B84FDC1949}" type="slidenum">
              <a:rPr lang="en-US" smtClean="0"/>
              <a:t>7</a:t>
            </a:fld>
            <a:endParaRPr lang="en-US"/>
          </a:p>
        </p:txBody>
      </p:sp>
    </p:spTree>
    <p:extLst>
      <p:ext uri="{BB962C8B-B14F-4D97-AF65-F5344CB8AC3E}">
        <p14:creationId xmlns:p14="http://schemas.microsoft.com/office/powerpoint/2010/main" val="236273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explain some of the steps in a little more detail in the next couple slides, but here is the general overview of the process. Not all genetic algorithms are created equally so these are the steps of my algorithm.</a:t>
            </a:r>
          </a:p>
          <a:p>
            <a:endParaRPr lang="en-US" dirty="0"/>
          </a:p>
          <a:p>
            <a:r>
              <a:rPr lang="en-US" dirty="0"/>
              <a:t>Step 1: A set number of individuals are generated, and a set number of polygons are randomly generated for each individual. Both of those numbers can be configured by the user before the algorithm begins.</a:t>
            </a:r>
          </a:p>
          <a:p>
            <a:endParaRPr lang="en-US" dirty="0"/>
          </a:p>
          <a:p>
            <a:r>
              <a:rPr lang="en-US" dirty="0"/>
              <a:t>Step 2: Individuals are selected from the current generation to reproduce to create individuals for the next generation. The method I use for selection is called Tournament Selection, and I will explain what that means in a couple slides. </a:t>
            </a:r>
          </a:p>
          <a:p>
            <a:endParaRPr lang="en-US" dirty="0"/>
          </a:p>
          <a:p>
            <a:r>
              <a:rPr lang="en-US" dirty="0"/>
              <a:t>Step 3: We have created individuals for the next generation, but we are not done yet. The individuals that resulted from crossover now need to be mutated. </a:t>
            </a:r>
          </a:p>
          <a:p>
            <a:endParaRPr lang="en-US" dirty="0"/>
          </a:p>
          <a:p>
            <a:r>
              <a:rPr lang="en-US" dirty="0"/>
              <a:t>Step 4: Now we have generation 1, which consists of individuals that were crossed over and mutated from generation 0.</a:t>
            </a:r>
          </a:p>
          <a:p>
            <a:endParaRPr lang="en-US" dirty="0"/>
          </a:p>
          <a:p>
            <a:r>
              <a:rPr lang="en-US" dirty="0"/>
              <a:t>Step 5: Steps 2 and 3 are repeated using the previous generation until the user tells the algorithms to stop. What I mean by the previous generation is that individuals, for example, from generation 3 are crossed over and mutated to create generation 4. They are not always taken from generation 0. </a:t>
            </a:r>
          </a:p>
          <a:p>
            <a:endParaRPr lang="en-US" dirty="0"/>
          </a:p>
          <a:p>
            <a:endParaRPr lang="en-US" dirty="0"/>
          </a:p>
        </p:txBody>
      </p:sp>
      <p:sp>
        <p:nvSpPr>
          <p:cNvPr id="4" name="Slide Number Placeholder 3"/>
          <p:cNvSpPr>
            <a:spLocks noGrp="1"/>
          </p:cNvSpPr>
          <p:nvPr>
            <p:ph type="sldNum" sz="quarter" idx="5"/>
          </p:nvPr>
        </p:nvSpPr>
        <p:spPr/>
        <p:txBody>
          <a:bodyPr/>
          <a:lstStyle/>
          <a:p>
            <a:fld id="{D52D8372-D208-FD44-BB75-67B84FDC1949}" type="slidenum">
              <a:rPr lang="en-US" smtClean="0"/>
              <a:t>8</a:t>
            </a:fld>
            <a:endParaRPr lang="en-US"/>
          </a:p>
        </p:txBody>
      </p:sp>
    </p:spTree>
    <p:extLst>
      <p:ext uri="{BB962C8B-B14F-4D97-AF65-F5344CB8AC3E}">
        <p14:creationId xmlns:p14="http://schemas.microsoft.com/office/powerpoint/2010/main" val="323754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single-point crossover works. The first individual and the second individual are split at the same point. </a:t>
            </a:r>
          </a:p>
        </p:txBody>
      </p:sp>
      <p:sp>
        <p:nvSpPr>
          <p:cNvPr id="4" name="Slide Number Placeholder 3"/>
          <p:cNvSpPr>
            <a:spLocks noGrp="1"/>
          </p:cNvSpPr>
          <p:nvPr>
            <p:ph type="sldNum" sz="quarter" idx="5"/>
          </p:nvPr>
        </p:nvSpPr>
        <p:spPr/>
        <p:txBody>
          <a:bodyPr/>
          <a:lstStyle/>
          <a:p>
            <a:fld id="{D52D8372-D208-FD44-BB75-67B84FDC1949}" type="slidenum">
              <a:rPr lang="en-US" smtClean="0"/>
              <a:t>9</a:t>
            </a:fld>
            <a:endParaRPr lang="en-US"/>
          </a:p>
        </p:txBody>
      </p:sp>
    </p:spTree>
    <p:extLst>
      <p:ext uri="{BB962C8B-B14F-4D97-AF65-F5344CB8AC3E}">
        <p14:creationId xmlns:p14="http://schemas.microsoft.com/office/powerpoint/2010/main" val="312862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of the mother becomes the first section of the child, and the second section of the father becomes the second section of the child. The individuals do not need to be split in half; they can be split anywhere. Where the individuals are split is decided by the user. In the application, the user is prevented from picking a crossover point at the beginning or end of an individual. </a:t>
            </a:r>
          </a:p>
          <a:p>
            <a:endParaRPr lang="en-US" dirty="0"/>
          </a:p>
          <a:p>
            <a:r>
              <a:rPr lang="en-US" dirty="0"/>
              <a:t>**Point at the beginning and end of the individual on the board**</a:t>
            </a:r>
          </a:p>
        </p:txBody>
      </p:sp>
      <p:sp>
        <p:nvSpPr>
          <p:cNvPr id="4" name="Slide Number Placeholder 3"/>
          <p:cNvSpPr>
            <a:spLocks noGrp="1"/>
          </p:cNvSpPr>
          <p:nvPr>
            <p:ph type="sldNum" sz="quarter" idx="5"/>
          </p:nvPr>
        </p:nvSpPr>
        <p:spPr/>
        <p:txBody>
          <a:bodyPr/>
          <a:lstStyle/>
          <a:p>
            <a:fld id="{D52D8372-D208-FD44-BB75-67B84FDC1949}" type="slidenum">
              <a:rPr lang="en-US" smtClean="0"/>
              <a:t>10</a:t>
            </a:fld>
            <a:endParaRPr lang="en-US"/>
          </a:p>
        </p:txBody>
      </p:sp>
    </p:spTree>
    <p:extLst>
      <p:ext uri="{BB962C8B-B14F-4D97-AF65-F5344CB8AC3E}">
        <p14:creationId xmlns:p14="http://schemas.microsoft.com/office/powerpoint/2010/main" val="84627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multiple-point crossover works. Polygons from the mother and father are randomly selected to be added to the child.</a:t>
            </a:r>
          </a:p>
        </p:txBody>
      </p:sp>
      <p:sp>
        <p:nvSpPr>
          <p:cNvPr id="4" name="Slide Number Placeholder 3"/>
          <p:cNvSpPr>
            <a:spLocks noGrp="1"/>
          </p:cNvSpPr>
          <p:nvPr>
            <p:ph type="sldNum" sz="quarter" idx="5"/>
          </p:nvPr>
        </p:nvSpPr>
        <p:spPr/>
        <p:txBody>
          <a:bodyPr/>
          <a:lstStyle/>
          <a:p>
            <a:fld id="{D52D8372-D208-FD44-BB75-67B84FDC1949}" type="slidenum">
              <a:rPr lang="en-US" smtClean="0"/>
              <a:t>11</a:t>
            </a:fld>
            <a:endParaRPr lang="en-US"/>
          </a:p>
        </p:txBody>
      </p:sp>
    </p:spTree>
    <p:extLst>
      <p:ext uri="{BB962C8B-B14F-4D97-AF65-F5344CB8AC3E}">
        <p14:creationId xmlns:p14="http://schemas.microsoft.com/office/powerpoint/2010/main" val="148993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if a polygon is going to be taken from the mother or father, a random number on the interval [0, 1) is generated. If the random number if less than 0.5, then the polygon is taken from the same position from the mother, otherwise it is taken from the father. This means the child is not necessarily going to consist of an equal number of polygons from its mother and father.</a:t>
            </a:r>
          </a:p>
          <a:p>
            <a:endParaRPr lang="en-US" dirty="0"/>
          </a:p>
          <a:p>
            <a:r>
              <a:rPr lang="en-US" dirty="0"/>
              <a:t>The user gets to pick whether the algorithm uses single-point or multiple-point crossover.</a:t>
            </a:r>
          </a:p>
        </p:txBody>
      </p:sp>
      <p:sp>
        <p:nvSpPr>
          <p:cNvPr id="4" name="Slide Number Placeholder 3"/>
          <p:cNvSpPr>
            <a:spLocks noGrp="1"/>
          </p:cNvSpPr>
          <p:nvPr>
            <p:ph type="sldNum" sz="quarter" idx="5"/>
          </p:nvPr>
        </p:nvSpPr>
        <p:spPr/>
        <p:txBody>
          <a:bodyPr/>
          <a:lstStyle/>
          <a:p>
            <a:fld id="{D52D8372-D208-FD44-BB75-67B84FDC1949}" type="slidenum">
              <a:rPr lang="en-US" smtClean="0"/>
              <a:t>12</a:t>
            </a:fld>
            <a:endParaRPr lang="en-US"/>
          </a:p>
        </p:txBody>
      </p:sp>
    </p:spTree>
    <p:extLst>
      <p:ext uri="{BB962C8B-B14F-4D97-AF65-F5344CB8AC3E}">
        <p14:creationId xmlns:p14="http://schemas.microsoft.com/office/powerpoint/2010/main" val="148355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481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667">
                <a:solidFill>
                  <a:schemeClr val="accent5"/>
                </a:solidFill>
              </a:defRPr>
            </a:lvl1pPr>
            <a:lvl2pPr lvl="1" rtl="0">
              <a:spcBef>
                <a:spcPts val="1333"/>
              </a:spcBef>
              <a:spcAft>
                <a:spcPts val="0"/>
              </a:spcAft>
              <a:buClr>
                <a:schemeClr val="accent5"/>
              </a:buClr>
              <a:buSzPts val="2000"/>
              <a:buNone/>
              <a:defRPr sz="2667">
                <a:solidFill>
                  <a:schemeClr val="accent5"/>
                </a:solidFill>
              </a:defRPr>
            </a:lvl2pPr>
            <a:lvl3pPr lvl="2" rtl="0">
              <a:spcBef>
                <a:spcPts val="1333"/>
              </a:spcBef>
              <a:spcAft>
                <a:spcPts val="0"/>
              </a:spcAft>
              <a:buClr>
                <a:schemeClr val="accent5"/>
              </a:buClr>
              <a:buSzPts val="2000"/>
              <a:buNone/>
              <a:defRPr sz="2667">
                <a:solidFill>
                  <a:schemeClr val="accent5"/>
                </a:solidFill>
              </a:defRPr>
            </a:lvl3pPr>
            <a:lvl4pPr lvl="3" rtl="0">
              <a:spcBef>
                <a:spcPts val="1333"/>
              </a:spcBef>
              <a:spcAft>
                <a:spcPts val="0"/>
              </a:spcAft>
              <a:buClr>
                <a:schemeClr val="accent5"/>
              </a:buClr>
              <a:buSzPts val="2000"/>
              <a:buNone/>
              <a:defRPr sz="2667">
                <a:solidFill>
                  <a:schemeClr val="accent5"/>
                </a:solidFill>
              </a:defRPr>
            </a:lvl4pPr>
            <a:lvl5pPr lvl="4" rtl="0">
              <a:spcBef>
                <a:spcPts val="1333"/>
              </a:spcBef>
              <a:spcAft>
                <a:spcPts val="0"/>
              </a:spcAft>
              <a:buClr>
                <a:schemeClr val="accent5"/>
              </a:buClr>
              <a:buSzPts val="2000"/>
              <a:buNone/>
              <a:defRPr sz="2667">
                <a:solidFill>
                  <a:schemeClr val="accent5"/>
                </a:solidFill>
              </a:defRPr>
            </a:lvl5pPr>
            <a:lvl6pPr lvl="5" rtl="0">
              <a:spcBef>
                <a:spcPts val="1333"/>
              </a:spcBef>
              <a:spcAft>
                <a:spcPts val="0"/>
              </a:spcAft>
              <a:buClr>
                <a:schemeClr val="accent5"/>
              </a:buClr>
              <a:buSzPts val="2000"/>
              <a:buNone/>
              <a:defRPr sz="2667">
                <a:solidFill>
                  <a:schemeClr val="accent5"/>
                </a:solidFill>
              </a:defRPr>
            </a:lvl6pPr>
            <a:lvl7pPr lvl="6" rtl="0">
              <a:spcBef>
                <a:spcPts val="1333"/>
              </a:spcBef>
              <a:spcAft>
                <a:spcPts val="0"/>
              </a:spcAft>
              <a:buClr>
                <a:schemeClr val="accent5"/>
              </a:buClr>
              <a:buSzPts val="2000"/>
              <a:buNone/>
              <a:defRPr sz="2667">
                <a:solidFill>
                  <a:schemeClr val="accent5"/>
                </a:solidFill>
              </a:defRPr>
            </a:lvl7pPr>
            <a:lvl8pPr lvl="7" rtl="0">
              <a:spcBef>
                <a:spcPts val="1333"/>
              </a:spcBef>
              <a:spcAft>
                <a:spcPts val="0"/>
              </a:spcAft>
              <a:buClr>
                <a:schemeClr val="accent5"/>
              </a:buClr>
              <a:buSzPts val="2000"/>
              <a:buNone/>
              <a:defRPr sz="2667">
                <a:solidFill>
                  <a:schemeClr val="accent5"/>
                </a:solidFill>
              </a:defRPr>
            </a:lvl8pPr>
            <a:lvl9pPr lvl="8" rtl="0">
              <a:spcBef>
                <a:spcPts val="1333"/>
              </a:spcBef>
              <a:spcAft>
                <a:spcPts val="1333"/>
              </a:spcAft>
              <a:buClr>
                <a:schemeClr val="accent5"/>
              </a:buClr>
              <a:buSzPts val="2000"/>
              <a:buNone/>
              <a:defRPr sz="2667">
                <a:solidFill>
                  <a:schemeClr val="accent5"/>
                </a:solidFill>
              </a:defRPr>
            </a:lvl9pPr>
          </a:lstStyle>
          <a:p>
            <a:r>
              <a:rPr lang="en-US"/>
              <a:t>Click to edit Master subtitle style</a:t>
            </a:r>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229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grpSp>
        <p:nvGrpSpPr>
          <p:cNvPr id="43" name="Google Shape;43;p4"/>
          <p:cNvGrpSpPr/>
          <p:nvPr/>
        </p:nvGrpSpPr>
        <p:grpSpPr>
          <a:xfrm>
            <a:off x="9262456" y="5963632"/>
            <a:ext cx="2937107" cy="894393"/>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51" name="Google Shape;51;p4"/>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52" name="Google Shape;52;p4"/>
          <p:cNvGrpSpPr/>
          <p:nvPr/>
        </p:nvGrpSpPr>
        <p:grpSpPr>
          <a:xfrm>
            <a:off x="0" y="-9451"/>
            <a:ext cx="11548531" cy="6867451"/>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55" name="Google Shape;55;p4"/>
          <p:cNvGrpSpPr/>
          <p:nvPr/>
        </p:nvGrpSpPr>
        <p:grpSpPr>
          <a:xfrm rot="10800000" flipH="1">
            <a:off x="2" y="1454351"/>
            <a:ext cx="11796669" cy="3949300"/>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sp>
        <p:nvSpPr>
          <p:cNvPr id="58" name="Google Shape;58;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640"/>
              </a:spcBef>
              <a:spcAft>
                <a:spcPts val="0"/>
              </a:spcAft>
              <a:buClr>
                <a:srgbClr val="FFFFFF"/>
              </a:buClr>
              <a:buSzPts val="3000"/>
              <a:buChar char="▻"/>
              <a:defRPr sz="4000" i="1">
                <a:solidFill>
                  <a:srgbClr val="FFFFFF"/>
                </a:solidFill>
              </a:defRPr>
            </a:lvl2pPr>
            <a:lvl3pPr marL="1828754" lvl="2" indent="-558786" rtl="0">
              <a:spcBef>
                <a:spcPts val="640"/>
              </a:spcBef>
              <a:spcAft>
                <a:spcPts val="0"/>
              </a:spcAft>
              <a:buClr>
                <a:srgbClr val="FFFFFF"/>
              </a:buClr>
              <a:buSzPts val="3000"/>
              <a:buChar char="▻"/>
              <a:defRPr sz="4000" i="1">
                <a:solidFill>
                  <a:srgbClr val="FFFFFF"/>
                </a:solidFill>
              </a:defRPr>
            </a:lvl3pPr>
            <a:lvl4pPr marL="2438339" lvl="3" indent="-558786" rtl="0">
              <a:spcBef>
                <a:spcPts val="480"/>
              </a:spcBef>
              <a:spcAft>
                <a:spcPts val="0"/>
              </a:spcAft>
              <a:buClr>
                <a:srgbClr val="FFFFFF"/>
              </a:buClr>
              <a:buSzPts val="3000"/>
              <a:buChar char="▻"/>
              <a:defRPr sz="4000" i="1">
                <a:solidFill>
                  <a:srgbClr val="FFFFFF"/>
                </a:solidFill>
              </a:defRPr>
            </a:lvl4pPr>
            <a:lvl5pPr marL="3047924" lvl="4" indent="-558786" rtl="0">
              <a:spcBef>
                <a:spcPts val="480"/>
              </a:spcBef>
              <a:spcAft>
                <a:spcPts val="0"/>
              </a:spcAft>
              <a:buClr>
                <a:srgbClr val="FFFFFF"/>
              </a:buClr>
              <a:buSzPts val="3000"/>
              <a:buChar char="▻"/>
              <a:defRPr sz="4000" i="1">
                <a:solidFill>
                  <a:srgbClr val="FFFFFF"/>
                </a:solidFill>
              </a:defRPr>
            </a:lvl5pPr>
            <a:lvl6pPr marL="3657509" lvl="5" indent="-558786" rtl="0">
              <a:spcBef>
                <a:spcPts val="480"/>
              </a:spcBef>
              <a:spcAft>
                <a:spcPts val="0"/>
              </a:spcAft>
              <a:buClr>
                <a:srgbClr val="FFFFFF"/>
              </a:buClr>
              <a:buSzPts val="3000"/>
              <a:buChar char="▻"/>
              <a:defRPr sz="4000" i="1">
                <a:solidFill>
                  <a:srgbClr val="FFFFFF"/>
                </a:solidFill>
              </a:defRPr>
            </a:lvl6pPr>
            <a:lvl7pPr marL="4267093" lvl="6" indent="-558786" rtl="0">
              <a:spcBef>
                <a:spcPts val="480"/>
              </a:spcBef>
              <a:spcAft>
                <a:spcPts val="0"/>
              </a:spcAft>
              <a:buClr>
                <a:srgbClr val="FFFFFF"/>
              </a:buClr>
              <a:buSzPts val="3000"/>
              <a:buChar char="▻"/>
              <a:defRPr sz="4000" i="1">
                <a:solidFill>
                  <a:srgbClr val="FFFFFF"/>
                </a:solidFill>
              </a:defRPr>
            </a:lvl7pPr>
            <a:lvl8pPr marL="4876678" lvl="7" indent="-558786" rtl="0">
              <a:spcBef>
                <a:spcPts val="480"/>
              </a:spcBef>
              <a:spcAft>
                <a:spcPts val="0"/>
              </a:spcAft>
              <a:buClr>
                <a:srgbClr val="FFFFFF"/>
              </a:buClr>
              <a:buSzPts val="3000"/>
              <a:buChar char="▻"/>
              <a:defRPr sz="4000" i="1">
                <a:solidFill>
                  <a:srgbClr val="FFFFFF"/>
                </a:solidFill>
              </a:defRPr>
            </a:lvl8pPr>
            <a:lvl9pPr marL="5486263" lvl="8" indent="-558786">
              <a:spcBef>
                <a:spcPts val="480"/>
              </a:spcBef>
              <a:spcAft>
                <a:spcPts val="0"/>
              </a:spcAft>
              <a:buClr>
                <a:srgbClr val="FFFFFF"/>
              </a:buClr>
              <a:buSzPts val="3000"/>
              <a:buChar char="▻"/>
              <a:defRPr sz="4000" i="1">
                <a:solidFill>
                  <a:srgbClr val="FFFFFF"/>
                </a:solidFill>
              </a:defRPr>
            </a:lvl9pPr>
          </a:lstStyle>
          <a:p>
            <a:pPr lvl="0"/>
            <a:r>
              <a:rPr lang="en-US"/>
              <a:t>Click to edit Master text styles</a:t>
            </a:r>
          </a:p>
        </p:txBody>
      </p:sp>
      <p:sp>
        <p:nvSpPr>
          <p:cNvPr id="59" name="Google Shape;59;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chemeClr val="accent5"/>
                </a:solidFill>
              </a:rPr>
              <a:t>“</a:t>
            </a:r>
            <a:endParaRPr sz="9600" b="1">
              <a:solidFill>
                <a:schemeClr val="accent5"/>
              </a:solidFill>
            </a:endParaRPr>
          </a:p>
        </p:txBody>
      </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127994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70" name="Google Shape;70;p5"/>
          <p:cNvGrpSpPr/>
          <p:nvPr/>
        </p:nvGrpSpPr>
        <p:grpSpPr>
          <a:xfrm>
            <a:off x="-6" y="54"/>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pPr lvl="0"/>
            <a:r>
              <a:rPr lang="en-US"/>
              <a:t>Click to edit Master text styles</a:t>
            </a: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37506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pPr lvl="0"/>
            <a:r>
              <a:rPr lang="en-US"/>
              <a:t>Click to edit Master text styles</a:t>
            </a: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pPr lvl="0"/>
            <a:r>
              <a:rPr lang="en-US"/>
              <a:t>Click to edit Master text styles</a:t>
            </a:r>
          </a:p>
        </p:txBody>
      </p:sp>
      <p:sp>
        <p:nvSpPr>
          <p:cNvPr id="101" name="Google Shape;101;p6"/>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3413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r>
              <a:rPr lang="en-US"/>
              <a:t>Click to edit Master title style</a:t>
            </a:r>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a:t>Click to edit Master text styles</a:t>
            </a: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a:t>Click to edit Master text styles</a:t>
            </a: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a:t>Click to edit Master text styles</a:t>
            </a: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35532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142" name="Google Shape;142;p8"/>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173797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grpSp>
        <p:nvGrpSpPr>
          <p:cNvPr id="144" name="Google Shape;144;p9"/>
          <p:cNvGrpSpPr/>
          <p:nvPr/>
        </p:nvGrpSpPr>
        <p:grpSpPr>
          <a:xfrm>
            <a:off x="3288185" y="5963632"/>
            <a:ext cx="8915767" cy="894393"/>
            <a:chOff x="5589288" y="4472723"/>
            <a:chExt cx="6686825" cy="670795"/>
          </a:xfrm>
        </p:grpSpPr>
        <p:sp>
          <p:nvSpPr>
            <p:cNvPr id="145" name="Google Shape;145;p9"/>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9"/>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9"/>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52" name="Google Shape;152;p9"/>
          <p:cNvSpPr txBox="1">
            <a:spLocks noGrp="1"/>
          </p:cNvSpPr>
          <p:nvPr>
            <p:ph type="body" idx="1"/>
          </p:nvPr>
        </p:nvSpPr>
        <p:spPr>
          <a:xfrm>
            <a:off x="3577067" y="6182000"/>
            <a:ext cx="8005600" cy="420800"/>
          </a:xfrm>
          <a:prstGeom prst="rect">
            <a:avLst/>
          </a:prstGeom>
        </p:spPr>
        <p:txBody>
          <a:bodyPr spcFirstLastPara="1" wrap="square" lIns="91425" tIns="91425" rIns="91425" bIns="91425" anchor="ctr" anchorCtr="0">
            <a:noAutofit/>
          </a:bodyPr>
          <a:lstStyle>
            <a:lvl1pPr marL="609585" lvl="0" indent="-304792">
              <a:spcBef>
                <a:spcPts val="0"/>
              </a:spcBef>
              <a:spcAft>
                <a:spcPts val="0"/>
              </a:spcAft>
              <a:buSzPts val="1300"/>
              <a:buNone/>
              <a:defRPr sz="1733"/>
            </a:lvl1pPr>
          </a:lstStyle>
          <a:p>
            <a:pPr lvl="0"/>
            <a:r>
              <a:rPr lang="en-US"/>
              <a:t>Click to edit Master text styles</a:t>
            </a:r>
          </a:p>
        </p:txBody>
      </p:sp>
      <p:sp>
        <p:nvSpPr>
          <p:cNvPr id="153" name="Google Shape;153;p9"/>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grpSp>
        <p:nvGrpSpPr>
          <p:cNvPr id="154" name="Google Shape;154;p9"/>
          <p:cNvGrpSpPr/>
          <p:nvPr/>
        </p:nvGrpSpPr>
        <p:grpSpPr>
          <a:xfrm rot="10800000">
            <a:off x="-11" y="-2"/>
            <a:ext cx="2937107" cy="894393"/>
            <a:chOff x="5575242" y="4472723"/>
            <a:chExt cx="2202830" cy="670795"/>
          </a:xfrm>
        </p:grpSpPr>
        <p:sp>
          <p:nvSpPr>
            <p:cNvPr id="155" name="Google Shape;155;p9"/>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9"/>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9"/>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65952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11" y="-2"/>
            <a:ext cx="2937107"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171" name="Google Shape;171;p10"/>
          <p:cNvGrpSpPr/>
          <p:nvPr/>
        </p:nvGrpSpPr>
        <p:grpSpPr>
          <a:xfrm>
            <a:off x="9262456" y="5963632"/>
            <a:ext cx="2937107" cy="894393"/>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79" name="Google Shape;179;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115050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chemeClr val="lt1"/>
                </a:solidFill>
                <a:latin typeface="Roboto Condensed"/>
                <a:ea typeface="Roboto Condensed"/>
                <a:cs typeface="Roboto Condensed"/>
                <a:sym typeface="Roboto Condensed"/>
              </a:defRPr>
            </a:lvl1pPr>
            <a:lvl2pPr lvl="1" algn="r">
              <a:buNone/>
              <a:defRPr sz="1600" b="1">
                <a:solidFill>
                  <a:schemeClr val="lt1"/>
                </a:solidFill>
                <a:latin typeface="Roboto Condensed"/>
                <a:ea typeface="Roboto Condensed"/>
                <a:cs typeface="Roboto Condensed"/>
                <a:sym typeface="Roboto Condensed"/>
              </a:defRPr>
            </a:lvl2pPr>
            <a:lvl3pPr lvl="2" algn="r">
              <a:buNone/>
              <a:defRPr sz="1600" b="1">
                <a:solidFill>
                  <a:schemeClr val="lt1"/>
                </a:solidFill>
                <a:latin typeface="Roboto Condensed"/>
                <a:ea typeface="Roboto Condensed"/>
                <a:cs typeface="Roboto Condensed"/>
                <a:sym typeface="Roboto Condensed"/>
              </a:defRPr>
            </a:lvl3pPr>
            <a:lvl4pPr lvl="3" algn="r">
              <a:buNone/>
              <a:defRPr sz="1600" b="1">
                <a:solidFill>
                  <a:schemeClr val="lt1"/>
                </a:solidFill>
                <a:latin typeface="Roboto Condensed"/>
                <a:ea typeface="Roboto Condensed"/>
                <a:cs typeface="Roboto Condensed"/>
                <a:sym typeface="Roboto Condensed"/>
              </a:defRPr>
            </a:lvl4pPr>
            <a:lvl5pPr lvl="4" algn="r">
              <a:buNone/>
              <a:defRPr sz="1600" b="1">
                <a:solidFill>
                  <a:schemeClr val="lt1"/>
                </a:solidFill>
                <a:latin typeface="Roboto Condensed"/>
                <a:ea typeface="Roboto Condensed"/>
                <a:cs typeface="Roboto Condensed"/>
                <a:sym typeface="Roboto Condensed"/>
              </a:defRPr>
            </a:lvl5pPr>
            <a:lvl6pPr lvl="5" algn="r">
              <a:buNone/>
              <a:defRPr sz="1600" b="1">
                <a:solidFill>
                  <a:schemeClr val="lt1"/>
                </a:solidFill>
                <a:latin typeface="Roboto Condensed"/>
                <a:ea typeface="Roboto Condensed"/>
                <a:cs typeface="Roboto Condensed"/>
                <a:sym typeface="Roboto Condensed"/>
              </a:defRPr>
            </a:lvl6pPr>
            <a:lvl7pPr lvl="6" algn="r">
              <a:buNone/>
              <a:defRPr sz="1600" b="1">
                <a:solidFill>
                  <a:schemeClr val="lt1"/>
                </a:solidFill>
                <a:latin typeface="Roboto Condensed"/>
                <a:ea typeface="Roboto Condensed"/>
                <a:cs typeface="Roboto Condensed"/>
                <a:sym typeface="Roboto Condensed"/>
              </a:defRPr>
            </a:lvl7pPr>
            <a:lvl8pPr lvl="7" algn="r">
              <a:buNone/>
              <a:defRPr sz="1600" b="1">
                <a:solidFill>
                  <a:schemeClr val="lt1"/>
                </a:solidFill>
                <a:latin typeface="Roboto Condensed"/>
                <a:ea typeface="Roboto Condensed"/>
                <a:cs typeface="Roboto Condensed"/>
                <a:sym typeface="Roboto Condensed"/>
              </a:defRPr>
            </a:lvl8pPr>
            <a:lvl9pPr lvl="8" algn="r">
              <a:buNone/>
              <a:defRPr sz="1600" b="1">
                <a:solidFill>
                  <a:schemeClr val="lt1"/>
                </a:solidFill>
                <a:latin typeface="Roboto Condensed"/>
                <a:ea typeface="Roboto Condensed"/>
                <a:cs typeface="Roboto Condensed"/>
                <a:sym typeface="Roboto Condensed"/>
              </a:defRPr>
            </a:lvl9pPr>
          </a:lstStyle>
          <a:p>
            <a:fld id="{DB776E82-C58C-B042-A701-263C1B2F4F43}" type="slidenum">
              <a:rPr lang="en-US" smtClean="0"/>
              <a:t>‹#›</a:t>
            </a:fld>
            <a:endParaRPr lang="en-US"/>
          </a:p>
        </p:txBody>
      </p:sp>
    </p:spTree>
    <p:extLst>
      <p:ext uri="{BB962C8B-B14F-4D97-AF65-F5344CB8AC3E}">
        <p14:creationId xmlns:p14="http://schemas.microsoft.com/office/powerpoint/2010/main" val="263044813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B3QSm3c6c-k"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compsci04.snc.edu/cs460/2021/burkab/index.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4A5E23A-797E-4415-AB98-C566B163A5EC}"/>
              </a:ext>
            </a:extLst>
          </p:cNvPr>
          <p:cNvSpPr>
            <a:spLocks noGrp="1"/>
          </p:cNvSpPr>
          <p:nvPr>
            <p:ph type="ctrTitle"/>
          </p:nvPr>
        </p:nvSpPr>
        <p:spPr>
          <a:xfrm>
            <a:off x="636800" y="573436"/>
            <a:ext cx="6697166" cy="2615899"/>
          </a:xfrm>
        </p:spPr>
        <p:txBody>
          <a:bodyPr/>
          <a:lstStyle/>
          <a:p>
            <a:pPr algn="ctr"/>
            <a:r>
              <a:rPr lang="en-US" sz="5200" dirty="0">
                <a:solidFill>
                  <a:schemeClr val="tx2">
                    <a:lumMod val="10000"/>
                  </a:schemeClr>
                </a:solidFill>
              </a:rPr>
              <a:t>Image Reconstruction with Polygons Using a Genetic Algorithm</a:t>
            </a:r>
          </a:p>
        </p:txBody>
      </p:sp>
      <p:sp>
        <p:nvSpPr>
          <p:cNvPr id="10" name="Subtitle 2">
            <a:extLst>
              <a:ext uri="{FF2B5EF4-FFF2-40B4-BE49-F238E27FC236}">
                <a16:creationId xmlns:a16="http://schemas.microsoft.com/office/drawing/2014/main" id="{DD8C0FAE-62B7-4232-BE9F-3D2E7706B35E}"/>
              </a:ext>
            </a:extLst>
          </p:cNvPr>
          <p:cNvSpPr>
            <a:spLocks noGrp="1"/>
          </p:cNvSpPr>
          <p:nvPr>
            <p:ph type="subTitle" idx="1"/>
          </p:nvPr>
        </p:nvSpPr>
        <p:spPr>
          <a:xfrm>
            <a:off x="636800" y="4758158"/>
            <a:ext cx="5459200" cy="1046400"/>
          </a:xfrm>
        </p:spPr>
        <p:txBody>
          <a:bodyPr/>
          <a:lstStyle/>
          <a:p>
            <a:pPr algn="ctr"/>
            <a:r>
              <a:rPr lang="en-US" dirty="0"/>
              <a:t>Andrew Burkart</a:t>
            </a:r>
          </a:p>
          <a:p>
            <a:pPr algn="ctr"/>
            <a:r>
              <a:rPr lang="en-US" dirty="0"/>
              <a:t>Capstone Presentations – May 1</a:t>
            </a:r>
            <a:r>
              <a:rPr lang="en-US" baseline="30000" dirty="0"/>
              <a:t>st</a:t>
            </a:r>
            <a:r>
              <a:rPr lang="en-US" dirty="0"/>
              <a:t> </a:t>
            </a:r>
          </a:p>
        </p:txBody>
      </p:sp>
    </p:spTree>
    <p:extLst>
      <p:ext uri="{BB962C8B-B14F-4D97-AF65-F5344CB8AC3E}">
        <p14:creationId xmlns:p14="http://schemas.microsoft.com/office/powerpoint/2010/main" val="82823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6A241-D440-4548-B964-2CEC9CD24002}"/>
              </a:ext>
            </a:extLst>
          </p:cNvPr>
          <p:cNvSpPr>
            <a:spLocks noGrp="1"/>
          </p:cNvSpPr>
          <p:nvPr>
            <p:ph type="title"/>
          </p:nvPr>
        </p:nvSpPr>
        <p:spPr/>
        <p:txBody>
          <a:bodyPr/>
          <a:lstStyle/>
          <a:p>
            <a:r>
              <a:rPr lang="en-US" sz="4000" dirty="0"/>
              <a:t>Single-Point Crossover</a:t>
            </a:r>
          </a:p>
        </p:txBody>
      </p:sp>
      <p:sp>
        <p:nvSpPr>
          <p:cNvPr id="4" name="TextBox 3">
            <a:extLst>
              <a:ext uri="{FF2B5EF4-FFF2-40B4-BE49-F238E27FC236}">
                <a16:creationId xmlns:a16="http://schemas.microsoft.com/office/drawing/2014/main" id="{A3057B14-6842-FA47-903C-7B4912DB27E9}"/>
              </a:ext>
            </a:extLst>
          </p:cNvPr>
          <p:cNvSpPr txBox="1"/>
          <p:nvPr/>
        </p:nvSpPr>
        <p:spPr>
          <a:xfrm>
            <a:off x="1333500" y="2108651"/>
            <a:ext cx="1234160"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a:solidFill>
                  <a:schemeClr val="dk1"/>
                </a:solidFill>
                <a:latin typeface="Roboto Condensed Light"/>
                <a:cs typeface="Roboto Condensed Light"/>
              </a:defRPr>
            </a:lvl1pPr>
          </a:lstStyle>
          <a:p>
            <a:r>
              <a:rPr lang="en-US" dirty="0"/>
              <a:t>Child</a:t>
            </a:r>
          </a:p>
        </p:txBody>
      </p:sp>
      <p:sp>
        <p:nvSpPr>
          <p:cNvPr id="5" name="Rectangle 4">
            <a:extLst>
              <a:ext uri="{FF2B5EF4-FFF2-40B4-BE49-F238E27FC236}">
                <a16:creationId xmlns:a16="http://schemas.microsoft.com/office/drawing/2014/main" id="{6C6F6BA9-AEBB-B843-B136-C5EEC5B1E44E}"/>
              </a:ext>
            </a:extLst>
          </p:cNvPr>
          <p:cNvSpPr/>
          <p:nvPr/>
        </p:nvSpPr>
        <p:spPr>
          <a:xfrm>
            <a:off x="2567659"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6D30ACD-3F1E-834C-968F-86BA1688F965}"/>
              </a:ext>
            </a:extLst>
          </p:cNvPr>
          <p:cNvSpPr txBox="1"/>
          <p:nvPr/>
        </p:nvSpPr>
        <p:spPr>
          <a:xfrm>
            <a:off x="2714804" y="2182227"/>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1</a:t>
            </a:r>
            <a:endParaRPr lang="en-US" dirty="0"/>
          </a:p>
        </p:txBody>
      </p:sp>
      <p:sp>
        <p:nvSpPr>
          <p:cNvPr id="7" name="Rectangle 6">
            <a:extLst>
              <a:ext uri="{FF2B5EF4-FFF2-40B4-BE49-F238E27FC236}">
                <a16:creationId xmlns:a16="http://schemas.microsoft.com/office/drawing/2014/main" id="{C38E8EA4-48DD-1445-A48F-6E939AD8BCCD}"/>
              </a:ext>
            </a:extLst>
          </p:cNvPr>
          <p:cNvSpPr/>
          <p:nvPr/>
        </p:nvSpPr>
        <p:spPr>
          <a:xfrm>
            <a:off x="3387467"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8721F029-A87A-7248-B229-94CCC8A04C16}"/>
              </a:ext>
            </a:extLst>
          </p:cNvPr>
          <p:cNvSpPr txBox="1"/>
          <p:nvPr/>
        </p:nvSpPr>
        <p:spPr>
          <a:xfrm>
            <a:off x="3508335" y="2177812"/>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2</a:t>
            </a:r>
            <a:endParaRPr lang="en-US" dirty="0"/>
          </a:p>
        </p:txBody>
      </p:sp>
      <p:sp>
        <p:nvSpPr>
          <p:cNvPr id="9" name="Rectangle 8">
            <a:extLst>
              <a:ext uri="{FF2B5EF4-FFF2-40B4-BE49-F238E27FC236}">
                <a16:creationId xmlns:a16="http://schemas.microsoft.com/office/drawing/2014/main" id="{DC83DE83-2908-AE49-B132-DCF803BCAED1}"/>
              </a:ext>
            </a:extLst>
          </p:cNvPr>
          <p:cNvSpPr/>
          <p:nvPr/>
        </p:nvSpPr>
        <p:spPr>
          <a:xfrm>
            <a:off x="4207275"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A6E31E0-2541-5641-B7AB-3EF8542457F0}"/>
              </a:ext>
            </a:extLst>
          </p:cNvPr>
          <p:cNvSpPr txBox="1"/>
          <p:nvPr/>
        </p:nvSpPr>
        <p:spPr>
          <a:xfrm>
            <a:off x="4354420"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3</a:t>
            </a:r>
            <a:endParaRPr lang="en-US" dirty="0"/>
          </a:p>
        </p:txBody>
      </p:sp>
      <p:sp>
        <p:nvSpPr>
          <p:cNvPr id="11" name="Rectangle 10">
            <a:extLst>
              <a:ext uri="{FF2B5EF4-FFF2-40B4-BE49-F238E27FC236}">
                <a16:creationId xmlns:a16="http://schemas.microsoft.com/office/drawing/2014/main" id="{02272EA9-083C-9B4B-B066-ED76E981FFB1}"/>
              </a:ext>
            </a:extLst>
          </p:cNvPr>
          <p:cNvSpPr/>
          <p:nvPr/>
        </p:nvSpPr>
        <p:spPr>
          <a:xfrm>
            <a:off x="5058614"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C76E8CA-C6E6-7C48-85AE-EE4244D44FAF}"/>
              </a:ext>
            </a:extLst>
          </p:cNvPr>
          <p:cNvSpPr txBox="1"/>
          <p:nvPr/>
        </p:nvSpPr>
        <p:spPr>
          <a:xfrm>
            <a:off x="5205759"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4</a:t>
            </a:r>
            <a:endParaRPr lang="en-US" dirty="0"/>
          </a:p>
        </p:txBody>
      </p:sp>
      <p:sp>
        <p:nvSpPr>
          <p:cNvPr id="13" name="Rectangle 12">
            <a:extLst>
              <a:ext uri="{FF2B5EF4-FFF2-40B4-BE49-F238E27FC236}">
                <a16:creationId xmlns:a16="http://schemas.microsoft.com/office/drawing/2014/main" id="{207C4F34-022F-7F49-A386-1A4EDCB54722}"/>
              </a:ext>
            </a:extLst>
          </p:cNvPr>
          <p:cNvSpPr/>
          <p:nvPr/>
        </p:nvSpPr>
        <p:spPr>
          <a:xfrm>
            <a:off x="5994030" y="2107173"/>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1320D5-351A-4B4B-B642-05D68E233658}"/>
              </a:ext>
            </a:extLst>
          </p:cNvPr>
          <p:cNvSpPr txBox="1"/>
          <p:nvPr/>
        </p:nvSpPr>
        <p:spPr>
          <a:xfrm>
            <a:off x="6141175" y="2180749"/>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5</a:t>
            </a:r>
            <a:endParaRPr lang="en-US" dirty="0"/>
          </a:p>
        </p:txBody>
      </p:sp>
      <p:sp>
        <p:nvSpPr>
          <p:cNvPr id="15" name="Rectangle 14">
            <a:extLst>
              <a:ext uri="{FF2B5EF4-FFF2-40B4-BE49-F238E27FC236}">
                <a16:creationId xmlns:a16="http://schemas.microsoft.com/office/drawing/2014/main" id="{02CDDE19-0698-BC4B-AE08-F76214F11DB5}"/>
              </a:ext>
            </a:extLst>
          </p:cNvPr>
          <p:cNvSpPr/>
          <p:nvPr/>
        </p:nvSpPr>
        <p:spPr>
          <a:xfrm>
            <a:off x="6813838" y="2107173"/>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6E69929-CE5D-EF48-888F-AE7DEFACE7F1}"/>
              </a:ext>
            </a:extLst>
          </p:cNvPr>
          <p:cNvSpPr txBox="1"/>
          <p:nvPr/>
        </p:nvSpPr>
        <p:spPr>
          <a:xfrm>
            <a:off x="6934706" y="2176334"/>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6</a:t>
            </a:r>
            <a:endParaRPr lang="en-US" dirty="0"/>
          </a:p>
        </p:txBody>
      </p:sp>
      <p:sp>
        <p:nvSpPr>
          <p:cNvPr id="17" name="Rectangle 16">
            <a:extLst>
              <a:ext uri="{FF2B5EF4-FFF2-40B4-BE49-F238E27FC236}">
                <a16:creationId xmlns:a16="http://schemas.microsoft.com/office/drawing/2014/main" id="{585F4962-B299-C044-8324-B9B6DF817207}"/>
              </a:ext>
            </a:extLst>
          </p:cNvPr>
          <p:cNvSpPr/>
          <p:nvPr/>
        </p:nvSpPr>
        <p:spPr>
          <a:xfrm>
            <a:off x="7633646" y="2105695"/>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B8CF52-3971-AC43-9D1C-E0EEAB172164}"/>
              </a:ext>
            </a:extLst>
          </p:cNvPr>
          <p:cNvSpPr txBox="1"/>
          <p:nvPr/>
        </p:nvSpPr>
        <p:spPr>
          <a:xfrm>
            <a:off x="7780791" y="2179271"/>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7</a:t>
            </a:r>
            <a:endParaRPr lang="en-US" dirty="0"/>
          </a:p>
        </p:txBody>
      </p:sp>
      <p:sp>
        <p:nvSpPr>
          <p:cNvPr id="19" name="Rectangle 18">
            <a:extLst>
              <a:ext uri="{FF2B5EF4-FFF2-40B4-BE49-F238E27FC236}">
                <a16:creationId xmlns:a16="http://schemas.microsoft.com/office/drawing/2014/main" id="{89676A46-0F17-B74F-8B15-2A802E728656}"/>
              </a:ext>
            </a:extLst>
          </p:cNvPr>
          <p:cNvSpPr/>
          <p:nvPr/>
        </p:nvSpPr>
        <p:spPr>
          <a:xfrm>
            <a:off x="8484985" y="2105695"/>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FA798EE-F291-D949-9A75-BFDCCD904EC2}"/>
              </a:ext>
            </a:extLst>
          </p:cNvPr>
          <p:cNvSpPr txBox="1"/>
          <p:nvPr/>
        </p:nvSpPr>
        <p:spPr>
          <a:xfrm>
            <a:off x="8632130" y="2179271"/>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8</a:t>
            </a:r>
            <a:endParaRPr lang="en-US" dirty="0"/>
          </a:p>
        </p:txBody>
      </p:sp>
      <p:sp>
        <p:nvSpPr>
          <p:cNvPr id="46" name="TextBox 45">
            <a:extLst>
              <a:ext uri="{FF2B5EF4-FFF2-40B4-BE49-F238E27FC236}">
                <a16:creationId xmlns:a16="http://schemas.microsoft.com/office/drawing/2014/main" id="{5BC09F3E-D92A-D74B-8FE1-02C0244BE1FB}"/>
              </a:ext>
            </a:extLst>
          </p:cNvPr>
          <p:cNvSpPr txBox="1"/>
          <p:nvPr/>
        </p:nvSpPr>
        <p:spPr>
          <a:xfrm>
            <a:off x="623248" y="3837905"/>
            <a:ext cx="8523888" cy="1200329"/>
          </a:xfrm>
          <a:prstGeom prst="rect">
            <a:avLst/>
          </a:prstGeom>
          <a:noFill/>
        </p:spPr>
        <p:txBody>
          <a:bodyPr wrap="square" rtlCol="0">
            <a:spAutoFit/>
          </a:bodyPr>
          <a:lstStyle>
            <a:defPPr marR="0" lvl="0" algn="l" rtl="0">
              <a:lnSpc>
                <a:spcPct val="100000"/>
              </a:lnSpc>
              <a:spcBef>
                <a:spcPts val="0"/>
              </a:spcBef>
              <a:spcAft>
                <a:spcPts val="0"/>
              </a:spcAft>
            </a:defPPr>
          </a:lstStyle>
          <a:p>
            <a:r>
              <a:rPr lang="en-US" sz="2400" dirty="0">
                <a:solidFill>
                  <a:schemeClr val="dk1"/>
                </a:solidFill>
                <a:latin typeface="Roboto Condensed Light"/>
                <a:cs typeface="Roboto Condensed Light"/>
              </a:rPr>
              <a:t>The first section of individual 1 becomes the first section of the new individual, and the second section of individual 2 becomes the second section of the new individual. </a:t>
            </a:r>
          </a:p>
        </p:txBody>
      </p:sp>
    </p:spTree>
    <p:extLst>
      <p:ext uri="{BB962C8B-B14F-4D97-AF65-F5344CB8AC3E}">
        <p14:creationId xmlns:p14="http://schemas.microsoft.com/office/powerpoint/2010/main" val="1112741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6A241-D440-4548-B964-2CEC9CD24002}"/>
              </a:ext>
            </a:extLst>
          </p:cNvPr>
          <p:cNvSpPr>
            <a:spLocks noGrp="1"/>
          </p:cNvSpPr>
          <p:nvPr>
            <p:ph type="title"/>
          </p:nvPr>
        </p:nvSpPr>
        <p:spPr/>
        <p:txBody>
          <a:bodyPr/>
          <a:lstStyle/>
          <a:p>
            <a:r>
              <a:rPr lang="en-US" sz="4000" dirty="0"/>
              <a:t>Multiple-Point Crossover</a:t>
            </a:r>
          </a:p>
        </p:txBody>
      </p:sp>
      <p:sp>
        <p:nvSpPr>
          <p:cNvPr id="4" name="TextBox 3">
            <a:extLst>
              <a:ext uri="{FF2B5EF4-FFF2-40B4-BE49-F238E27FC236}">
                <a16:creationId xmlns:a16="http://schemas.microsoft.com/office/drawing/2014/main" id="{A3057B14-6842-FA47-903C-7B4912DB27E9}"/>
              </a:ext>
            </a:extLst>
          </p:cNvPr>
          <p:cNvSpPr txBox="1"/>
          <p:nvPr/>
        </p:nvSpPr>
        <p:spPr>
          <a:xfrm>
            <a:off x="1085700" y="2108651"/>
            <a:ext cx="1481959"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a:solidFill>
                  <a:schemeClr val="dk1"/>
                </a:solidFill>
                <a:latin typeface="Roboto Condensed Light"/>
                <a:cs typeface="Roboto Condensed Light"/>
              </a:defRPr>
            </a:lvl1pPr>
          </a:lstStyle>
          <a:p>
            <a:r>
              <a:rPr lang="en-US" dirty="0"/>
              <a:t>Mother</a:t>
            </a:r>
          </a:p>
        </p:txBody>
      </p:sp>
      <p:sp>
        <p:nvSpPr>
          <p:cNvPr id="5" name="Rectangle 4">
            <a:extLst>
              <a:ext uri="{FF2B5EF4-FFF2-40B4-BE49-F238E27FC236}">
                <a16:creationId xmlns:a16="http://schemas.microsoft.com/office/drawing/2014/main" id="{6C6F6BA9-AEBB-B843-B136-C5EEC5B1E44E}"/>
              </a:ext>
            </a:extLst>
          </p:cNvPr>
          <p:cNvSpPr/>
          <p:nvPr/>
        </p:nvSpPr>
        <p:spPr>
          <a:xfrm>
            <a:off x="2567659"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6D30ACD-3F1E-834C-968F-86BA1688F965}"/>
              </a:ext>
            </a:extLst>
          </p:cNvPr>
          <p:cNvSpPr txBox="1"/>
          <p:nvPr/>
        </p:nvSpPr>
        <p:spPr>
          <a:xfrm>
            <a:off x="2714804" y="2182227"/>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1</a:t>
            </a:r>
            <a:endParaRPr lang="en-US" dirty="0"/>
          </a:p>
        </p:txBody>
      </p:sp>
      <p:sp>
        <p:nvSpPr>
          <p:cNvPr id="7" name="Rectangle 6">
            <a:extLst>
              <a:ext uri="{FF2B5EF4-FFF2-40B4-BE49-F238E27FC236}">
                <a16:creationId xmlns:a16="http://schemas.microsoft.com/office/drawing/2014/main" id="{C38E8EA4-48DD-1445-A48F-6E939AD8BCCD}"/>
              </a:ext>
            </a:extLst>
          </p:cNvPr>
          <p:cNvSpPr/>
          <p:nvPr/>
        </p:nvSpPr>
        <p:spPr>
          <a:xfrm>
            <a:off x="3387467"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8721F029-A87A-7248-B229-94CCC8A04C16}"/>
              </a:ext>
            </a:extLst>
          </p:cNvPr>
          <p:cNvSpPr txBox="1"/>
          <p:nvPr/>
        </p:nvSpPr>
        <p:spPr>
          <a:xfrm>
            <a:off x="3508335" y="2177812"/>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2</a:t>
            </a:r>
            <a:endParaRPr lang="en-US" dirty="0"/>
          </a:p>
        </p:txBody>
      </p:sp>
      <p:sp>
        <p:nvSpPr>
          <p:cNvPr id="9" name="Rectangle 8">
            <a:extLst>
              <a:ext uri="{FF2B5EF4-FFF2-40B4-BE49-F238E27FC236}">
                <a16:creationId xmlns:a16="http://schemas.microsoft.com/office/drawing/2014/main" id="{DC83DE83-2908-AE49-B132-DCF803BCAED1}"/>
              </a:ext>
            </a:extLst>
          </p:cNvPr>
          <p:cNvSpPr/>
          <p:nvPr/>
        </p:nvSpPr>
        <p:spPr>
          <a:xfrm>
            <a:off x="4207275"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A6E31E0-2541-5641-B7AB-3EF8542457F0}"/>
              </a:ext>
            </a:extLst>
          </p:cNvPr>
          <p:cNvSpPr txBox="1"/>
          <p:nvPr/>
        </p:nvSpPr>
        <p:spPr>
          <a:xfrm>
            <a:off x="4354420"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3</a:t>
            </a:r>
            <a:endParaRPr lang="en-US" dirty="0"/>
          </a:p>
        </p:txBody>
      </p:sp>
      <p:sp>
        <p:nvSpPr>
          <p:cNvPr id="11" name="Rectangle 10">
            <a:extLst>
              <a:ext uri="{FF2B5EF4-FFF2-40B4-BE49-F238E27FC236}">
                <a16:creationId xmlns:a16="http://schemas.microsoft.com/office/drawing/2014/main" id="{02272EA9-083C-9B4B-B066-ED76E981FFB1}"/>
              </a:ext>
            </a:extLst>
          </p:cNvPr>
          <p:cNvSpPr/>
          <p:nvPr/>
        </p:nvSpPr>
        <p:spPr>
          <a:xfrm>
            <a:off x="5058614"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C76E8CA-C6E6-7C48-85AE-EE4244D44FAF}"/>
              </a:ext>
            </a:extLst>
          </p:cNvPr>
          <p:cNvSpPr txBox="1"/>
          <p:nvPr/>
        </p:nvSpPr>
        <p:spPr>
          <a:xfrm>
            <a:off x="5205759"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4</a:t>
            </a:r>
            <a:endParaRPr lang="en-US" dirty="0"/>
          </a:p>
        </p:txBody>
      </p:sp>
      <p:sp>
        <p:nvSpPr>
          <p:cNvPr id="13" name="Rectangle 12">
            <a:extLst>
              <a:ext uri="{FF2B5EF4-FFF2-40B4-BE49-F238E27FC236}">
                <a16:creationId xmlns:a16="http://schemas.microsoft.com/office/drawing/2014/main" id="{207C4F34-022F-7F49-A386-1A4EDCB54722}"/>
              </a:ext>
            </a:extLst>
          </p:cNvPr>
          <p:cNvSpPr/>
          <p:nvPr/>
        </p:nvSpPr>
        <p:spPr>
          <a:xfrm>
            <a:off x="5994030"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331320D5-351A-4B4B-B642-05D68E233658}"/>
              </a:ext>
            </a:extLst>
          </p:cNvPr>
          <p:cNvSpPr txBox="1"/>
          <p:nvPr/>
        </p:nvSpPr>
        <p:spPr>
          <a:xfrm>
            <a:off x="6141175"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5</a:t>
            </a:r>
            <a:endParaRPr lang="en-US" dirty="0"/>
          </a:p>
        </p:txBody>
      </p:sp>
      <p:sp>
        <p:nvSpPr>
          <p:cNvPr id="15" name="Rectangle 14">
            <a:extLst>
              <a:ext uri="{FF2B5EF4-FFF2-40B4-BE49-F238E27FC236}">
                <a16:creationId xmlns:a16="http://schemas.microsoft.com/office/drawing/2014/main" id="{02CDDE19-0698-BC4B-AE08-F76214F11DB5}"/>
              </a:ext>
            </a:extLst>
          </p:cNvPr>
          <p:cNvSpPr/>
          <p:nvPr/>
        </p:nvSpPr>
        <p:spPr>
          <a:xfrm>
            <a:off x="6813838"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06E69929-CE5D-EF48-888F-AE7DEFACE7F1}"/>
              </a:ext>
            </a:extLst>
          </p:cNvPr>
          <p:cNvSpPr txBox="1"/>
          <p:nvPr/>
        </p:nvSpPr>
        <p:spPr>
          <a:xfrm>
            <a:off x="6934706" y="2176334"/>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6</a:t>
            </a:r>
            <a:endParaRPr lang="en-US" dirty="0"/>
          </a:p>
        </p:txBody>
      </p:sp>
      <p:sp>
        <p:nvSpPr>
          <p:cNvPr id="17" name="Rectangle 16">
            <a:extLst>
              <a:ext uri="{FF2B5EF4-FFF2-40B4-BE49-F238E27FC236}">
                <a16:creationId xmlns:a16="http://schemas.microsoft.com/office/drawing/2014/main" id="{585F4962-B299-C044-8324-B9B6DF817207}"/>
              </a:ext>
            </a:extLst>
          </p:cNvPr>
          <p:cNvSpPr/>
          <p:nvPr/>
        </p:nvSpPr>
        <p:spPr>
          <a:xfrm>
            <a:off x="7633646" y="2105695"/>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15B8CF52-3971-AC43-9D1C-E0EEAB172164}"/>
              </a:ext>
            </a:extLst>
          </p:cNvPr>
          <p:cNvSpPr txBox="1"/>
          <p:nvPr/>
        </p:nvSpPr>
        <p:spPr>
          <a:xfrm>
            <a:off x="7780791" y="2179271"/>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7</a:t>
            </a:r>
            <a:endParaRPr lang="en-US" dirty="0"/>
          </a:p>
        </p:txBody>
      </p:sp>
      <p:sp>
        <p:nvSpPr>
          <p:cNvPr id="19" name="Rectangle 18">
            <a:extLst>
              <a:ext uri="{FF2B5EF4-FFF2-40B4-BE49-F238E27FC236}">
                <a16:creationId xmlns:a16="http://schemas.microsoft.com/office/drawing/2014/main" id="{89676A46-0F17-B74F-8B15-2A802E728656}"/>
              </a:ext>
            </a:extLst>
          </p:cNvPr>
          <p:cNvSpPr/>
          <p:nvPr/>
        </p:nvSpPr>
        <p:spPr>
          <a:xfrm>
            <a:off x="8484985" y="2105695"/>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FA798EE-F291-D949-9A75-BFDCCD904EC2}"/>
              </a:ext>
            </a:extLst>
          </p:cNvPr>
          <p:cNvSpPr txBox="1"/>
          <p:nvPr/>
        </p:nvSpPr>
        <p:spPr>
          <a:xfrm>
            <a:off x="8632130" y="2179271"/>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8</a:t>
            </a:r>
            <a:endParaRPr lang="en-US" dirty="0"/>
          </a:p>
        </p:txBody>
      </p:sp>
      <p:sp>
        <p:nvSpPr>
          <p:cNvPr id="21" name="TextBox 20">
            <a:extLst>
              <a:ext uri="{FF2B5EF4-FFF2-40B4-BE49-F238E27FC236}">
                <a16:creationId xmlns:a16="http://schemas.microsoft.com/office/drawing/2014/main" id="{63EAF7D9-DA3C-1C40-8A8A-E051B6626648}"/>
              </a:ext>
            </a:extLst>
          </p:cNvPr>
          <p:cNvSpPr txBox="1"/>
          <p:nvPr/>
        </p:nvSpPr>
        <p:spPr>
          <a:xfrm>
            <a:off x="1085700" y="3265357"/>
            <a:ext cx="1481959" cy="461665"/>
          </a:xfrm>
          <a:prstGeom prst="rect">
            <a:avLst/>
          </a:prstGeom>
          <a:noFill/>
        </p:spPr>
        <p:txBody>
          <a:bodyPr wrap="square" rtlCol="0">
            <a:spAutoFit/>
          </a:bodyPr>
          <a:lstStyle/>
          <a:p>
            <a:r>
              <a:rPr lang="en-US" sz="2400" dirty="0">
                <a:solidFill>
                  <a:schemeClr val="dk1"/>
                </a:solidFill>
                <a:latin typeface="Roboto Condensed Light"/>
                <a:cs typeface="Roboto Condensed Light"/>
              </a:rPr>
              <a:t>Father</a:t>
            </a:r>
          </a:p>
        </p:txBody>
      </p:sp>
      <p:sp>
        <p:nvSpPr>
          <p:cNvPr id="22" name="Rectangle 21">
            <a:extLst>
              <a:ext uri="{FF2B5EF4-FFF2-40B4-BE49-F238E27FC236}">
                <a16:creationId xmlns:a16="http://schemas.microsoft.com/office/drawing/2014/main" id="{35D43930-EC76-A549-B213-24C2F2E68FFF}"/>
              </a:ext>
            </a:extLst>
          </p:cNvPr>
          <p:cNvSpPr/>
          <p:nvPr/>
        </p:nvSpPr>
        <p:spPr>
          <a:xfrm>
            <a:off x="2567659" y="3214872"/>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91ADBF-945D-864B-BC07-F010CD65CE80}"/>
              </a:ext>
            </a:extLst>
          </p:cNvPr>
          <p:cNvSpPr txBox="1"/>
          <p:nvPr/>
        </p:nvSpPr>
        <p:spPr>
          <a:xfrm>
            <a:off x="2714804" y="3288448"/>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1</a:t>
            </a:r>
            <a:endParaRPr lang="en-US" dirty="0"/>
          </a:p>
        </p:txBody>
      </p:sp>
      <p:sp>
        <p:nvSpPr>
          <p:cNvPr id="24" name="Rectangle 23">
            <a:extLst>
              <a:ext uri="{FF2B5EF4-FFF2-40B4-BE49-F238E27FC236}">
                <a16:creationId xmlns:a16="http://schemas.microsoft.com/office/drawing/2014/main" id="{9812D27D-DE7B-5442-83DF-222ED88AD8CB}"/>
              </a:ext>
            </a:extLst>
          </p:cNvPr>
          <p:cNvSpPr/>
          <p:nvPr/>
        </p:nvSpPr>
        <p:spPr>
          <a:xfrm>
            <a:off x="3387467" y="3214872"/>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BF658BB-54FD-F941-8F3B-171D5EB78FD6}"/>
              </a:ext>
            </a:extLst>
          </p:cNvPr>
          <p:cNvSpPr txBox="1"/>
          <p:nvPr/>
        </p:nvSpPr>
        <p:spPr>
          <a:xfrm>
            <a:off x="3508335" y="3284033"/>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2</a:t>
            </a:r>
            <a:endParaRPr lang="en-US" dirty="0"/>
          </a:p>
        </p:txBody>
      </p:sp>
      <p:sp>
        <p:nvSpPr>
          <p:cNvPr id="26" name="Rectangle 25">
            <a:extLst>
              <a:ext uri="{FF2B5EF4-FFF2-40B4-BE49-F238E27FC236}">
                <a16:creationId xmlns:a16="http://schemas.microsoft.com/office/drawing/2014/main" id="{4CB385F4-E6BD-C642-8B26-389D0E9A8FFD}"/>
              </a:ext>
            </a:extLst>
          </p:cNvPr>
          <p:cNvSpPr/>
          <p:nvPr/>
        </p:nvSpPr>
        <p:spPr>
          <a:xfrm>
            <a:off x="4207275"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64E045-678F-9241-8E84-10A3E197F69F}"/>
              </a:ext>
            </a:extLst>
          </p:cNvPr>
          <p:cNvSpPr txBox="1"/>
          <p:nvPr/>
        </p:nvSpPr>
        <p:spPr>
          <a:xfrm>
            <a:off x="4354420"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3</a:t>
            </a:r>
            <a:endParaRPr lang="en-US" dirty="0"/>
          </a:p>
        </p:txBody>
      </p:sp>
      <p:sp>
        <p:nvSpPr>
          <p:cNvPr id="28" name="Rectangle 27">
            <a:extLst>
              <a:ext uri="{FF2B5EF4-FFF2-40B4-BE49-F238E27FC236}">
                <a16:creationId xmlns:a16="http://schemas.microsoft.com/office/drawing/2014/main" id="{699A788A-B19A-694E-B833-3068DC4758A5}"/>
              </a:ext>
            </a:extLst>
          </p:cNvPr>
          <p:cNvSpPr/>
          <p:nvPr/>
        </p:nvSpPr>
        <p:spPr>
          <a:xfrm>
            <a:off x="5058614"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A07FF15-7B75-CE40-9263-FED6A9A9338C}"/>
              </a:ext>
            </a:extLst>
          </p:cNvPr>
          <p:cNvSpPr txBox="1"/>
          <p:nvPr/>
        </p:nvSpPr>
        <p:spPr>
          <a:xfrm>
            <a:off x="5205759"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4</a:t>
            </a:r>
            <a:endParaRPr lang="en-US" dirty="0"/>
          </a:p>
        </p:txBody>
      </p:sp>
      <p:sp>
        <p:nvSpPr>
          <p:cNvPr id="30" name="Rectangle 29">
            <a:extLst>
              <a:ext uri="{FF2B5EF4-FFF2-40B4-BE49-F238E27FC236}">
                <a16:creationId xmlns:a16="http://schemas.microsoft.com/office/drawing/2014/main" id="{A75A4C5E-44CC-5F47-BA3B-B928E6BB4D08}"/>
              </a:ext>
            </a:extLst>
          </p:cNvPr>
          <p:cNvSpPr/>
          <p:nvPr/>
        </p:nvSpPr>
        <p:spPr>
          <a:xfrm>
            <a:off x="5994030"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DB3B01E-3DCE-4848-A874-41C34282A55D}"/>
              </a:ext>
            </a:extLst>
          </p:cNvPr>
          <p:cNvSpPr txBox="1"/>
          <p:nvPr/>
        </p:nvSpPr>
        <p:spPr>
          <a:xfrm>
            <a:off x="6141175"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5</a:t>
            </a:r>
            <a:endParaRPr lang="en-US" dirty="0"/>
          </a:p>
        </p:txBody>
      </p:sp>
      <p:sp>
        <p:nvSpPr>
          <p:cNvPr id="32" name="Rectangle 31">
            <a:extLst>
              <a:ext uri="{FF2B5EF4-FFF2-40B4-BE49-F238E27FC236}">
                <a16:creationId xmlns:a16="http://schemas.microsoft.com/office/drawing/2014/main" id="{6ED7EC1F-A64E-C94A-A0BD-113E14027075}"/>
              </a:ext>
            </a:extLst>
          </p:cNvPr>
          <p:cNvSpPr/>
          <p:nvPr/>
        </p:nvSpPr>
        <p:spPr>
          <a:xfrm>
            <a:off x="6813838"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79052F1-F42A-4640-AFF0-606060661D54}"/>
              </a:ext>
            </a:extLst>
          </p:cNvPr>
          <p:cNvSpPr txBox="1"/>
          <p:nvPr/>
        </p:nvSpPr>
        <p:spPr>
          <a:xfrm>
            <a:off x="6934706" y="3282555"/>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6</a:t>
            </a:r>
            <a:endParaRPr lang="en-US" dirty="0"/>
          </a:p>
        </p:txBody>
      </p:sp>
      <p:sp>
        <p:nvSpPr>
          <p:cNvPr id="34" name="Rectangle 33">
            <a:extLst>
              <a:ext uri="{FF2B5EF4-FFF2-40B4-BE49-F238E27FC236}">
                <a16:creationId xmlns:a16="http://schemas.microsoft.com/office/drawing/2014/main" id="{96B62550-6704-D744-85A1-E59F5F114332}"/>
              </a:ext>
            </a:extLst>
          </p:cNvPr>
          <p:cNvSpPr/>
          <p:nvPr/>
        </p:nvSpPr>
        <p:spPr>
          <a:xfrm>
            <a:off x="7633646" y="3211916"/>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96786DE-0B23-9348-A842-13674C06C3C9}"/>
              </a:ext>
            </a:extLst>
          </p:cNvPr>
          <p:cNvSpPr txBox="1"/>
          <p:nvPr/>
        </p:nvSpPr>
        <p:spPr>
          <a:xfrm>
            <a:off x="7780791" y="3285492"/>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7</a:t>
            </a:r>
            <a:endParaRPr lang="en-US" dirty="0"/>
          </a:p>
        </p:txBody>
      </p:sp>
      <p:sp>
        <p:nvSpPr>
          <p:cNvPr id="36" name="Rectangle 35">
            <a:extLst>
              <a:ext uri="{FF2B5EF4-FFF2-40B4-BE49-F238E27FC236}">
                <a16:creationId xmlns:a16="http://schemas.microsoft.com/office/drawing/2014/main" id="{AE0214E2-970E-D743-9A58-BCE1EA49B3A9}"/>
              </a:ext>
            </a:extLst>
          </p:cNvPr>
          <p:cNvSpPr/>
          <p:nvPr/>
        </p:nvSpPr>
        <p:spPr>
          <a:xfrm>
            <a:off x="8484985" y="3211916"/>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9E5F102-E010-EF4B-BC21-13C9FEC0FCFD}"/>
              </a:ext>
            </a:extLst>
          </p:cNvPr>
          <p:cNvSpPr txBox="1"/>
          <p:nvPr/>
        </p:nvSpPr>
        <p:spPr>
          <a:xfrm>
            <a:off x="8632130" y="3285492"/>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8</a:t>
            </a:r>
            <a:endParaRPr lang="en-US" dirty="0"/>
          </a:p>
        </p:txBody>
      </p:sp>
      <p:sp>
        <p:nvSpPr>
          <p:cNvPr id="38" name="Up Arrow 37">
            <a:extLst>
              <a:ext uri="{FF2B5EF4-FFF2-40B4-BE49-F238E27FC236}">
                <a16:creationId xmlns:a16="http://schemas.microsoft.com/office/drawing/2014/main" id="{1BDFBF56-D024-DF4C-80A5-C4968B48E259}"/>
              </a:ext>
            </a:extLst>
          </p:cNvPr>
          <p:cNvSpPr/>
          <p:nvPr/>
        </p:nvSpPr>
        <p:spPr>
          <a:xfrm>
            <a:off x="3418998" y="2724083"/>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Up Arrow 38">
            <a:extLst>
              <a:ext uri="{FF2B5EF4-FFF2-40B4-BE49-F238E27FC236}">
                <a16:creationId xmlns:a16="http://schemas.microsoft.com/office/drawing/2014/main" id="{581312D5-7E03-B04A-8FC0-B8FD5DBD81AD}"/>
              </a:ext>
            </a:extLst>
          </p:cNvPr>
          <p:cNvSpPr/>
          <p:nvPr/>
        </p:nvSpPr>
        <p:spPr>
          <a:xfrm>
            <a:off x="6064972" y="2716300"/>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Up Arrow 39">
            <a:extLst>
              <a:ext uri="{FF2B5EF4-FFF2-40B4-BE49-F238E27FC236}">
                <a16:creationId xmlns:a16="http://schemas.microsoft.com/office/drawing/2014/main" id="{5E926D1C-69D0-1940-BF7F-08DFC583AECE}"/>
              </a:ext>
            </a:extLst>
          </p:cNvPr>
          <p:cNvSpPr/>
          <p:nvPr/>
        </p:nvSpPr>
        <p:spPr>
          <a:xfrm>
            <a:off x="4265083" y="2724084"/>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Up Arrow 40">
            <a:extLst>
              <a:ext uri="{FF2B5EF4-FFF2-40B4-BE49-F238E27FC236}">
                <a16:creationId xmlns:a16="http://schemas.microsoft.com/office/drawing/2014/main" id="{AF53EF53-05CF-8941-BB3F-BCFCDB3566BF}"/>
              </a:ext>
            </a:extLst>
          </p:cNvPr>
          <p:cNvSpPr/>
          <p:nvPr/>
        </p:nvSpPr>
        <p:spPr>
          <a:xfrm>
            <a:off x="8540165" y="2718129"/>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Up Arrow 41">
            <a:extLst>
              <a:ext uri="{FF2B5EF4-FFF2-40B4-BE49-F238E27FC236}">
                <a16:creationId xmlns:a16="http://schemas.microsoft.com/office/drawing/2014/main" id="{8FD3603A-27CE-3242-A7DD-1DCB2F942E8E}"/>
              </a:ext>
            </a:extLst>
          </p:cNvPr>
          <p:cNvSpPr/>
          <p:nvPr/>
        </p:nvSpPr>
        <p:spPr>
          <a:xfrm rot="10800000">
            <a:off x="3815763" y="2724082"/>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3" name="Up Arrow 42">
            <a:extLst>
              <a:ext uri="{FF2B5EF4-FFF2-40B4-BE49-F238E27FC236}">
                <a16:creationId xmlns:a16="http://schemas.microsoft.com/office/drawing/2014/main" id="{AC0C78C3-E247-2D41-9410-D9A09C7D3A8E}"/>
              </a:ext>
            </a:extLst>
          </p:cNvPr>
          <p:cNvSpPr/>
          <p:nvPr/>
        </p:nvSpPr>
        <p:spPr>
          <a:xfrm rot="10800000">
            <a:off x="4661848" y="2724082"/>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4" name="Up Arrow 43">
            <a:extLst>
              <a:ext uri="{FF2B5EF4-FFF2-40B4-BE49-F238E27FC236}">
                <a16:creationId xmlns:a16="http://schemas.microsoft.com/office/drawing/2014/main" id="{85332462-B751-3D4D-AD90-82D52E83C5F0}"/>
              </a:ext>
            </a:extLst>
          </p:cNvPr>
          <p:cNvSpPr/>
          <p:nvPr/>
        </p:nvSpPr>
        <p:spPr>
          <a:xfrm rot="10800000">
            <a:off x="6448603" y="2724083"/>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5" name="Up Arrow 44">
            <a:extLst>
              <a:ext uri="{FF2B5EF4-FFF2-40B4-BE49-F238E27FC236}">
                <a16:creationId xmlns:a16="http://schemas.microsoft.com/office/drawing/2014/main" id="{3442EFCD-95B7-FB4D-BC7B-874C081AA5C8}"/>
              </a:ext>
            </a:extLst>
          </p:cNvPr>
          <p:cNvSpPr/>
          <p:nvPr/>
        </p:nvSpPr>
        <p:spPr>
          <a:xfrm rot="10800000">
            <a:off x="8929049" y="2713025"/>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966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6A241-D440-4548-B964-2CEC9CD24002}"/>
              </a:ext>
            </a:extLst>
          </p:cNvPr>
          <p:cNvSpPr>
            <a:spLocks noGrp="1"/>
          </p:cNvSpPr>
          <p:nvPr>
            <p:ph type="title"/>
          </p:nvPr>
        </p:nvSpPr>
        <p:spPr/>
        <p:txBody>
          <a:bodyPr/>
          <a:lstStyle/>
          <a:p>
            <a:r>
              <a:rPr lang="en-US" sz="4000" dirty="0"/>
              <a:t>Multiple-Point Crossover</a:t>
            </a:r>
          </a:p>
        </p:txBody>
      </p:sp>
      <p:sp>
        <p:nvSpPr>
          <p:cNvPr id="4" name="TextBox 3">
            <a:extLst>
              <a:ext uri="{FF2B5EF4-FFF2-40B4-BE49-F238E27FC236}">
                <a16:creationId xmlns:a16="http://schemas.microsoft.com/office/drawing/2014/main" id="{A3057B14-6842-FA47-903C-7B4912DB27E9}"/>
              </a:ext>
            </a:extLst>
          </p:cNvPr>
          <p:cNvSpPr txBox="1"/>
          <p:nvPr/>
        </p:nvSpPr>
        <p:spPr>
          <a:xfrm>
            <a:off x="1282700" y="2108651"/>
            <a:ext cx="1284960"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a:solidFill>
                  <a:schemeClr val="dk1"/>
                </a:solidFill>
                <a:latin typeface="Roboto Condensed Light"/>
                <a:cs typeface="Roboto Condensed Light"/>
              </a:defRPr>
            </a:lvl1pPr>
          </a:lstStyle>
          <a:p>
            <a:r>
              <a:rPr lang="en-US" dirty="0"/>
              <a:t>Child</a:t>
            </a:r>
          </a:p>
        </p:txBody>
      </p:sp>
      <p:sp>
        <p:nvSpPr>
          <p:cNvPr id="5" name="Rectangle 4">
            <a:extLst>
              <a:ext uri="{FF2B5EF4-FFF2-40B4-BE49-F238E27FC236}">
                <a16:creationId xmlns:a16="http://schemas.microsoft.com/office/drawing/2014/main" id="{6C6F6BA9-AEBB-B843-B136-C5EEC5B1E44E}"/>
              </a:ext>
            </a:extLst>
          </p:cNvPr>
          <p:cNvSpPr/>
          <p:nvPr/>
        </p:nvSpPr>
        <p:spPr>
          <a:xfrm>
            <a:off x="2567659"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6D30ACD-3F1E-834C-968F-86BA1688F965}"/>
              </a:ext>
            </a:extLst>
          </p:cNvPr>
          <p:cNvSpPr txBox="1"/>
          <p:nvPr/>
        </p:nvSpPr>
        <p:spPr>
          <a:xfrm>
            <a:off x="2714804" y="2182227"/>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1</a:t>
            </a:r>
            <a:endParaRPr lang="en-US" dirty="0"/>
          </a:p>
        </p:txBody>
      </p:sp>
      <p:sp>
        <p:nvSpPr>
          <p:cNvPr id="7" name="Rectangle 6">
            <a:extLst>
              <a:ext uri="{FF2B5EF4-FFF2-40B4-BE49-F238E27FC236}">
                <a16:creationId xmlns:a16="http://schemas.microsoft.com/office/drawing/2014/main" id="{C38E8EA4-48DD-1445-A48F-6E939AD8BCCD}"/>
              </a:ext>
            </a:extLst>
          </p:cNvPr>
          <p:cNvSpPr/>
          <p:nvPr/>
        </p:nvSpPr>
        <p:spPr>
          <a:xfrm>
            <a:off x="3387467" y="2108651"/>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21F029-A87A-7248-B229-94CCC8A04C16}"/>
              </a:ext>
            </a:extLst>
          </p:cNvPr>
          <p:cNvSpPr txBox="1"/>
          <p:nvPr/>
        </p:nvSpPr>
        <p:spPr>
          <a:xfrm>
            <a:off x="3508335" y="2177812"/>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2</a:t>
            </a:r>
            <a:endParaRPr lang="en-US" dirty="0"/>
          </a:p>
        </p:txBody>
      </p:sp>
      <p:sp>
        <p:nvSpPr>
          <p:cNvPr id="9" name="Rectangle 8">
            <a:extLst>
              <a:ext uri="{FF2B5EF4-FFF2-40B4-BE49-F238E27FC236}">
                <a16:creationId xmlns:a16="http://schemas.microsoft.com/office/drawing/2014/main" id="{DC83DE83-2908-AE49-B132-DCF803BCAED1}"/>
              </a:ext>
            </a:extLst>
          </p:cNvPr>
          <p:cNvSpPr/>
          <p:nvPr/>
        </p:nvSpPr>
        <p:spPr>
          <a:xfrm>
            <a:off x="4207275" y="2107173"/>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A6E31E0-2541-5641-B7AB-3EF8542457F0}"/>
              </a:ext>
            </a:extLst>
          </p:cNvPr>
          <p:cNvSpPr txBox="1"/>
          <p:nvPr/>
        </p:nvSpPr>
        <p:spPr>
          <a:xfrm>
            <a:off x="4354420" y="2180749"/>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3</a:t>
            </a:r>
            <a:endParaRPr lang="en-US" dirty="0"/>
          </a:p>
        </p:txBody>
      </p:sp>
      <p:sp>
        <p:nvSpPr>
          <p:cNvPr id="11" name="Rectangle 10">
            <a:extLst>
              <a:ext uri="{FF2B5EF4-FFF2-40B4-BE49-F238E27FC236}">
                <a16:creationId xmlns:a16="http://schemas.microsoft.com/office/drawing/2014/main" id="{02272EA9-083C-9B4B-B066-ED76E981FFB1}"/>
              </a:ext>
            </a:extLst>
          </p:cNvPr>
          <p:cNvSpPr/>
          <p:nvPr/>
        </p:nvSpPr>
        <p:spPr>
          <a:xfrm>
            <a:off x="5058614"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C76E8CA-C6E6-7C48-85AE-EE4244D44FAF}"/>
              </a:ext>
            </a:extLst>
          </p:cNvPr>
          <p:cNvSpPr txBox="1"/>
          <p:nvPr/>
        </p:nvSpPr>
        <p:spPr>
          <a:xfrm>
            <a:off x="5205759"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4</a:t>
            </a:r>
            <a:endParaRPr lang="en-US" dirty="0"/>
          </a:p>
        </p:txBody>
      </p:sp>
      <p:sp>
        <p:nvSpPr>
          <p:cNvPr id="13" name="Rectangle 12">
            <a:extLst>
              <a:ext uri="{FF2B5EF4-FFF2-40B4-BE49-F238E27FC236}">
                <a16:creationId xmlns:a16="http://schemas.microsoft.com/office/drawing/2014/main" id="{207C4F34-022F-7F49-A386-1A4EDCB54722}"/>
              </a:ext>
            </a:extLst>
          </p:cNvPr>
          <p:cNvSpPr/>
          <p:nvPr/>
        </p:nvSpPr>
        <p:spPr>
          <a:xfrm>
            <a:off x="5994030" y="2107173"/>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1320D5-351A-4B4B-B642-05D68E233658}"/>
              </a:ext>
            </a:extLst>
          </p:cNvPr>
          <p:cNvSpPr txBox="1"/>
          <p:nvPr/>
        </p:nvSpPr>
        <p:spPr>
          <a:xfrm>
            <a:off x="6141175" y="2180749"/>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5</a:t>
            </a:r>
            <a:endParaRPr lang="en-US" dirty="0"/>
          </a:p>
        </p:txBody>
      </p:sp>
      <p:sp>
        <p:nvSpPr>
          <p:cNvPr id="15" name="Rectangle 14">
            <a:extLst>
              <a:ext uri="{FF2B5EF4-FFF2-40B4-BE49-F238E27FC236}">
                <a16:creationId xmlns:a16="http://schemas.microsoft.com/office/drawing/2014/main" id="{02CDDE19-0698-BC4B-AE08-F76214F11DB5}"/>
              </a:ext>
            </a:extLst>
          </p:cNvPr>
          <p:cNvSpPr/>
          <p:nvPr/>
        </p:nvSpPr>
        <p:spPr>
          <a:xfrm>
            <a:off x="6813838"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06E69929-CE5D-EF48-888F-AE7DEFACE7F1}"/>
              </a:ext>
            </a:extLst>
          </p:cNvPr>
          <p:cNvSpPr txBox="1"/>
          <p:nvPr/>
        </p:nvSpPr>
        <p:spPr>
          <a:xfrm>
            <a:off x="6934706" y="2176334"/>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6</a:t>
            </a:r>
            <a:endParaRPr lang="en-US" dirty="0"/>
          </a:p>
        </p:txBody>
      </p:sp>
      <p:sp>
        <p:nvSpPr>
          <p:cNvPr id="17" name="Rectangle 16">
            <a:extLst>
              <a:ext uri="{FF2B5EF4-FFF2-40B4-BE49-F238E27FC236}">
                <a16:creationId xmlns:a16="http://schemas.microsoft.com/office/drawing/2014/main" id="{585F4962-B299-C044-8324-B9B6DF817207}"/>
              </a:ext>
            </a:extLst>
          </p:cNvPr>
          <p:cNvSpPr/>
          <p:nvPr/>
        </p:nvSpPr>
        <p:spPr>
          <a:xfrm>
            <a:off x="7633646" y="2105695"/>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15B8CF52-3971-AC43-9D1C-E0EEAB172164}"/>
              </a:ext>
            </a:extLst>
          </p:cNvPr>
          <p:cNvSpPr txBox="1"/>
          <p:nvPr/>
        </p:nvSpPr>
        <p:spPr>
          <a:xfrm>
            <a:off x="7780791" y="2179271"/>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7</a:t>
            </a:r>
            <a:endParaRPr lang="en-US" dirty="0"/>
          </a:p>
        </p:txBody>
      </p:sp>
      <p:sp>
        <p:nvSpPr>
          <p:cNvPr id="19" name="Rectangle 18">
            <a:extLst>
              <a:ext uri="{FF2B5EF4-FFF2-40B4-BE49-F238E27FC236}">
                <a16:creationId xmlns:a16="http://schemas.microsoft.com/office/drawing/2014/main" id="{89676A46-0F17-B74F-8B15-2A802E728656}"/>
              </a:ext>
            </a:extLst>
          </p:cNvPr>
          <p:cNvSpPr/>
          <p:nvPr/>
        </p:nvSpPr>
        <p:spPr>
          <a:xfrm>
            <a:off x="8484985" y="2105695"/>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FA798EE-F291-D949-9A75-BFDCCD904EC2}"/>
              </a:ext>
            </a:extLst>
          </p:cNvPr>
          <p:cNvSpPr txBox="1"/>
          <p:nvPr/>
        </p:nvSpPr>
        <p:spPr>
          <a:xfrm>
            <a:off x="8632130" y="2179271"/>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8</a:t>
            </a:r>
            <a:endParaRPr lang="en-US" dirty="0"/>
          </a:p>
        </p:txBody>
      </p:sp>
      <p:sp>
        <p:nvSpPr>
          <p:cNvPr id="46" name="TextBox 45">
            <a:extLst>
              <a:ext uri="{FF2B5EF4-FFF2-40B4-BE49-F238E27FC236}">
                <a16:creationId xmlns:a16="http://schemas.microsoft.com/office/drawing/2014/main" id="{5BC09F3E-D92A-D74B-8FE1-02C0244BE1FB}"/>
              </a:ext>
            </a:extLst>
          </p:cNvPr>
          <p:cNvSpPr txBox="1"/>
          <p:nvPr/>
        </p:nvSpPr>
        <p:spPr>
          <a:xfrm>
            <a:off x="623248" y="3837905"/>
            <a:ext cx="8523888" cy="830997"/>
          </a:xfrm>
          <a:prstGeom prst="rect">
            <a:avLst/>
          </a:prstGeom>
          <a:noFill/>
        </p:spPr>
        <p:txBody>
          <a:bodyPr wrap="square" rtlCol="0">
            <a:spAutoFit/>
          </a:bodyPr>
          <a:lstStyle>
            <a:defPPr marR="0" lvl="0" algn="l" rtl="0">
              <a:lnSpc>
                <a:spcPct val="100000"/>
              </a:lnSpc>
              <a:spcBef>
                <a:spcPts val="0"/>
              </a:spcBef>
              <a:spcAft>
                <a:spcPts val="0"/>
              </a:spcAft>
            </a:defPPr>
          </a:lstStyle>
          <a:p>
            <a:r>
              <a:rPr lang="en-US" sz="2400" dirty="0">
                <a:solidFill>
                  <a:schemeClr val="dk1"/>
                </a:solidFill>
                <a:latin typeface="Roboto Condensed Light"/>
                <a:cs typeface="Roboto Condensed Light"/>
              </a:rPr>
              <a:t>To determine if a polygon is going to be taken from the mother or father, a random number on the interval [0, 1) is generated.</a:t>
            </a:r>
          </a:p>
        </p:txBody>
      </p:sp>
    </p:spTree>
    <p:extLst>
      <p:ext uri="{BB962C8B-B14F-4D97-AF65-F5344CB8AC3E}">
        <p14:creationId xmlns:p14="http://schemas.microsoft.com/office/powerpoint/2010/main" val="83812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A52A-345F-D345-AB75-47F959F1014F}"/>
              </a:ext>
            </a:extLst>
          </p:cNvPr>
          <p:cNvSpPr>
            <a:spLocks noGrp="1"/>
          </p:cNvSpPr>
          <p:nvPr>
            <p:ph type="title"/>
          </p:nvPr>
        </p:nvSpPr>
        <p:spPr/>
        <p:txBody>
          <a:bodyPr/>
          <a:lstStyle/>
          <a:p>
            <a:r>
              <a:rPr lang="en-US" sz="4000" dirty="0"/>
              <a:t>Tournament Selection</a:t>
            </a:r>
          </a:p>
        </p:txBody>
      </p:sp>
      <p:sp>
        <p:nvSpPr>
          <p:cNvPr id="3" name="Text Placeholder 2">
            <a:extLst>
              <a:ext uri="{FF2B5EF4-FFF2-40B4-BE49-F238E27FC236}">
                <a16:creationId xmlns:a16="http://schemas.microsoft.com/office/drawing/2014/main" id="{87BC2678-DFE3-2846-A55A-E2BEE11ECF0E}"/>
              </a:ext>
            </a:extLst>
          </p:cNvPr>
          <p:cNvSpPr>
            <a:spLocks noGrp="1"/>
          </p:cNvSpPr>
          <p:nvPr>
            <p:ph type="body" idx="1"/>
          </p:nvPr>
        </p:nvSpPr>
        <p:spPr/>
        <p:txBody>
          <a:bodyPr/>
          <a:lstStyle/>
          <a:p>
            <a:endParaRPr lang="en-US" dirty="0"/>
          </a:p>
          <a:p>
            <a:r>
              <a:rPr lang="en-US" dirty="0"/>
              <a:t>Tournament selection is how the algorithm chooses parents for crossover.</a:t>
            </a:r>
          </a:p>
          <a:p>
            <a:r>
              <a:rPr lang="en-US" dirty="0"/>
              <a:t>Individuals are chosen from the current generation to be parents for crossover ”randomly”.</a:t>
            </a:r>
          </a:p>
          <a:p>
            <a:r>
              <a:rPr lang="en-US" dirty="0"/>
              <a:t>A set of individuals (a tournament) are randomly chosen from the generation. The fittest individual of the tournament wins the tournament and is selected for crossover.</a:t>
            </a:r>
          </a:p>
          <a:p>
            <a:r>
              <a:rPr lang="en-US" dirty="0"/>
              <a:t>Tournament selection is done twice per crossover event to select two parent individuals for crossover.</a:t>
            </a:r>
          </a:p>
          <a:p>
            <a:pPr marL="558798" indent="-457200">
              <a:buClr>
                <a:srgbClr val="000000"/>
              </a:buClr>
              <a:buFont typeface="+mj-lt"/>
              <a:buAutoNum type="arabicPeriod"/>
            </a:pPr>
            <a:endParaRPr lang="en-US" dirty="0"/>
          </a:p>
        </p:txBody>
      </p:sp>
    </p:spTree>
    <p:extLst>
      <p:ext uri="{BB962C8B-B14F-4D97-AF65-F5344CB8AC3E}">
        <p14:creationId xmlns:p14="http://schemas.microsoft.com/office/powerpoint/2010/main" val="2842519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F889-09C4-3C4A-94DD-65A155F256A5}"/>
              </a:ext>
            </a:extLst>
          </p:cNvPr>
          <p:cNvSpPr>
            <a:spLocks noGrp="1"/>
          </p:cNvSpPr>
          <p:nvPr>
            <p:ph type="title"/>
          </p:nvPr>
        </p:nvSpPr>
        <p:spPr/>
        <p:txBody>
          <a:bodyPr/>
          <a:lstStyle/>
          <a:p>
            <a:r>
              <a:rPr lang="en-US" sz="4000" dirty="0"/>
              <a:t>Mutation</a:t>
            </a:r>
          </a:p>
        </p:txBody>
      </p:sp>
      <p:sp>
        <p:nvSpPr>
          <p:cNvPr id="4" name="Content Placeholder 2">
            <a:extLst>
              <a:ext uri="{FF2B5EF4-FFF2-40B4-BE49-F238E27FC236}">
                <a16:creationId xmlns:a16="http://schemas.microsoft.com/office/drawing/2014/main" id="{894C1F56-DC4C-8248-B661-B37069B37697}"/>
              </a:ext>
            </a:extLst>
          </p:cNvPr>
          <p:cNvSpPr txBox="1">
            <a:spLocks/>
          </p:cNvSpPr>
          <p:nvPr/>
        </p:nvSpPr>
        <p:spPr>
          <a:xfrm>
            <a:off x="410841" y="4293119"/>
            <a:ext cx="10515600" cy="20268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1219170" marR="0" lvl="1"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828754" marR="0" lvl="2"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2438339" marR="0" lvl="3"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3047924" marR="0" lvl="4"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3657509" marR="0" lvl="5"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4267093" marR="0" lvl="6"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4876678" marR="0" lvl="7" indent="-507987" algn="l" rtl="0" eaLnBrk="1" hangingPunct="1">
              <a:lnSpc>
                <a:spcPct val="100000"/>
              </a:lnSpc>
              <a:spcBef>
                <a:spcPts val="1333"/>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5486263" marR="0" lvl="8" indent="-507987" algn="l" rtl="0" eaLnBrk="1" hangingPunct="1">
              <a:lnSpc>
                <a:spcPct val="100000"/>
              </a:lnSpc>
              <a:spcBef>
                <a:spcPts val="1333"/>
              </a:spcBef>
              <a:spcAft>
                <a:spcPts val="1333"/>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spcAft>
                <a:spcPts val="300"/>
              </a:spcAft>
            </a:pPr>
            <a:r>
              <a:rPr lang="en-US" dirty="0"/>
              <a:t>For each polygon in an individual, a random number in [0, 1) is generated. If the random number is less than the mutation chance (which is set by the user), the polygon is mutated. Mutation of a polygon consists of moving each of its points slightly and changing its color.</a:t>
            </a:r>
            <a:endParaRPr lang="en-US" sz="800" dirty="0"/>
          </a:p>
        </p:txBody>
      </p:sp>
      <p:pic>
        <p:nvPicPr>
          <p:cNvPr id="33" name="Picture 32" descr="Graphical user interface, application&#10;&#10;Description automatically generated">
            <a:extLst>
              <a:ext uri="{FF2B5EF4-FFF2-40B4-BE49-F238E27FC236}">
                <a16:creationId xmlns:a16="http://schemas.microsoft.com/office/drawing/2014/main" id="{730445C5-6ECA-A648-A84F-BA1923DF05D1}"/>
              </a:ext>
            </a:extLst>
          </p:cNvPr>
          <p:cNvPicPr>
            <a:picLocks noChangeAspect="1"/>
          </p:cNvPicPr>
          <p:nvPr/>
        </p:nvPicPr>
        <p:blipFill>
          <a:blip r:embed="rId3"/>
          <a:stretch>
            <a:fillRect/>
          </a:stretch>
        </p:blipFill>
        <p:spPr>
          <a:xfrm>
            <a:off x="1085700" y="2235121"/>
            <a:ext cx="7143341" cy="2057998"/>
          </a:xfrm>
          <a:prstGeom prst="rect">
            <a:avLst/>
          </a:prstGeom>
        </p:spPr>
      </p:pic>
    </p:spTree>
    <p:extLst>
      <p:ext uri="{BB962C8B-B14F-4D97-AF65-F5344CB8AC3E}">
        <p14:creationId xmlns:p14="http://schemas.microsoft.com/office/powerpoint/2010/main" val="216427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F889-09C4-3C4A-94DD-65A155F256A5}"/>
              </a:ext>
            </a:extLst>
          </p:cNvPr>
          <p:cNvSpPr>
            <a:spLocks noGrp="1"/>
          </p:cNvSpPr>
          <p:nvPr>
            <p:ph type="title"/>
          </p:nvPr>
        </p:nvSpPr>
        <p:spPr/>
        <p:txBody>
          <a:bodyPr/>
          <a:lstStyle/>
          <a:p>
            <a:r>
              <a:rPr lang="en-US" sz="4000" dirty="0"/>
              <a:t>Mutation</a:t>
            </a:r>
          </a:p>
        </p:txBody>
      </p:sp>
      <p:pic>
        <p:nvPicPr>
          <p:cNvPr id="5" name="Picture 4" descr="Graphical user interface, application&#10;&#10;Description automatically generated">
            <a:extLst>
              <a:ext uri="{FF2B5EF4-FFF2-40B4-BE49-F238E27FC236}">
                <a16:creationId xmlns:a16="http://schemas.microsoft.com/office/drawing/2014/main" id="{5B0DCE35-4B75-1F41-94A0-16E09E500E1C}"/>
              </a:ext>
            </a:extLst>
          </p:cNvPr>
          <p:cNvPicPr>
            <a:picLocks noChangeAspect="1"/>
          </p:cNvPicPr>
          <p:nvPr/>
        </p:nvPicPr>
        <p:blipFill>
          <a:blip r:embed="rId3"/>
          <a:stretch>
            <a:fillRect/>
          </a:stretch>
        </p:blipFill>
        <p:spPr>
          <a:xfrm>
            <a:off x="1085700" y="2372296"/>
            <a:ext cx="7207270" cy="2034811"/>
          </a:xfrm>
          <a:prstGeom prst="rect">
            <a:avLst/>
          </a:prstGeom>
        </p:spPr>
      </p:pic>
    </p:spTree>
    <p:extLst>
      <p:ext uri="{BB962C8B-B14F-4D97-AF65-F5344CB8AC3E}">
        <p14:creationId xmlns:p14="http://schemas.microsoft.com/office/powerpoint/2010/main" val="387189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0E4A-F84E-B64F-A6A9-9251BB6E10EB}"/>
              </a:ext>
            </a:extLst>
          </p:cNvPr>
          <p:cNvSpPr>
            <a:spLocks noGrp="1"/>
          </p:cNvSpPr>
          <p:nvPr>
            <p:ph type="title"/>
          </p:nvPr>
        </p:nvSpPr>
        <p:spPr/>
        <p:txBody>
          <a:bodyPr/>
          <a:lstStyle/>
          <a:p>
            <a:r>
              <a:rPr lang="en-US" sz="4000" dirty="0"/>
              <a:t>Fitness Function</a:t>
            </a:r>
          </a:p>
        </p:txBody>
      </p:sp>
      <p:sp>
        <p:nvSpPr>
          <p:cNvPr id="3" name="Text Placeholder 2">
            <a:extLst>
              <a:ext uri="{FF2B5EF4-FFF2-40B4-BE49-F238E27FC236}">
                <a16:creationId xmlns:a16="http://schemas.microsoft.com/office/drawing/2014/main" id="{592C496D-F643-9D41-94C0-C928200AA892}"/>
              </a:ext>
            </a:extLst>
          </p:cNvPr>
          <p:cNvSpPr>
            <a:spLocks noGrp="1"/>
          </p:cNvSpPr>
          <p:nvPr>
            <p:ph type="body" idx="1"/>
          </p:nvPr>
        </p:nvSpPr>
        <p:spPr>
          <a:xfrm>
            <a:off x="1085700" y="1769800"/>
            <a:ext cx="8477400" cy="719400"/>
          </a:xfrm>
        </p:spPr>
        <p:txBody>
          <a:bodyPr/>
          <a:lstStyle/>
          <a:p>
            <a:r>
              <a:rPr lang="en-US" dirty="0"/>
              <a:t>The fitness of an individual is determined by the fitness function.</a:t>
            </a:r>
          </a:p>
        </p:txBody>
      </p:sp>
      <p:sp>
        <p:nvSpPr>
          <p:cNvPr id="4" name="TextBox 3">
            <a:extLst>
              <a:ext uri="{FF2B5EF4-FFF2-40B4-BE49-F238E27FC236}">
                <a16:creationId xmlns:a16="http://schemas.microsoft.com/office/drawing/2014/main" id="{01504891-1554-E44B-B414-E2EC5A2CD38D}"/>
              </a:ext>
            </a:extLst>
          </p:cNvPr>
          <p:cNvSpPr txBox="1"/>
          <p:nvPr/>
        </p:nvSpPr>
        <p:spPr>
          <a:xfrm>
            <a:off x="1085700" y="2828835"/>
            <a:ext cx="8896500" cy="4154984"/>
          </a:xfrm>
          <a:prstGeom prst="rect">
            <a:avLst/>
          </a:prstGeom>
          <a:noFill/>
        </p:spPr>
        <p:txBody>
          <a:bodyPr wrap="square" rtlCol="0">
            <a:spAutoFit/>
          </a:bodyPr>
          <a:lstStyle/>
          <a:p>
            <a:r>
              <a:rPr lang="en-US" sz="2400" dirty="0">
                <a:solidFill>
                  <a:schemeClr val="dk1"/>
                </a:solidFill>
                <a:latin typeface="Roboto Condensed Light"/>
                <a:cs typeface="Roboto Condensed Light"/>
                <a:sym typeface="Roboto Condensed Light"/>
              </a:rPr>
              <a:t>Pseudocod</a:t>
            </a:r>
            <a:r>
              <a:rPr lang="en-US" sz="2400" dirty="0">
                <a:solidFill>
                  <a:schemeClr val="dk1"/>
                </a:solidFill>
                <a:latin typeface="Roboto Condensed Light"/>
                <a:cs typeface="Roboto Condensed Light"/>
              </a:rPr>
              <a:t>e</a:t>
            </a:r>
          </a:p>
          <a:p>
            <a:endParaRPr lang="en-US" sz="2400" dirty="0">
              <a:solidFill>
                <a:schemeClr val="dk1"/>
              </a:solidFill>
              <a:latin typeface="Roboto Condensed Light"/>
              <a:cs typeface="Roboto Condensed Light"/>
            </a:endParaRPr>
          </a:p>
          <a:p>
            <a:r>
              <a:rPr lang="en-US" sz="1800" dirty="0">
                <a:solidFill>
                  <a:schemeClr val="dk1"/>
                </a:solidFill>
                <a:latin typeface="Courier New" panose="02070309020205020404" pitchFamily="49" charset="0"/>
                <a:cs typeface="Courier New" panose="02070309020205020404" pitchFamily="49" charset="0"/>
              </a:rPr>
              <a:t>fitness = 0</a:t>
            </a:r>
          </a:p>
          <a:p>
            <a:r>
              <a:rPr lang="en-US" sz="1800" dirty="0">
                <a:solidFill>
                  <a:schemeClr val="dk1"/>
                </a:solidFill>
                <a:latin typeface="Courier New" panose="02070309020205020404" pitchFamily="49" charset="0"/>
                <a:cs typeface="Courier New" panose="02070309020205020404" pitchFamily="49" charset="0"/>
              </a:rPr>
              <a:t>for(</a:t>
            </a:r>
            <a:r>
              <a:rPr lang="en-US" sz="1800" dirty="0" err="1">
                <a:solidFill>
                  <a:schemeClr val="dk1"/>
                </a:solidFill>
                <a:latin typeface="Courier New" panose="02070309020205020404" pitchFamily="49" charset="0"/>
                <a:cs typeface="Courier New" panose="02070309020205020404" pitchFamily="49" charset="0"/>
              </a:rPr>
              <a:t>i</a:t>
            </a:r>
            <a:r>
              <a:rPr lang="en-US" sz="1800" dirty="0">
                <a:solidFill>
                  <a:schemeClr val="dk1"/>
                </a:solidFill>
                <a:latin typeface="Courier New" panose="02070309020205020404" pitchFamily="49" charset="0"/>
                <a:cs typeface="Courier New" panose="02070309020205020404" pitchFamily="49" charset="0"/>
              </a:rPr>
              <a:t> = 0; i &lt; </a:t>
            </a:r>
            <a:r>
              <a:rPr lang="en-US" sz="1800" dirty="0" err="1">
                <a:solidFill>
                  <a:schemeClr val="dk1"/>
                </a:solidFill>
                <a:latin typeface="Courier New" panose="02070309020205020404" pitchFamily="49" charset="0"/>
                <a:cs typeface="Courier New" panose="02070309020205020404" pitchFamily="49" charset="0"/>
              </a:rPr>
              <a:t>imageWidth</a:t>
            </a:r>
            <a:r>
              <a:rPr lang="en-US" sz="1800" dirty="0">
                <a:solidFill>
                  <a:schemeClr val="dk1"/>
                </a:solidFill>
                <a:latin typeface="Courier New" panose="02070309020205020404" pitchFamily="49" charset="0"/>
                <a:cs typeface="Courier New" panose="02070309020205020404" pitchFamily="49" charset="0"/>
              </a:rPr>
              <a:t>; </a:t>
            </a:r>
            <a:r>
              <a:rPr lang="en-US" sz="1800" dirty="0" err="1">
                <a:solidFill>
                  <a:schemeClr val="dk1"/>
                </a:solidFill>
                <a:latin typeface="Courier New" panose="02070309020205020404" pitchFamily="49" charset="0"/>
                <a:cs typeface="Courier New" panose="02070309020205020404" pitchFamily="49" charset="0"/>
              </a:rPr>
              <a:t>i</a:t>
            </a:r>
            <a:r>
              <a:rPr lang="en-US" sz="1800" dirty="0">
                <a:solidFill>
                  <a:schemeClr val="dk1"/>
                </a:solidFill>
                <a:latin typeface="Courier New" panose="02070309020205020404" pitchFamily="49" charset="0"/>
                <a:cs typeface="Courier New" panose="02070309020205020404" pitchFamily="49" charset="0"/>
              </a:rPr>
              <a:t>++) {</a:t>
            </a:r>
          </a:p>
          <a:p>
            <a:r>
              <a:rPr lang="en-US" sz="1800" dirty="0">
                <a:solidFill>
                  <a:schemeClr val="dk1"/>
                </a:solidFill>
                <a:latin typeface="Courier New" panose="02070309020205020404" pitchFamily="49" charset="0"/>
                <a:cs typeface="Courier New" panose="02070309020205020404" pitchFamily="49" charset="0"/>
              </a:rPr>
              <a:t>   for(j = 0; j &lt; </a:t>
            </a:r>
            <a:r>
              <a:rPr lang="en-US" sz="1800" dirty="0" err="1">
                <a:solidFill>
                  <a:schemeClr val="dk1"/>
                </a:solidFill>
                <a:latin typeface="Courier New" panose="02070309020205020404" pitchFamily="49" charset="0"/>
                <a:cs typeface="Courier New" panose="02070309020205020404" pitchFamily="49" charset="0"/>
              </a:rPr>
              <a:t>imageHeight</a:t>
            </a:r>
            <a:r>
              <a:rPr lang="en-US" sz="1800" dirty="0">
                <a:solidFill>
                  <a:schemeClr val="dk1"/>
                </a:solidFill>
                <a:latin typeface="Courier New" panose="02070309020205020404" pitchFamily="49" charset="0"/>
                <a:cs typeface="Courier New" panose="02070309020205020404" pitchFamily="49" charset="0"/>
              </a:rPr>
              <a:t>; </a:t>
            </a:r>
            <a:r>
              <a:rPr lang="en-US" sz="1800" dirty="0" err="1">
                <a:solidFill>
                  <a:schemeClr val="dk1"/>
                </a:solidFill>
                <a:latin typeface="Courier New" panose="02070309020205020404" pitchFamily="49" charset="0"/>
                <a:cs typeface="Courier New" panose="02070309020205020404" pitchFamily="49" charset="0"/>
              </a:rPr>
              <a:t>j++</a:t>
            </a:r>
            <a:r>
              <a:rPr lang="en-US" sz="1800" dirty="0">
                <a:solidFill>
                  <a:schemeClr val="dk1"/>
                </a:solidFill>
                <a:latin typeface="Courier New" panose="02070309020205020404" pitchFamily="49" charset="0"/>
                <a:cs typeface="Courier New" panose="02070309020205020404" pitchFamily="49" charset="0"/>
              </a:rPr>
              <a:t>) {</a:t>
            </a:r>
          </a:p>
          <a:p>
            <a:r>
              <a:rPr lang="en-US" sz="1800" dirty="0">
                <a:solidFill>
                  <a:schemeClr val="dk1"/>
                </a:solidFill>
                <a:latin typeface="Courier New" panose="02070309020205020404" pitchFamily="49" charset="0"/>
                <a:cs typeface="Courier New" panose="02070309020205020404" pitchFamily="49" charset="0"/>
              </a:rPr>
              <a:t>      red = </a:t>
            </a:r>
            <a:r>
              <a:rPr lang="en-US" sz="1800" dirty="0" err="1">
                <a:solidFill>
                  <a:schemeClr val="dk1"/>
                </a:solidFill>
                <a:latin typeface="Courier New" panose="02070309020205020404" pitchFamily="49" charset="0"/>
                <a:cs typeface="Courier New" panose="02070309020205020404" pitchFamily="49" charset="0"/>
              </a:rPr>
              <a:t>individual.getRed</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 – </a:t>
            </a:r>
            <a:r>
              <a:rPr lang="en-US" sz="1800" dirty="0" err="1">
                <a:solidFill>
                  <a:schemeClr val="dk1"/>
                </a:solidFill>
                <a:latin typeface="Courier New" panose="02070309020205020404" pitchFamily="49" charset="0"/>
                <a:cs typeface="Courier New" panose="02070309020205020404" pitchFamily="49" charset="0"/>
              </a:rPr>
              <a:t>solution.getRed</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a:t>
            </a:r>
          </a:p>
          <a:p>
            <a:r>
              <a:rPr lang="en-US" sz="1800" dirty="0">
                <a:solidFill>
                  <a:schemeClr val="dk1"/>
                </a:solidFill>
                <a:latin typeface="Courier New" panose="02070309020205020404" pitchFamily="49" charset="0"/>
                <a:cs typeface="Courier New" panose="02070309020205020404" pitchFamily="49" charset="0"/>
              </a:rPr>
              <a:t>      green = </a:t>
            </a:r>
            <a:r>
              <a:rPr lang="en-US" sz="1800" dirty="0" err="1">
                <a:solidFill>
                  <a:schemeClr val="dk1"/>
                </a:solidFill>
                <a:latin typeface="Courier New" panose="02070309020205020404" pitchFamily="49" charset="0"/>
                <a:cs typeface="Courier New" panose="02070309020205020404" pitchFamily="49" charset="0"/>
              </a:rPr>
              <a:t>individual.getGreen</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 – </a:t>
            </a:r>
            <a:r>
              <a:rPr lang="en-US" sz="1800" dirty="0" err="1">
                <a:solidFill>
                  <a:schemeClr val="dk1"/>
                </a:solidFill>
                <a:latin typeface="Courier New" panose="02070309020205020404" pitchFamily="49" charset="0"/>
                <a:cs typeface="Courier New" panose="02070309020205020404" pitchFamily="49" charset="0"/>
              </a:rPr>
              <a:t>solution.getGreen</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a:t>
            </a:r>
          </a:p>
          <a:p>
            <a:r>
              <a:rPr lang="en-US" sz="1800" dirty="0">
                <a:solidFill>
                  <a:schemeClr val="dk1"/>
                </a:solidFill>
                <a:latin typeface="Courier New" panose="02070309020205020404" pitchFamily="49" charset="0"/>
                <a:cs typeface="Courier New" panose="02070309020205020404" pitchFamily="49" charset="0"/>
              </a:rPr>
              <a:t>      blue = </a:t>
            </a:r>
            <a:r>
              <a:rPr lang="en-US" sz="1800" dirty="0" err="1">
                <a:solidFill>
                  <a:schemeClr val="dk1"/>
                </a:solidFill>
                <a:latin typeface="Courier New" panose="02070309020205020404" pitchFamily="49" charset="0"/>
                <a:cs typeface="Courier New" panose="02070309020205020404" pitchFamily="49" charset="0"/>
              </a:rPr>
              <a:t>individual.getBlue</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 – </a:t>
            </a:r>
            <a:r>
              <a:rPr lang="en-US" sz="1800" dirty="0" err="1">
                <a:solidFill>
                  <a:schemeClr val="dk1"/>
                </a:solidFill>
                <a:latin typeface="Courier New" panose="02070309020205020404" pitchFamily="49" charset="0"/>
                <a:cs typeface="Courier New" panose="02070309020205020404" pitchFamily="49" charset="0"/>
              </a:rPr>
              <a:t>solution.getBlue</a:t>
            </a:r>
            <a:r>
              <a:rPr lang="en-US" sz="1800" dirty="0">
                <a:solidFill>
                  <a:schemeClr val="dk1"/>
                </a:solidFill>
                <a:latin typeface="Courier New" panose="02070309020205020404" pitchFamily="49" charset="0"/>
                <a:cs typeface="Courier New" panose="02070309020205020404" pitchFamily="49" charset="0"/>
              </a:rPr>
              <a:t>(</a:t>
            </a:r>
            <a:r>
              <a:rPr lang="en-US" sz="1800" dirty="0" err="1">
                <a:solidFill>
                  <a:schemeClr val="dk1"/>
                </a:solidFill>
                <a:latin typeface="Courier New" panose="02070309020205020404" pitchFamily="49" charset="0"/>
                <a:cs typeface="Courier New" panose="02070309020205020404" pitchFamily="49" charset="0"/>
              </a:rPr>
              <a:t>i,j</a:t>
            </a:r>
            <a:r>
              <a:rPr lang="en-US" sz="1800" dirty="0">
                <a:solidFill>
                  <a:schemeClr val="dk1"/>
                </a:solidFill>
                <a:latin typeface="Courier New" panose="02070309020205020404" pitchFamily="49" charset="0"/>
                <a:cs typeface="Courier New" panose="02070309020205020404" pitchFamily="49" charset="0"/>
              </a:rPr>
              <a:t>)</a:t>
            </a:r>
          </a:p>
          <a:p>
            <a:r>
              <a:rPr lang="en-US" sz="1800" dirty="0">
                <a:solidFill>
                  <a:schemeClr val="dk1"/>
                </a:solidFill>
                <a:latin typeface="Courier New" panose="02070309020205020404" pitchFamily="49" charset="0"/>
                <a:cs typeface="Courier New" panose="02070309020205020404" pitchFamily="49" charset="0"/>
              </a:rPr>
              <a:t>      </a:t>
            </a:r>
            <a:r>
              <a:rPr lang="en-US" sz="1800" dirty="0" err="1">
                <a:solidFill>
                  <a:schemeClr val="dk1"/>
                </a:solidFill>
                <a:latin typeface="Courier New" panose="02070309020205020404" pitchFamily="49" charset="0"/>
                <a:cs typeface="Courier New" panose="02070309020205020404" pitchFamily="49" charset="0"/>
              </a:rPr>
              <a:t>pixelFitness</a:t>
            </a:r>
            <a:r>
              <a:rPr lang="en-US" sz="1800" dirty="0">
                <a:solidFill>
                  <a:schemeClr val="dk1"/>
                </a:solidFill>
                <a:latin typeface="Courier New" panose="02070309020205020404" pitchFamily="49" charset="0"/>
                <a:cs typeface="Courier New" panose="02070309020205020404" pitchFamily="49" charset="0"/>
              </a:rPr>
              <a:t> = red</a:t>
            </a:r>
            <a:r>
              <a:rPr lang="en-US" sz="1800" baseline="30000" dirty="0">
                <a:solidFill>
                  <a:schemeClr val="dk1"/>
                </a:solidFill>
                <a:latin typeface="Courier New" panose="02070309020205020404" pitchFamily="49" charset="0"/>
                <a:cs typeface="Courier New" panose="02070309020205020404" pitchFamily="49" charset="0"/>
              </a:rPr>
              <a:t>2 </a:t>
            </a:r>
            <a:r>
              <a:rPr lang="en-US" sz="1800" dirty="0">
                <a:solidFill>
                  <a:schemeClr val="dk1"/>
                </a:solidFill>
                <a:latin typeface="Courier New" panose="02070309020205020404" pitchFamily="49" charset="0"/>
                <a:cs typeface="Courier New" panose="02070309020205020404" pitchFamily="49" charset="0"/>
              </a:rPr>
              <a:t>+ green</a:t>
            </a:r>
            <a:r>
              <a:rPr lang="en-US" sz="1800" baseline="30000" dirty="0">
                <a:solidFill>
                  <a:schemeClr val="dk1"/>
                </a:solidFill>
                <a:latin typeface="Courier New" panose="02070309020205020404" pitchFamily="49" charset="0"/>
                <a:cs typeface="Courier New" panose="02070309020205020404" pitchFamily="49" charset="0"/>
              </a:rPr>
              <a:t>2</a:t>
            </a:r>
            <a:r>
              <a:rPr lang="en-US" sz="1800" dirty="0">
                <a:solidFill>
                  <a:schemeClr val="dk1"/>
                </a:solidFill>
                <a:latin typeface="Courier New" panose="02070309020205020404" pitchFamily="49" charset="0"/>
                <a:cs typeface="Courier New" panose="02070309020205020404" pitchFamily="49" charset="0"/>
              </a:rPr>
              <a:t> + blue</a:t>
            </a:r>
            <a:r>
              <a:rPr lang="en-US" sz="1800" baseline="30000" dirty="0">
                <a:solidFill>
                  <a:schemeClr val="dk1"/>
                </a:solidFill>
                <a:latin typeface="Courier New" panose="02070309020205020404" pitchFamily="49" charset="0"/>
                <a:cs typeface="Courier New" panose="02070309020205020404" pitchFamily="49" charset="0"/>
              </a:rPr>
              <a:t>2</a:t>
            </a:r>
          </a:p>
          <a:p>
            <a:r>
              <a:rPr lang="en-US" sz="1800" baseline="30000" dirty="0">
                <a:solidFill>
                  <a:schemeClr val="dk1"/>
                </a:solidFill>
                <a:latin typeface="Courier New" panose="02070309020205020404" pitchFamily="49" charset="0"/>
                <a:cs typeface="Courier New" panose="02070309020205020404" pitchFamily="49" charset="0"/>
              </a:rPr>
              <a:t>         </a:t>
            </a:r>
            <a:r>
              <a:rPr lang="en-US" sz="1800" dirty="0">
                <a:solidFill>
                  <a:schemeClr val="dk1"/>
                </a:solidFill>
                <a:latin typeface="Courier New" panose="02070309020205020404" pitchFamily="49" charset="0"/>
                <a:cs typeface="Courier New" panose="02070309020205020404" pitchFamily="49" charset="0"/>
              </a:rPr>
              <a:t>fitness += </a:t>
            </a:r>
            <a:r>
              <a:rPr lang="en-US" sz="1800" dirty="0" err="1">
                <a:solidFill>
                  <a:schemeClr val="dk1"/>
                </a:solidFill>
                <a:latin typeface="Courier New" panose="02070309020205020404" pitchFamily="49" charset="0"/>
                <a:cs typeface="Courier New" panose="02070309020205020404" pitchFamily="49" charset="0"/>
              </a:rPr>
              <a:t>colorError</a:t>
            </a:r>
            <a:endParaRPr lang="en-US" sz="1800" dirty="0">
              <a:solidFill>
                <a:schemeClr val="dk1"/>
              </a:solidFill>
              <a:latin typeface="Courier New" panose="02070309020205020404" pitchFamily="49" charset="0"/>
              <a:cs typeface="Courier New" panose="02070309020205020404" pitchFamily="49" charset="0"/>
            </a:endParaRPr>
          </a:p>
          <a:p>
            <a:r>
              <a:rPr lang="en-US" sz="1800" dirty="0">
                <a:solidFill>
                  <a:schemeClr val="dk1"/>
                </a:solidFill>
                <a:latin typeface="Courier New" panose="02070309020205020404" pitchFamily="49" charset="0"/>
                <a:cs typeface="Courier New" panose="02070309020205020404" pitchFamily="49" charset="0"/>
              </a:rPr>
              <a:t>   }</a:t>
            </a:r>
          </a:p>
          <a:p>
            <a:r>
              <a:rPr lang="en-US" sz="1800" dirty="0">
                <a:solidFill>
                  <a:schemeClr val="dk1"/>
                </a:solidFill>
                <a:latin typeface="Courier New" panose="02070309020205020404" pitchFamily="49" charset="0"/>
                <a:cs typeface="Courier New" panose="02070309020205020404" pitchFamily="49" charset="0"/>
              </a:rPr>
              <a:t>}</a:t>
            </a:r>
          </a:p>
          <a:p>
            <a:endParaRPr lang="en-US" sz="1800" dirty="0">
              <a:solidFill>
                <a:schemeClr val="dk1"/>
              </a:solidFill>
              <a:latin typeface="Courier New" panose="02070309020205020404" pitchFamily="49" charset="0"/>
              <a:cs typeface="Courier New" panose="02070309020205020404" pitchFamily="49" charset="0"/>
            </a:endParaRPr>
          </a:p>
          <a:p>
            <a:endParaRPr lang="en-US" sz="1800" dirty="0">
              <a:solidFill>
                <a:schemeClr val="dk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3940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487B-DB36-C543-BC71-D16D321A5902}"/>
              </a:ext>
            </a:extLst>
          </p:cNvPr>
          <p:cNvSpPr>
            <a:spLocks noGrp="1"/>
          </p:cNvSpPr>
          <p:nvPr>
            <p:ph type="title"/>
          </p:nvPr>
        </p:nvSpPr>
        <p:spPr/>
        <p:txBody>
          <a:bodyPr/>
          <a:lstStyle/>
          <a:p>
            <a:r>
              <a:rPr lang="en-US" sz="4000" dirty="0"/>
              <a:t>Elitism</a:t>
            </a:r>
          </a:p>
        </p:txBody>
      </p:sp>
      <p:sp>
        <p:nvSpPr>
          <p:cNvPr id="3" name="Text Placeholder 2">
            <a:extLst>
              <a:ext uri="{FF2B5EF4-FFF2-40B4-BE49-F238E27FC236}">
                <a16:creationId xmlns:a16="http://schemas.microsoft.com/office/drawing/2014/main" id="{3980D295-C936-5547-B1BF-66DB7C8EC25C}"/>
              </a:ext>
            </a:extLst>
          </p:cNvPr>
          <p:cNvSpPr>
            <a:spLocks noGrp="1"/>
          </p:cNvSpPr>
          <p:nvPr>
            <p:ph type="body" idx="1"/>
          </p:nvPr>
        </p:nvSpPr>
        <p:spPr>
          <a:xfrm>
            <a:off x="1085700" y="1769800"/>
            <a:ext cx="8176800" cy="2243400"/>
          </a:xfrm>
        </p:spPr>
        <p:txBody>
          <a:bodyPr/>
          <a:lstStyle/>
          <a:p>
            <a:r>
              <a:rPr lang="en-US" dirty="0"/>
              <a:t>Mutation is random.</a:t>
            </a:r>
          </a:p>
          <a:p>
            <a:r>
              <a:rPr lang="en-US" dirty="0"/>
              <a:t>This often causes the algorithm to lose the fittest individuals.</a:t>
            </a:r>
          </a:p>
          <a:p>
            <a:r>
              <a:rPr lang="en-US" dirty="0"/>
              <a:t>This is where elitism comes in.</a:t>
            </a:r>
          </a:p>
        </p:txBody>
      </p:sp>
    </p:spTree>
    <p:extLst>
      <p:ext uri="{BB962C8B-B14F-4D97-AF65-F5344CB8AC3E}">
        <p14:creationId xmlns:p14="http://schemas.microsoft.com/office/powerpoint/2010/main" val="90101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15D4-1CF9-E541-8FB6-D4FA5BDD9229}"/>
              </a:ext>
            </a:extLst>
          </p:cNvPr>
          <p:cNvSpPr>
            <a:spLocks noGrp="1"/>
          </p:cNvSpPr>
          <p:nvPr>
            <p:ph type="title"/>
          </p:nvPr>
        </p:nvSpPr>
        <p:spPr/>
        <p:txBody>
          <a:bodyPr/>
          <a:lstStyle/>
          <a:p>
            <a:r>
              <a:rPr lang="en-US" sz="4000" dirty="0"/>
              <a:t>Data Flow</a:t>
            </a:r>
          </a:p>
        </p:txBody>
      </p:sp>
      <p:pic>
        <p:nvPicPr>
          <p:cNvPr id="4" name="Picture 3">
            <a:extLst>
              <a:ext uri="{FF2B5EF4-FFF2-40B4-BE49-F238E27FC236}">
                <a16:creationId xmlns:a16="http://schemas.microsoft.com/office/drawing/2014/main" id="{9BD776BA-E66C-DC45-9DB8-A71BF0B203DE}"/>
              </a:ext>
            </a:extLst>
          </p:cNvPr>
          <p:cNvPicPr>
            <a:picLocks noChangeAspect="1"/>
          </p:cNvPicPr>
          <p:nvPr/>
        </p:nvPicPr>
        <p:blipFill>
          <a:blip r:embed="rId2"/>
          <a:stretch>
            <a:fillRect/>
          </a:stretch>
        </p:blipFill>
        <p:spPr>
          <a:xfrm>
            <a:off x="1980379" y="1889725"/>
            <a:ext cx="5533841" cy="4968275"/>
          </a:xfrm>
          <a:prstGeom prst="rect">
            <a:avLst/>
          </a:prstGeom>
        </p:spPr>
      </p:pic>
    </p:spTree>
    <p:extLst>
      <p:ext uri="{BB962C8B-B14F-4D97-AF65-F5344CB8AC3E}">
        <p14:creationId xmlns:p14="http://schemas.microsoft.com/office/powerpoint/2010/main" val="338562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2396-48A9-BE4C-B169-DE2A530B8B8A}"/>
              </a:ext>
            </a:extLst>
          </p:cNvPr>
          <p:cNvSpPr>
            <a:spLocks noGrp="1"/>
          </p:cNvSpPr>
          <p:nvPr>
            <p:ph type="title"/>
          </p:nvPr>
        </p:nvSpPr>
        <p:spPr/>
        <p:txBody>
          <a:bodyPr/>
          <a:lstStyle/>
          <a:p>
            <a:r>
              <a:rPr lang="en-US" sz="4000" dirty="0"/>
              <a:t>GUI</a:t>
            </a:r>
          </a:p>
        </p:txBody>
      </p:sp>
      <p:sp>
        <p:nvSpPr>
          <p:cNvPr id="3" name="Text Placeholder 2">
            <a:extLst>
              <a:ext uri="{FF2B5EF4-FFF2-40B4-BE49-F238E27FC236}">
                <a16:creationId xmlns:a16="http://schemas.microsoft.com/office/drawing/2014/main" id="{FF951964-24D8-1543-B656-8503F28C0BE4}"/>
              </a:ext>
            </a:extLst>
          </p:cNvPr>
          <p:cNvSpPr>
            <a:spLocks noGrp="1"/>
          </p:cNvSpPr>
          <p:nvPr>
            <p:ph type="body" idx="1"/>
          </p:nvPr>
        </p:nvSpPr>
        <p:spPr>
          <a:xfrm>
            <a:off x="1085700" y="1769800"/>
            <a:ext cx="8176800" cy="3310200"/>
          </a:xfrm>
        </p:spPr>
        <p:txBody>
          <a:bodyPr/>
          <a:lstStyle/>
          <a:p>
            <a:r>
              <a:rPr lang="en-US" dirty="0"/>
              <a:t>I wanted this to be a standalone application that users can download from compsci04.</a:t>
            </a:r>
          </a:p>
          <a:p>
            <a:r>
              <a:rPr lang="en-US" dirty="0"/>
              <a:t>I needed to create a GUI that allows the user to interact with the application.</a:t>
            </a:r>
          </a:p>
          <a:p>
            <a:r>
              <a:rPr lang="en-US" dirty="0"/>
              <a:t>My application is written in Java, so I used JavaFX, which is Oracle’s latest GUI platform.</a:t>
            </a:r>
          </a:p>
        </p:txBody>
      </p:sp>
    </p:spTree>
    <p:extLst>
      <p:ext uri="{BB962C8B-B14F-4D97-AF65-F5344CB8AC3E}">
        <p14:creationId xmlns:p14="http://schemas.microsoft.com/office/powerpoint/2010/main" val="122067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9E290D5-3DB2-4E70-84AC-7EF2343873B8}"/>
              </a:ext>
            </a:extLst>
          </p:cNvPr>
          <p:cNvSpPr>
            <a:spLocks noGrp="1"/>
          </p:cNvSpPr>
          <p:nvPr>
            <p:ph type="ctrTitle"/>
          </p:nvPr>
        </p:nvSpPr>
        <p:spPr>
          <a:xfrm>
            <a:off x="914400" y="1454333"/>
            <a:ext cx="7157200" cy="3949200"/>
          </a:xfrm>
        </p:spPr>
        <p:txBody>
          <a:bodyPr/>
          <a:lstStyle/>
          <a:p>
            <a:pPr algn="ctr"/>
            <a:r>
              <a:rPr lang="en-US" sz="6600" dirty="0"/>
              <a:t>Project Description</a:t>
            </a:r>
          </a:p>
        </p:txBody>
      </p:sp>
    </p:spTree>
    <p:extLst>
      <p:ext uri="{BB962C8B-B14F-4D97-AF65-F5344CB8AC3E}">
        <p14:creationId xmlns:p14="http://schemas.microsoft.com/office/powerpoint/2010/main" val="77016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F52045-61A1-4FE4-9BCB-FD5347182DD5}"/>
              </a:ext>
            </a:extLst>
          </p:cNvPr>
          <p:cNvSpPr>
            <a:spLocks noGrp="1"/>
          </p:cNvSpPr>
          <p:nvPr>
            <p:ph type="ctrTitle"/>
          </p:nvPr>
        </p:nvSpPr>
        <p:spPr>
          <a:xfrm>
            <a:off x="914400" y="1454333"/>
            <a:ext cx="7157200" cy="3949200"/>
          </a:xfrm>
        </p:spPr>
        <p:txBody>
          <a:bodyPr/>
          <a:lstStyle/>
          <a:p>
            <a:pPr algn="ctr"/>
            <a:r>
              <a:rPr lang="en-US" sz="6600" dirty="0"/>
              <a:t>Exceptions</a:t>
            </a:r>
          </a:p>
        </p:txBody>
      </p:sp>
    </p:spTree>
    <p:extLst>
      <p:ext uri="{BB962C8B-B14F-4D97-AF65-F5344CB8AC3E}">
        <p14:creationId xmlns:p14="http://schemas.microsoft.com/office/powerpoint/2010/main" val="50553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ECFABA-9E21-4B3C-AFA8-0FDA775CB6E6}"/>
              </a:ext>
            </a:extLst>
          </p:cNvPr>
          <p:cNvSpPr>
            <a:spLocks noGrp="1"/>
          </p:cNvSpPr>
          <p:nvPr>
            <p:ph type="title"/>
          </p:nvPr>
        </p:nvSpPr>
        <p:spPr>
          <a:xfrm>
            <a:off x="1085700" y="523433"/>
            <a:ext cx="7323200" cy="1021600"/>
          </a:xfrm>
        </p:spPr>
        <p:txBody>
          <a:bodyPr/>
          <a:lstStyle/>
          <a:p>
            <a:r>
              <a:rPr lang="en-US" sz="4000" dirty="0"/>
              <a:t>Exceptions</a:t>
            </a:r>
          </a:p>
        </p:txBody>
      </p:sp>
      <p:sp>
        <p:nvSpPr>
          <p:cNvPr id="4" name="TextBox 3">
            <a:extLst>
              <a:ext uri="{FF2B5EF4-FFF2-40B4-BE49-F238E27FC236}">
                <a16:creationId xmlns:a16="http://schemas.microsoft.com/office/drawing/2014/main" id="{789B1AF9-546E-0F42-A9D0-576CF445AF63}"/>
              </a:ext>
            </a:extLst>
          </p:cNvPr>
          <p:cNvSpPr txBox="1"/>
          <p:nvPr/>
        </p:nvSpPr>
        <p:spPr>
          <a:xfrm>
            <a:off x="1085700" y="1769800"/>
            <a:ext cx="8176800" cy="1760800"/>
          </a:xfrm>
          <a:prstGeom prst="rect">
            <a:avLst/>
          </a:prstGeom>
          <a:noFill/>
          <a:ln>
            <a:noFill/>
          </a:ln>
        </p:spPr>
        <p:txBody>
          <a:bodyPr spcFirstLastPara="1" wrap="square" lIns="91425" tIns="91425" rIns="91425" bIns="91425" rtlCol="0" anchor="ctr" anchorCtr="0">
            <a:normAutofit/>
          </a:bodyPr>
          <a:lstStyle/>
          <a:p>
            <a:pPr marL="609585" indent="-507987">
              <a:spcBef>
                <a:spcPts val="800"/>
              </a:spcBef>
              <a:buClr>
                <a:schemeClr val="accent4"/>
              </a:buClr>
              <a:buSzPts val="2400"/>
              <a:buFont typeface="Roboto Condensed Light"/>
              <a:buChar char="▰"/>
            </a:pPr>
            <a:r>
              <a:rPr lang="en-US" sz="2400" b="0" i="0" u="none" strike="noStrike" cap="none" dirty="0">
                <a:solidFill>
                  <a:schemeClr val="dk1"/>
                </a:solidFill>
                <a:latin typeface="Roboto Condensed Light"/>
                <a:ea typeface="Roboto Condensed Light"/>
                <a:cs typeface="Roboto Condensed Light"/>
                <a:sym typeface="Roboto Condensed Light"/>
              </a:rPr>
              <a:t>Algorithm works better on simple images.</a:t>
            </a:r>
          </a:p>
          <a:p>
            <a:pPr marL="609585" indent="-507987">
              <a:spcBef>
                <a:spcPts val="800"/>
              </a:spcBef>
              <a:buClr>
                <a:schemeClr val="accent4"/>
              </a:buClr>
              <a:buSzPts val="2400"/>
              <a:buFont typeface="Roboto Condensed Light"/>
              <a:buChar char="▰"/>
            </a:pPr>
            <a:r>
              <a:rPr lang="en-US" sz="2400" dirty="0">
                <a:solidFill>
                  <a:schemeClr val="dk1"/>
                </a:solidFill>
                <a:latin typeface="Roboto Condensed Light"/>
                <a:ea typeface="Roboto Condensed Light"/>
                <a:cs typeface="Roboto Condensed Light"/>
                <a:sym typeface="Roboto Condensed Light"/>
              </a:rPr>
              <a:t>Standalone application issues.</a:t>
            </a:r>
            <a:endParaRPr lang="en-US" sz="2400" b="0" i="0" u="none" strike="noStrike" cap="none" dirty="0">
              <a:solidFill>
                <a:schemeClr val="dk1"/>
              </a:solidFill>
              <a:latin typeface="Roboto Condensed Light"/>
              <a:ea typeface="Roboto Condensed Light"/>
              <a:cs typeface="Roboto Condensed Light"/>
              <a:sym typeface="Roboto Condensed Light"/>
            </a:endParaRPr>
          </a:p>
        </p:txBody>
      </p:sp>
    </p:spTree>
    <p:extLst>
      <p:ext uri="{BB962C8B-B14F-4D97-AF65-F5344CB8AC3E}">
        <p14:creationId xmlns:p14="http://schemas.microsoft.com/office/powerpoint/2010/main" val="1711223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F52045-61A1-4FE4-9BCB-FD5347182DD5}"/>
              </a:ext>
            </a:extLst>
          </p:cNvPr>
          <p:cNvSpPr>
            <a:spLocks noGrp="1"/>
          </p:cNvSpPr>
          <p:nvPr>
            <p:ph type="ctrTitle"/>
          </p:nvPr>
        </p:nvSpPr>
        <p:spPr>
          <a:xfrm>
            <a:off x="914400" y="1454333"/>
            <a:ext cx="7157200" cy="3949200"/>
          </a:xfrm>
        </p:spPr>
        <p:txBody>
          <a:bodyPr/>
          <a:lstStyle/>
          <a:p>
            <a:pPr algn="ctr"/>
            <a:r>
              <a:rPr lang="en-US" sz="6600" dirty="0"/>
              <a:t>Methods</a:t>
            </a:r>
          </a:p>
        </p:txBody>
      </p:sp>
    </p:spTree>
    <p:extLst>
      <p:ext uri="{BB962C8B-B14F-4D97-AF65-F5344CB8AC3E}">
        <p14:creationId xmlns:p14="http://schemas.microsoft.com/office/powerpoint/2010/main" val="4206810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37458E-896F-44F8-8E01-9F0BF0F2982B}"/>
              </a:ext>
            </a:extLst>
          </p:cNvPr>
          <p:cNvSpPr>
            <a:spLocks noGrp="1"/>
          </p:cNvSpPr>
          <p:nvPr>
            <p:ph type="title"/>
          </p:nvPr>
        </p:nvSpPr>
        <p:spPr>
          <a:xfrm>
            <a:off x="1085700" y="523433"/>
            <a:ext cx="7323200" cy="1021600"/>
          </a:xfrm>
        </p:spPr>
        <p:txBody>
          <a:bodyPr/>
          <a:lstStyle/>
          <a:p>
            <a:r>
              <a:rPr lang="en-US" sz="4000" dirty="0"/>
              <a:t>Methods/Techniques/Designs</a:t>
            </a:r>
          </a:p>
        </p:txBody>
      </p:sp>
      <p:sp>
        <p:nvSpPr>
          <p:cNvPr id="10" name="Text Placeholder 2">
            <a:extLst>
              <a:ext uri="{FF2B5EF4-FFF2-40B4-BE49-F238E27FC236}">
                <a16:creationId xmlns:a16="http://schemas.microsoft.com/office/drawing/2014/main" id="{0E231BEE-0067-4DD6-8E82-4BCAE4480DE9}"/>
              </a:ext>
            </a:extLst>
          </p:cNvPr>
          <p:cNvSpPr>
            <a:spLocks noGrp="1"/>
          </p:cNvSpPr>
          <p:nvPr>
            <p:ph type="body" idx="1"/>
          </p:nvPr>
        </p:nvSpPr>
        <p:spPr>
          <a:xfrm>
            <a:off x="1085700" y="1769800"/>
            <a:ext cx="8176800" cy="2218000"/>
          </a:xfrm>
        </p:spPr>
        <p:txBody>
          <a:bodyPr/>
          <a:lstStyle/>
          <a:p>
            <a:r>
              <a:rPr lang="en-US" dirty="0"/>
              <a:t>I started of with simpler algorithms</a:t>
            </a:r>
          </a:p>
          <a:p>
            <a:r>
              <a:rPr lang="en-US" dirty="0"/>
              <a:t>Tests of the algorithm did not involve the GUI</a:t>
            </a:r>
          </a:p>
          <a:p>
            <a:r>
              <a:rPr lang="en-US" dirty="0"/>
              <a:t>Multiple scenes/windows are used</a:t>
            </a:r>
          </a:p>
          <a:p>
            <a:r>
              <a:rPr lang="en-US" dirty="0"/>
              <a:t>Using relevant/up-to-date libraries</a:t>
            </a:r>
          </a:p>
          <a:p>
            <a:r>
              <a:rPr lang="en-US" dirty="0"/>
              <a:t>Threads</a:t>
            </a:r>
          </a:p>
        </p:txBody>
      </p:sp>
    </p:spTree>
    <p:extLst>
      <p:ext uri="{BB962C8B-B14F-4D97-AF65-F5344CB8AC3E}">
        <p14:creationId xmlns:p14="http://schemas.microsoft.com/office/powerpoint/2010/main" val="417027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8469C29-315B-4B2D-BD46-28542CAA09D8}"/>
              </a:ext>
            </a:extLst>
          </p:cNvPr>
          <p:cNvSpPr>
            <a:spLocks noGrp="1"/>
          </p:cNvSpPr>
          <p:nvPr>
            <p:ph type="ctrTitle"/>
          </p:nvPr>
        </p:nvSpPr>
        <p:spPr>
          <a:xfrm>
            <a:off x="914400" y="1454333"/>
            <a:ext cx="7157200" cy="3949200"/>
          </a:xfrm>
        </p:spPr>
        <p:txBody>
          <a:bodyPr/>
          <a:lstStyle/>
          <a:p>
            <a:pPr algn="ctr"/>
            <a:r>
              <a:rPr lang="en-US" sz="6600" dirty="0"/>
              <a:t>Demonstration</a:t>
            </a:r>
          </a:p>
        </p:txBody>
      </p:sp>
    </p:spTree>
    <p:extLst>
      <p:ext uri="{BB962C8B-B14F-4D97-AF65-F5344CB8AC3E}">
        <p14:creationId xmlns:p14="http://schemas.microsoft.com/office/powerpoint/2010/main" val="3774886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6968F5-B7EC-4271-A94A-AADD3AFF1650}"/>
              </a:ext>
            </a:extLst>
          </p:cNvPr>
          <p:cNvSpPr>
            <a:spLocks noGrp="1"/>
          </p:cNvSpPr>
          <p:nvPr>
            <p:ph type="title"/>
          </p:nvPr>
        </p:nvSpPr>
        <p:spPr>
          <a:xfrm>
            <a:off x="1085700" y="523433"/>
            <a:ext cx="7323200" cy="1021600"/>
          </a:xfrm>
        </p:spPr>
        <p:txBody>
          <a:bodyPr/>
          <a:lstStyle/>
          <a:p>
            <a:r>
              <a:rPr lang="en-US" sz="4000" dirty="0"/>
              <a:t>Demonstration</a:t>
            </a:r>
          </a:p>
        </p:txBody>
      </p:sp>
      <p:sp>
        <p:nvSpPr>
          <p:cNvPr id="10" name="Text Placeholder 2">
            <a:extLst>
              <a:ext uri="{FF2B5EF4-FFF2-40B4-BE49-F238E27FC236}">
                <a16:creationId xmlns:a16="http://schemas.microsoft.com/office/drawing/2014/main" id="{5B85F2C3-B218-4262-A50B-C1DD38D4AF9E}"/>
              </a:ext>
            </a:extLst>
          </p:cNvPr>
          <p:cNvSpPr>
            <a:spLocks noGrp="1"/>
          </p:cNvSpPr>
          <p:nvPr>
            <p:ph type="body" idx="1"/>
          </p:nvPr>
        </p:nvSpPr>
        <p:spPr>
          <a:xfrm>
            <a:off x="1085700" y="1944612"/>
            <a:ext cx="8176800" cy="1484388"/>
          </a:xfrm>
        </p:spPr>
        <p:txBody>
          <a:bodyPr/>
          <a:lstStyle/>
          <a:p>
            <a:r>
              <a:rPr lang="en-US" dirty="0">
                <a:hlinkClick r:id="rId2"/>
              </a:rPr>
              <a:t>https://www.youtube.com/watch?v=B3QSm3c6c-k</a:t>
            </a:r>
            <a:endParaRPr lang="en-US" dirty="0"/>
          </a:p>
          <a:p>
            <a:pPr marL="101598" indent="0">
              <a:buNone/>
            </a:pPr>
            <a:endParaRPr lang="en-US" dirty="0"/>
          </a:p>
        </p:txBody>
      </p:sp>
    </p:spTree>
    <p:extLst>
      <p:ext uri="{BB962C8B-B14F-4D97-AF65-F5344CB8AC3E}">
        <p14:creationId xmlns:p14="http://schemas.microsoft.com/office/powerpoint/2010/main" val="3306468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dog&#10;&#10;Description automatically generated with low confidence">
            <a:extLst>
              <a:ext uri="{FF2B5EF4-FFF2-40B4-BE49-F238E27FC236}">
                <a16:creationId xmlns:a16="http://schemas.microsoft.com/office/drawing/2014/main" id="{5AAE1E22-3F2A-3148-8441-0E8243202728}"/>
              </a:ext>
            </a:extLst>
          </p:cNvPr>
          <p:cNvPicPr>
            <a:picLocks noChangeAspect="1"/>
          </p:cNvPicPr>
          <p:nvPr/>
        </p:nvPicPr>
        <p:blipFill>
          <a:blip r:embed="rId2"/>
          <a:stretch>
            <a:fillRect/>
          </a:stretch>
        </p:blipFill>
        <p:spPr>
          <a:xfrm>
            <a:off x="1271954" y="1524000"/>
            <a:ext cx="3810000" cy="3810000"/>
          </a:xfrm>
          <a:prstGeom prst="rect">
            <a:avLst/>
          </a:prstGeom>
        </p:spPr>
      </p:pic>
      <p:pic>
        <p:nvPicPr>
          <p:cNvPr id="6" name="Picture 5" descr="Background pattern&#10;&#10;Description automatically generated">
            <a:extLst>
              <a:ext uri="{FF2B5EF4-FFF2-40B4-BE49-F238E27FC236}">
                <a16:creationId xmlns:a16="http://schemas.microsoft.com/office/drawing/2014/main" id="{A0FDA158-4637-BA42-AC13-ECD3037A5AC7}"/>
              </a:ext>
            </a:extLst>
          </p:cNvPr>
          <p:cNvPicPr>
            <a:picLocks noChangeAspect="1"/>
          </p:cNvPicPr>
          <p:nvPr/>
        </p:nvPicPr>
        <p:blipFill>
          <a:blip r:embed="rId3"/>
          <a:stretch>
            <a:fillRect/>
          </a:stretch>
        </p:blipFill>
        <p:spPr>
          <a:xfrm>
            <a:off x="6430107" y="1524000"/>
            <a:ext cx="3810000" cy="3810000"/>
          </a:xfrm>
          <a:prstGeom prst="rect">
            <a:avLst/>
          </a:prstGeom>
        </p:spPr>
      </p:pic>
    </p:spTree>
    <p:extLst>
      <p:ext uri="{BB962C8B-B14F-4D97-AF65-F5344CB8AC3E}">
        <p14:creationId xmlns:p14="http://schemas.microsoft.com/office/powerpoint/2010/main" val="2188089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dog&#10;&#10;Description automatically generated with low confidence">
            <a:extLst>
              <a:ext uri="{FF2B5EF4-FFF2-40B4-BE49-F238E27FC236}">
                <a16:creationId xmlns:a16="http://schemas.microsoft.com/office/drawing/2014/main" id="{5AAE1E22-3F2A-3148-8441-0E8243202728}"/>
              </a:ext>
            </a:extLst>
          </p:cNvPr>
          <p:cNvPicPr>
            <a:picLocks noChangeAspect="1"/>
          </p:cNvPicPr>
          <p:nvPr/>
        </p:nvPicPr>
        <p:blipFill>
          <a:blip r:embed="rId2"/>
          <a:stretch>
            <a:fillRect/>
          </a:stretch>
        </p:blipFill>
        <p:spPr>
          <a:xfrm>
            <a:off x="1271954" y="1524000"/>
            <a:ext cx="3810000" cy="3810000"/>
          </a:xfrm>
          <a:prstGeom prst="rect">
            <a:avLst/>
          </a:prstGeom>
        </p:spPr>
      </p:pic>
      <p:pic>
        <p:nvPicPr>
          <p:cNvPr id="9" name="Picture 8" descr="Background pattern&#10;&#10;Description automatically generated">
            <a:extLst>
              <a:ext uri="{FF2B5EF4-FFF2-40B4-BE49-F238E27FC236}">
                <a16:creationId xmlns:a16="http://schemas.microsoft.com/office/drawing/2014/main" id="{C55F7BD6-1961-004B-8396-BCEA22A2E945}"/>
              </a:ext>
            </a:extLst>
          </p:cNvPr>
          <p:cNvPicPr>
            <a:picLocks noChangeAspect="1"/>
          </p:cNvPicPr>
          <p:nvPr/>
        </p:nvPicPr>
        <p:blipFill>
          <a:blip r:embed="rId3"/>
          <a:stretch>
            <a:fillRect/>
          </a:stretch>
        </p:blipFill>
        <p:spPr>
          <a:xfrm>
            <a:off x="6477000" y="1524000"/>
            <a:ext cx="3810000" cy="3810000"/>
          </a:xfrm>
          <a:prstGeom prst="rect">
            <a:avLst/>
          </a:prstGeom>
        </p:spPr>
      </p:pic>
    </p:spTree>
    <p:extLst>
      <p:ext uri="{BB962C8B-B14F-4D97-AF65-F5344CB8AC3E}">
        <p14:creationId xmlns:p14="http://schemas.microsoft.com/office/powerpoint/2010/main" val="3473980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22CA896-095C-AE45-8E74-ADB17B43E9C7}"/>
              </a:ext>
            </a:extLst>
          </p:cNvPr>
          <p:cNvPicPr>
            <a:picLocks noChangeAspect="1"/>
          </p:cNvPicPr>
          <p:nvPr/>
        </p:nvPicPr>
        <p:blipFill>
          <a:blip r:embed="rId2"/>
          <a:stretch>
            <a:fillRect/>
          </a:stretch>
        </p:blipFill>
        <p:spPr>
          <a:xfrm>
            <a:off x="543170" y="1865923"/>
            <a:ext cx="5080000" cy="2844800"/>
          </a:xfrm>
          <a:prstGeom prst="rect">
            <a:avLst/>
          </a:prstGeom>
        </p:spPr>
      </p:pic>
      <p:pic>
        <p:nvPicPr>
          <p:cNvPr id="7" name="Picture 6" descr="A close-up of a red and yellow umbrella&#10;&#10;Description automatically generated with low confidence">
            <a:extLst>
              <a:ext uri="{FF2B5EF4-FFF2-40B4-BE49-F238E27FC236}">
                <a16:creationId xmlns:a16="http://schemas.microsoft.com/office/drawing/2014/main" id="{7FD1D8A7-E8A1-404D-BBFD-EF1A1AF82C29}"/>
              </a:ext>
            </a:extLst>
          </p:cNvPr>
          <p:cNvPicPr>
            <a:picLocks noChangeAspect="1"/>
          </p:cNvPicPr>
          <p:nvPr/>
        </p:nvPicPr>
        <p:blipFill>
          <a:blip r:embed="rId3"/>
          <a:stretch>
            <a:fillRect/>
          </a:stretch>
        </p:blipFill>
        <p:spPr>
          <a:xfrm>
            <a:off x="6346092" y="1865923"/>
            <a:ext cx="5080000" cy="2844800"/>
          </a:xfrm>
          <a:prstGeom prst="rect">
            <a:avLst/>
          </a:prstGeom>
        </p:spPr>
      </p:pic>
    </p:spTree>
    <p:extLst>
      <p:ext uri="{BB962C8B-B14F-4D97-AF65-F5344CB8AC3E}">
        <p14:creationId xmlns:p14="http://schemas.microsoft.com/office/powerpoint/2010/main" val="54627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22CA896-095C-AE45-8E74-ADB17B43E9C7}"/>
              </a:ext>
            </a:extLst>
          </p:cNvPr>
          <p:cNvPicPr>
            <a:picLocks noChangeAspect="1"/>
          </p:cNvPicPr>
          <p:nvPr/>
        </p:nvPicPr>
        <p:blipFill>
          <a:blip r:embed="rId3"/>
          <a:stretch>
            <a:fillRect/>
          </a:stretch>
        </p:blipFill>
        <p:spPr>
          <a:xfrm>
            <a:off x="543170" y="1865923"/>
            <a:ext cx="5080000" cy="2844800"/>
          </a:xfrm>
          <a:prstGeom prst="rect">
            <a:avLst/>
          </a:prstGeom>
        </p:spPr>
      </p:pic>
      <p:pic>
        <p:nvPicPr>
          <p:cNvPr id="4" name="Picture 3" descr="Background pattern&#10;&#10;Description automatically generated">
            <a:extLst>
              <a:ext uri="{FF2B5EF4-FFF2-40B4-BE49-F238E27FC236}">
                <a16:creationId xmlns:a16="http://schemas.microsoft.com/office/drawing/2014/main" id="{BD15D201-5C2A-ED40-8674-F1A23EB4D4EA}"/>
              </a:ext>
            </a:extLst>
          </p:cNvPr>
          <p:cNvPicPr>
            <a:picLocks noChangeAspect="1"/>
          </p:cNvPicPr>
          <p:nvPr/>
        </p:nvPicPr>
        <p:blipFill>
          <a:blip r:embed="rId4"/>
          <a:stretch>
            <a:fillRect/>
          </a:stretch>
        </p:blipFill>
        <p:spPr>
          <a:xfrm>
            <a:off x="6475047" y="1865923"/>
            <a:ext cx="5080000" cy="2844800"/>
          </a:xfrm>
          <a:prstGeom prst="rect">
            <a:avLst/>
          </a:prstGeom>
        </p:spPr>
      </p:pic>
    </p:spTree>
    <p:extLst>
      <p:ext uri="{BB962C8B-B14F-4D97-AF65-F5344CB8AC3E}">
        <p14:creationId xmlns:p14="http://schemas.microsoft.com/office/powerpoint/2010/main" val="359150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05AFEE-EF11-CD4A-A2D9-317FF0D5D5BF}"/>
              </a:ext>
            </a:extLst>
          </p:cNvPr>
          <p:cNvSpPr txBox="1"/>
          <p:nvPr/>
        </p:nvSpPr>
        <p:spPr>
          <a:xfrm>
            <a:off x="1085700" y="560009"/>
            <a:ext cx="7323200" cy="1021600"/>
          </a:xfrm>
          <a:prstGeom prst="rect">
            <a:avLst/>
          </a:prstGeom>
          <a:noFill/>
          <a:ln>
            <a:noFill/>
          </a:ln>
        </p:spPr>
        <p:txBody>
          <a:bodyPr spcFirstLastPara="1" wrap="square" lIns="91425" tIns="91425" rIns="91425" bIns="91425" rtlCol="0" anchor="ctr" anchorCtr="0">
            <a:normAutofit/>
          </a:bodyPr>
          <a:lstStyle/>
          <a:p>
            <a:pPr>
              <a:spcAft>
                <a:spcPts val="600"/>
              </a:spcAft>
              <a:buClr>
                <a:schemeClr val="lt1"/>
              </a:buClr>
              <a:buSzPts val="2000"/>
            </a:pPr>
            <a:r>
              <a:rPr lang="en-US" sz="4000" b="1" dirty="0">
                <a:solidFill>
                  <a:schemeClr val="lt1"/>
                </a:solidFill>
                <a:latin typeface="Roboto Condensed"/>
                <a:ea typeface="Roboto Condensed"/>
                <a:sym typeface="Roboto Condensed"/>
              </a:rPr>
              <a:t>Overview</a:t>
            </a:r>
          </a:p>
        </p:txBody>
      </p:sp>
      <p:sp>
        <p:nvSpPr>
          <p:cNvPr id="5" name="TextBox 4">
            <a:extLst>
              <a:ext uri="{FF2B5EF4-FFF2-40B4-BE49-F238E27FC236}">
                <a16:creationId xmlns:a16="http://schemas.microsoft.com/office/drawing/2014/main" id="{A0EDEE72-05A0-FE4A-AAA9-66A62D0C7E82}"/>
              </a:ext>
            </a:extLst>
          </p:cNvPr>
          <p:cNvSpPr txBox="1"/>
          <p:nvPr/>
        </p:nvSpPr>
        <p:spPr>
          <a:xfrm>
            <a:off x="1085700" y="1769800"/>
            <a:ext cx="8176800" cy="3378397"/>
          </a:xfrm>
          <a:prstGeom prst="rect">
            <a:avLst/>
          </a:prstGeom>
          <a:noFill/>
          <a:ln>
            <a:noFill/>
          </a:ln>
        </p:spPr>
        <p:txBody>
          <a:bodyPr spcFirstLastPara="1" wrap="square" lIns="91425" tIns="91425" rIns="91425" bIns="91425" rtlCol="0" anchor="ctr" anchorCtr="0">
            <a:normAutofit/>
          </a:bodyPr>
          <a:lstStyle/>
          <a:p>
            <a:pPr marL="609585" indent="-507987">
              <a:spcBef>
                <a:spcPts val="800"/>
              </a:spcBef>
              <a:buClr>
                <a:schemeClr val="accent4"/>
              </a:buClr>
              <a:buSzPts val="2400"/>
              <a:buFont typeface="Roboto Condensed Light"/>
              <a:buChar char="▰"/>
            </a:pPr>
            <a:r>
              <a:rPr lang="en-US" sz="2400" b="0" i="0" u="none" strike="noStrike" cap="none" dirty="0">
                <a:solidFill>
                  <a:schemeClr val="dk1"/>
                </a:solidFill>
                <a:latin typeface="Roboto Condensed Light"/>
                <a:ea typeface="Roboto Condensed Light"/>
                <a:cs typeface="Roboto Condensed Light"/>
                <a:sym typeface="Roboto Condensed Light"/>
              </a:rPr>
              <a:t>Genetic algorithms can be used to generate computer art. </a:t>
            </a:r>
          </a:p>
          <a:p>
            <a:pPr marL="609585" indent="-507987">
              <a:spcBef>
                <a:spcPts val="800"/>
              </a:spcBef>
              <a:buClr>
                <a:schemeClr val="accent4"/>
              </a:buClr>
              <a:buSzPts val="2400"/>
              <a:buFont typeface="Roboto Condensed Light"/>
              <a:buChar char="▰"/>
            </a:pPr>
            <a:r>
              <a:rPr lang="en-US" sz="2400" b="0" i="0" u="none" strike="noStrike" cap="none" dirty="0">
                <a:solidFill>
                  <a:schemeClr val="dk1"/>
                </a:solidFill>
                <a:latin typeface="Roboto Condensed Light"/>
                <a:ea typeface="Roboto Condensed Light"/>
                <a:cs typeface="Roboto Condensed Light"/>
                <a:sym typeface="Roboto Condensed Light"/>
              </a:rPr>
              <a:t>The idea is to generate samples until the computer rendering closely matches the original image. </a:t>
            </a:r>
          </a:p>
          <a:p>
            <a:pPr marL="609585" indent="-507987">
              <a:spcBef>
                <a:spcPts val="800"/>
              </a:spcBef>
              <a:buClr>
                <a:schemeClr val="accent4"/>
              </a:buClr>
              <a:buSzPts val="2400"/>
              <a:buFont typeface="Roboto Condensed Light"/>
              <a:buChar char="▰"/>
            </a:pPr>
            <a:r>
              <a:rPr lang="en-US" sz="2400" b="0" i="0" u="none" strike="noStrike" cap="none" dirty="0">
                <a:solidFill>
                  <a:schemeClr val="dk1"/>
                </a:solidFill>
                <a:latin typeface="Roboto Condensed Light"/>
                <a:ea typeface="Roboto Condensed Light"/>
                <a:cs typeface="Roboto Condensed Light"/>
                <a:sym typeface="Roboto Condensed Light"/>
              </a:rPr>
              <a:t>In this application, a collection of polygons of various sizes, colors, and transparencies are overlapped to create an image close the original.</a:t>
            </a:r>
          </a:p>
        </p:txBody>
      </p:sp>
    </p:spTree>
    <p:extLst>
      <p:ext uri="{BB962C8B-B14F-4D97-AF65-F5344CB8AC3E}">
        <p14:creationId xmlns:p14="http://schemas.microsoft.com/office/powerpoint/2010/main" val="2904178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10;&#10;Description automatically generated">
            <a:extLst>
              <a:ext uri="{FF2B5EF4-FFF2-40B4-BE49-F238E27FC236}">
                <a16:creationId xmlns:a16="http://schemas.microsoft.com/office/drawing/2014/main" id="{F010AD09-9900-5948-87EB-42C957A3707E}"/>
              </a:ext>
            </a:extLst>
          </p:cNvPr>
          <p:cNvPicPr>
            <a:picLocks noChangeAspect="1"/>
          </p:cNvPicPr>
          <p:nvPr/>
        </p:nvPicPr>
        <p:blipFill>
          <a:blip r:embed="rId3"/>
          <a:stretch>
            <a:fillRect/>
          </a:stretch>
        </p:blipFill>
        <p:spPr>
          <a:xfrm>
            <a:off x="538511" y="1742571"/>
            <a:ext cx="5070552" cy="3372857"/>
          </a:xfrm>
          <a:prstGeom prst="rect">
            <a:avLst/>
          </a:prstGeom>
        </p:spPr>
      </p:pic>
      <p:pic>
        <p:nvPicPr>
          <p:cNvPr id="7" name="Picture 6" descr="Background pattern&#10;&#10;Description automatically generated with medium confidence">
            <a:extLst>
              <a:ext uri="{FF2B5EF4-FFF2-40B4-BE49-F238E27FC236}">
                <a16:creationId xmlns:a16="http://schemas.microsoft.com/office/drawing/2014/main" id="{6AC69127-DB27-894D-B1EB-6C7E784AE7E2}"/>
              </a:ext>
            </a:extLst>
          </p:cNvPr>
          <p:cNvPicPr>
            <a:picLocks noChangeAspect="1"/>
          </p:cNvPicPr>
          <p:nvPr/>
        </p:nvPicPr>
        <p:blipFill>
          <a:blip r:embed="rId4"/>
          <a:stretch>
            <a:fillRect/>
          </a:stretch>
        </p:blipFill>
        <p:spPr>
          <a:xfrm>
            <a:off x="6382426" y="1742571"/>
            <a:ext cx="5070552" cy="3369100"/>
          </a:xfrm>
          <a:prstGeom prst="rect">
            <a:avLst/>
          </a:prstGeom>
        </p:spPr>
      </p:pic>
    </p:spTree>
    <p:extLst>
      <p:ext uri="{BB962C8B-B14F-4D97-AF65-F5344CB8AC3E}">
        <p14:creationId xmlns:p14="http://schemas.microsoft.com/office/powerpoint/2010/main" val="162554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0B6884-9B47-4C53-A07B-A61CD89F8946}"/>
              </a:ext>
            </a:extLst>
          </p:cNvPr>
          <p:cNvSpPr>
            <a:spLocks noGrp="1"/>
          </p:cNvSpPr>
          <p:nvPr>
            <p:ph type="ctrTitle"/>
          </p:nvPr>
        </p:nvSpPr>
        <p:spPr>
          <a:xfrm>
            <a:off x="914400" y="1454333"/>
            <a:ext cx="7157200" cy="3949200"/>
          </a:xfrm>
        </p:spPr>
        <p:txBody>
          <a:bodyPr/>
          <a:lstStyle/>
          <a:p>
            <a:pPr algn="ctr"/>
            <a:r>
              <a:rPr lang="en-US" dirty="0"/>
              <a:t>Learning and Development</a:t>
            </a:r>
          </a:p>
        </p:txBody>
      </p:sp>
    </p:spTree>
    <p:extLst>
      <p:ext uri="{BB962C8B-B14F-4D97-AF65-F5344CB8AC3E}">
        <p14:creationId xmlns:p14="http://schemas.microsoft.com/office/powerpoint/2010/main" val="2120882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0B6884-9B47-4C53-A07B-A61CD89F8946}"/>
              </a:ext>
            </a:extLst>
          </p:cNvPr>
          <p:cNvSpPr>
            <a:spLocks noGrp="1"/>
          </p:cNvSpPr>
          <p:nvPr>
            <p:ph type="ctrTitle"/>
          </p:nvPr>
        </p:nvSpPr>
        <p:spPr>
          <a:xfrm>
            <a:off x="914400" y="1454333"/>
            <a:ext cx="7157200" cy="3949200"/>
          </a:xfrm>
        </p:spPr>
        <p:txBody>
          <a:bodyPr/>
          <a:lstStyle/>
          <a:p>
            <a:pPr algn="ctr"/>
            <a:r>
              <a:rPr lang="en-US" dirty="0"/>
              <a:t>Strategies</a:t>
            </a:r>
          </a:p>
        </p:txBody>
      </p:sp>
    </p:spTree>
    <p:extLst>
      <p:ext uri="{BB962C8B-B14F-4D97-AF65-F5344CB8AC3E}">
        <p14:creationId xmlns:p14="http://schemas.microsoft.com/office/powerpoint/2010/main" val="341982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9B7CFD-A445-4914-A5E0-1F3DE465A4B2}"/>
              </a:ext>
            </a:extLst>
          </p:cNvPr>
          <p:cNvSpPr>
            <a:spLocks noGrp="1"/>
          </p:cNvSpPr>
          <p:nvPr>
            <p:ph type="title"/>
          </p:nvPr>
        </p:nvSpPr>
        <p:spPr>
          <a:xfrm>
            <a:off x="1085700" y="523433"/>
            <a:ext cx="7323200" cy="1021600"/>
          </a:xfrm>
        </p:spPr>
        <p:txBody>
          <a:bodyPr/>
          <a:lstStyle/>
          <a:p>
            <a:r>
              <a:rPr lang="en-US" sz="4000" dirty="0"/>
              <a:t>Strategies</a:t>
            </a:r>
          </a:p>
        </p:txBody>
      </p:sp>
      <p:sp>
        <p:nvSpPr>
          <p:cNvPr id="10" name="Text Placeholder 2">
            <a:extLst>
              <a:ext uri="{FF2B5EF4-FFF2-40B4-BE49-F238E27FC236}">
                <a16:creationId xmlns:a16="http://schemas.microsoft.com/office/drawing/2014/main" id="{7A5227C5-058E-4835-824C-E0499622ABCC}"/>
              </a:ext>
            </a:extLst>
          </p:cNvPr>
          <p:cNvSpPr>
            <a:spLocks noGrp="1"/>
          </p:cNvSpPr>
          <p:nvPr>
            <p:ph type="body" idx="1"/>
          </p:nvPr>
        </p:nvSpPr>
        <p:spPr>
          <a:xfrm>
            <a:off x="1085700" y="1769800"/>
            <a:ext cx="8176800" cy="2969468"/>
          </a:xfrm>
        </p:spPr>
        <p:txBody>
          <a:bodyPr/>
          <a:lstStyle/>
          <a:p>
            <a:r>
              <a:rPr lang="en-US" dirty="0"/>
              <a:t>Documentation</a:t>
            </a:r>
          </a:p>
          <a:p>
            <a:r>
              <a:rPr lang="en-US" dirty="0"/>
              <a:t>Previous class notes</a:t>
            </a:r>
          </a:p>
          <a:p>
            <a:r>
              <a:rPr lang="en-US" dirty="0"/>
              <a:t>Sticking to my schedule</a:t>
            </a:r>
          </a:p>
          <a:p>
            <a:r>
              <a:rPr lang="en-US" dirty="0"/>
              <a:t>Meeting with professors</a:t>
            </a:r>
          </a:p>
          <a:p>
            <a:r>
              <a:rPr lang="en-US" dirty="0"/>
              <a:t>Brainstorming with peers </a:t>
            </a:r>
          </a:p>
        </p:txBody>
      </p:sp>
    </p:spTree>
    <p:extLst>
      <p:ext uri="{BB962C8B-B14F-4D97-AF65-F5344CB8AC3E}">
        <p14:creationId xmlns:p14="http://schemas.microsoft.com/office/powerpoint/2010/main" val="121889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0B6884-9B47-4C53-A07B-A61CD89F8946}"/>
              </a:ext>
            </a:extLst>
          </p:cNvPr>
          <p:cNvSpPr>
            <a:spLocks noGrp="1"/>
          </p:cNvSpPr>
          <p:nvPr>
            <p:ph type="ctrTitle"/>
          </p:nvPr>
        </p:nvSpPr>
        <p:spPr>
          <a:xfrm>
            <a:off x="914400" y="1454333"/>
            <a:ext cx="7032812" cy="3949200"/>
          </a:xfrm>
        </p:spPr>
        <p:txBody>
          <a:bodyPr/>
          <a:lstStyle/>
          <a:p>
            <a:pPr algn="ctr"/>
            <a:r>
              <a:rPr lang="en-US" dirty="0"/>
              <a:t>Extensions for Future Students</a:t>
            </a:r>
          </a:p>
        </p:txBody>
      </p:sp>
    </p:spTree>
    <p:extLst>
      <p:ext uri="{BB962C8B-B14F-4D97-AF65-F5344CB8AC3E}">
        <p14:creationId xmlns:p14="http://schemas.microsoft.com/office/powerpoint/2010/main" val="422481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9B7CFD-A445-4914-A5E0-1F3DE465A4B2}"/>
              </a:ext>
            </a:extLst>
          </p:cNvPr>
          <p:cNvSpPr>
            <a:spLocks noGrp="1"/>
          </p:cNvSpPr>
          <p:nvPr>
            <p:ph type="title"/>
          </p:nvPr>
        </p:nvSpPr>
        <p:spPr>
          <a:xfrm>
            <a:off x="1085700" y="523433"/>
            <a:ext cx="7323200" cy="1021600"/>
          </a:xfrm>
        </p:spPr>
        <p:txBody>
          <a:bodyPr/>
          <a:lstStyle/>
          <a:p>
            <a:r>
              <a:rPr lang="en-US" sz="4000" dirty="0"/>
              <a:t>Extensions for Future Students</a:t>
            </a:r>
          </a:p>
        </p:txBody>
      </p:sp>
      <p:sp>
        <p:nvSpPr>
          <p:cNvPr id="10" name="Text Placeholder 2">
            <a:extLst>
              <a:ext uri="{FF2B5EF4-FFF2-40B4-BE49-F238E27FC236}">
                <a16:creationId xmlns:a16="http://schemas.microsoft.com/office/drawing/2014/main" id="{7A5227C5-058E-4835-824C-E0499622ABCC}"/>
              </a:ext>
            </a:extLst>
          </p:cNvPr>
          <p:cNvSpPr>
            <a:spLocks noGrp="1"/>
          </p:cNvSpPr>
          <p:nvPr>
            <p:ph type="body" idx="1"/>
          </p:nvPr>
        </p:nvSpPr>
        <p:spPr>
          <a:xfrm>
            <a:off x="1085700" y="1769800"/>
            <a:ext cx="8176800" cy="2264318"/>
          </a:xfrm>
        </p:spPr>
        <p:txBody>
          <a:bodyPr/>
          <a:lstStyle/>
          <a:p>
            <a:r>
              <a:rPr lang="en-US" dirty="0"/>
              <a:t>Have a clickable app</a:t>
            </a:r>
          </a:p>
          <a:p>
            <a:r>
              <a:rPr lang="en-US" dirty="0"/>
              <a:t>Run the app on compsci04</a:t>
            </a:r>
          </a:p>
          <a:p>
            <a:r>
              <a:rPr lang="en-US" dirty="0"/>
              <a:t>Improve the algorithm so that it works better with more detailed images.</a:t>
            </a:r>
          </a:p>
        </p:txBody>
      </p:sp>
    </p:spTree>
    <p:extLst>
      <p:ext uri="{BB962C8B-B14F-4D97-AF65-F5344CB8AC3E}">
        <p14:creationId xmlns:p14="http://schemas.microsoft.com/office/powerpoint/2010/main" val="3490409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0B6884-9B47-4C53-A07B-A61CD89F8946}"/>
              </a:ext>
            </a:extLst>
          </p:cNvPr>
          <p:cNvSpPr>
            <a:spLocks noGrp="1"/>
          </p:cNvSpPr>
          <p:nvPr>
            <p:ph type="ctrTitle"/>
          </p:nvPr>
        </p:nvSpPr>
        <p:spPr>
          <a:xfrm>
            <a:off x="914400" y="1454333"/>
            <a:ext cx="7032812" cy="3949200"/>
          </a:xfrm>
        </p:spPr>
        <p:txBody>
          <a:bodyPr/>
          <a:lstStyle/>
          <a:p>
            <a:pPr algn="ctr"/>
            <a:r>
              <a:rPr lang="en-US" dirty="0"/>
              <a:t>Questions?</a:t>
            </a:r>
          </a:p>
        </p:txBody>
      </p:sp>
    </p:spTree>
    <p:extLst>
      <p:ext uri="{BB962C8B-B14F-4D97-AF65-F5344CB8AC3E}">
        <p14:creationId xmlns:p14="http://schemas.microsoft.com/office/powerpoint/2010/main" val="154900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5AFE-77FA-A24A-82AD-13CCE50F23F0}"/>
              </a:ext>
            </a:extLst>
          </p:cNvPr>
          <p:cNvSpPr>
            <a:spLocks noGrp="1"/>
          </p:cNvSpPr>
          <p:nvPr>
            <p:ph type="title"/>
          </p:nvPr>
        </p:nvSpPr>
        <p:spPr/>
        <p:txBody>
          <a:bodyPr/>
          <a:lstStyle/>
          <a:p>
            <a:r>
              <a:rPr lang="en-US" sz="4000" dirty="0"/>
              <a:t>Requirements</a:t>
            </a:r>
          </a:p>
        </p:txBody>
      </p:sp>
      <p:sp>
        <p:nvSpPr>
          <p:cNvPr id="3" name="Text Placeholder 2">
            <a:extLst>
              <a:ext uri="{FF2B5EF4-FFF2-40B4-BE49-F238E27FC236}">
                <a16:creationId xmlns:a16="http://schemas.microsoft.com/office/drawing/2014/main" id="{27790312-B3BF-844F-B9EF-CC39BE3DB2BB}"/>
              </a:ext>
            </a:extLst>
          </p:cNvPr>
          <p:cNvSpPr>
            <a:spLocks noGrp="1"/>
          </p:cNvSpPr>
          <p:nvPr>
            <p:ph type="body" idx="1"/>
          </p:nvPr>
        </p:nvSpPr>
        <p:spPr>
          <a:xfrm>
            <a:off x="1085700" y="1769799"/>
            <a:ext cx="8176800" cy="4843943"/>
          </a:xfrm>
        </p:spPr>
        <p:txBody>
          <a:bodyPr/>
          <a:lstStyle/>
          <a:p>
            <a:r>
              <a:rPr lang="en-US" dirty="0"/>
              <a:t>Use a collection of polygons to produce an image close to a chosen original image.</a:t>
            </a:r>
          </a:p>
          <a:p>
            <a:r>
              <a:rPr lang="en-US" dirty="0"/>
              <a:t>Use a genetic algorithm to find the best arrangement of polygons.</a:t>
            </a:r>
          </a:p>
          <a:p>
            <a:r>
              <a:rPr lang="en-US" dirty="0"/>
              <a:t>Graphically display the state of good fit genomes with appropriate statistics that show progress toward the goal.</a:t>
            </a:r>
          </a:p>
          <a:p>
            <a:r>
              <a:rPr lang="en-US" dirty="0"/>
              <a:t>The system should allow modification of parameters, operators, and probabilities.</a:t>
            </a:r>
          </a:p>
          <a:p>
            <a:r>
              <a:rPr lang="en-US" dirty="0"/>
              <a:t>Add your own parameters to the genome.</a:t>
            </a:r>
          </a:p>
          <a:p>
            <a:r>
              <a:rPr lang="en-US" dirty="0"/>
              <a:t>Explore various measures of best fit.</a:t>
            </a:r>
          </a:p>
          <a:p>
            <a:r>
              <a:rPr lang="en-US" dirty="0"/>
              <a:t>Save the best from some number of iterations.</a:t>
            </a:r>
          </a:p>
        </p:txBody>
      </p:sp>
      <p:pic>
        <p:nvPicPr>
          <p:cNvPr id="4" name="Picture 3">
            <a:extLst>
              <a:ext uri="{FF2B5EF4-FFF2-40B4-BE49-F238E27FC236}">
                <a16:creationId xmlns:a16="http://schemas.microsoft.com/office/drawing/2014/main" id="{F1AA3B18-311E-C343-B318-12184997E7E6}"/>
              </a:ext>
            </a:extLst>
          </p:cNvPr>
          <p:cNvPicPr>
            <a:picLocks noChangeAspect="1"/>
          </p:cNvPicPr>
          <p:nvPr/>
        </p:nvPicPr>
        <p:blipFill>
          <a:blip r:embed="rId3"/>
          <a:stretch>
            <a:fillRect/>
          </a:stretch>
        </p:blipFill>
        <p:spPr>
          <a:xfrm>
            <a:off x="659718" y="1938903"/>
            <a:ext cx="425982" cy="378414"/>
          </a:xfrm>
          <a:prstGeom prst="rect">
            <a:avLst/>
          </a:prstGeom>
        </p:spPr>
      </p:pic>
      <p:pic>
        <p:nvPicPr>
          <p:cNvPr id="11" name="Picture 10">
            <a:extLst>
              <a:ext uri="{FF2B5EF4-FFF2-40B4-BE49-F238E27FC236}">
                <a16:creationId xmlns:a16="http://schemas.microsoft.com/office/drawing/2014/main" id="{40655237-B613-6B46-AF5A-04D76029116C}"/>
              </a:ext>
            </a:extLst>
          </p:cNvPr>
          <p:cNvPicPr>
            <a:picLocks noChangeAspect="1"/>
          </p:cNvPicPr>
          <p:nvPr/>
        </p:nvPicPr>
        <p:blipFill>
          <a:blip r:embed="rId3"/>
          <a:stretch>
            <a:fillRect/>
          </a:stretch>
        </p:blipFill>
        <p:spPr>
          <a:xfrm>
            <a:off x="659718" y="2761293"/>
            <a:ext cx="425982" cy="378414"/>
          </a:xfrm>
          <a:prstGeom prst="rect">
            <a:avLst/>
          </a:prstGeom>
        </p:spPr>
      </p:pic>
      <p:pic>
        <p:nvPicPr>
          <p:cNvPr id="12" name="Picture 11">
            <a:extLst>
              <a:ext uri="{FF2B5EF4-FFF2-40B4-BE49-F238E27FC236}">
                <a16:creationId xmlns:a16="http://schemas.microsoft.com/office/drawing/2014/main" id="{8F0C9F3E-084C-8449-9759-73916F285DD3}"/>
              </a:ext>
            </a:extLst>
          </p:cNvPr>
          <p:cNvPicPr>
            <a:picLocks noChangeAspect="1"/>
          </p:cNvPicPr>
          <p:nvPr/>
        </p:nvPicPr>
        <p:blipFill>
          <a:blip r:embed="rId3"/>
          <a:stretch>
            <a:fillRect/>
          </a:stretch>
        </p:blipFill>
        <p:spPr>
          <a:xfrm>
            <a:off x="659718" y="3621516"/>
            <a:ext cx="425982" cy="378414"/>
          </a:xfrm>
          <a:prstGeom prst="rect">
            <a:avLst/>
          </a:prstGeom>
        </p:spPr>
      </p:pic>
      <p:pic>
        <p:nvPicPr>
          <p:cNvPr id="13" name="Picture 12">
            <a:extLst>
              <a:ext uri="{FF2B5EF4-FFF2-40B4-BE49-F238E27FC236}">
                <a16:creationId xmlns:a16="http://schemas.microsoft.com/office/drawing/2014/main" id="{533F9BF3-6C4A-B64F-8B3C-39498C845A18}"/>
              </a:ext>
            </a:extLst>
          </p:cNvPr>
          <p:cNvPicPr>
            <a:picLocks noChangeAspect="1"/>
          </p:cNvPicPr>
          <p:nvPr/>
        </p:nvPicPr>
        <p:blipFill>
          <a:blip r:embed="rId3"/>
          <a:stretch>
            <a:fillRect/>
          </a:stretch>
        </p:blipFill>
        <p:spPr>
          <a:xfrm>
            <a:off x="659718" y="4434990"/>
            <a:ext cx="425982" cy="378414"/>
          </a:xfrm>
          <a:prstGeom prst="rect">
            <a:avLst/>
          </a:prstGeom>
        </p:spPr>
      </p:pic>
      <p:pic>
        <p:nvPicPr>
          <p:cNvPr id="14" name="Picture 13">
            <a:extLst>
              <a:ext uri="{FF2B5EF4-FFF2-40B4-BE49-F238E27FC236}">
                <a16:creationId xmlns:a16="http://schemas.microsoft.com/office/drawing/2014/main" id="{F6EC8AD2-BDB1-E041-B7F1-14D5EB34EDBA}"/>
              </a:ext>
            </a:extLst>
          </p:cNvPr>
          <p:cNvPicPr>
            <a:picLocks noChangeAspect="1"/>
          </p:cNvPicPr>
          <p:nvPr/>
        </p:nvPicPr>
        <p:blipFill>
          <a:blip r:embed="rId3"/>
          <a:stretch>
            <a:fillRect/>
          </a:stretch>
        </p:blipFill>
        <p:spPr>
          <a:xfrm>
            <a:off x="659718" y="5305111"/>
            <a:ext cx="425982" cy="378414"/>
          </a:xfrm>
          <a:prstGeom prst="rect">
            <a:avLst/>
          </a:prstGeom>
        </p:spPr>
      </p:pic>
      <p:pic>
        <p:nvPicPr>
          <p:cNvPr id="15" name="Picture 14">
            <a:extLst>
              <a:ext uri="{FF2B5EF4-FFF2-40B4-BE49-F238E27FC236}">
                <a16:creationId xmlns:a16="http://schemas.microsoft.com/office/drawing/2014/main" id="{7A53F938-8F17-3D47-89D7-5FBD9874F20C}"/>
              </a:ext>
            </a:extLst>
          </p:cNvPr>
          <p:cNvPicPr>
            <a:picLocks noChangeAspect="1"/>
          </p:cNvPicPr>
          <p:nvPr/>
        </p:nvPicPr>
        <p:blipFill>
          <a:blip r:embed="rId3"/>
          <a:stretch>
            <a:fillRect/>
          </a:stretch>
        </p:blipFill>
        <p:spPr>
          <a:xfrm>
            <a:off x="659718" y="5741321"/>
            <a:ext cx="425982" cy="378414"/>
          </a:xfrm>
          <a:prstGeom prst="rect">
            <a:avLst/>
          </a:prstGeom>
        </p:spPr>
      </p:pic>
      <p:pic>
        <p:nvPicPr>
          <p:cNvPr id="5" name="Picture 4">
            <a:extLst>
              <a:ext uri="{FF2B5EF4-FFF2-40B4-BE49-F238E27FC236}">
                <a16:creationId xmlns:a16="http://schemas.microsoft.com/office/drawing/2014/main" id="{160AC5A5-3938-0B43-9E83-57036D3BA558}"/>
              </a:ext>
            </a:extLst>
          </p:cNvPr>
          <p:cNvPicPr>
            <a:picLocks noChangeAspect="1"/>
          </p:cNvPicPr>
          <p:nvPr/>
        </p:nvPicPr>
        <p:blipFill>
          <a:blip r:embed="rId4"/>
          <a:stretch>
            <a:fillRect/>
          </a:stretch>
        </p:blipFill>
        <p:spPr>
          <a:xfrm>
            <a:off x="717745" y="6163997"/>
            <a:ext cx="266297" cy="449746"/>
          </a:xfrm>
          <a:prstGeom prst="rect">
            <a:avLst/>
          </a:prstGeom>
        </p:spPr>
      </p:pic>
    </p:spTree>
    <p:extLst>
      <p:ext uri="{BB962C8B-B14F-4D97-AF65-F5344CB8AC3E}">
        <p14:creationId xmlns:p14="http://schemas.microsoft.com/office/powerpoint/2010/main" val="2348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strVal val="#ppt_w*0.7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ppt_w*0.7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childTnLst>
                          </p:cTn>
                        </p:par>
                        <p:par>
                          <p:cTn id="34" fill="hold">
                            <p:stCondLst>
                              <p:cond delay="2500"/>
                            </p:stCondLst>
                            <p:childTnLst>
                              <p:par>
                                <p:cTn id="35" presetID="55"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strVal val="#ppt_w*0.7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animEffect transition="in" filter="fade">
                                      <p:cBhvr>
                                        <p:cTn id="39" dur="500"/>
                                        <p:tgtEl>
                                          <p:spTgt spid="15"/>
                                        </p:tgtEl>
                                      </p:cBhvr>
                                    </p:animEffect>
                                  </p:childTnLst>
                                </p:cTn>
                              </p:par>
                            </p:childTnLst>
                          </p:cTn>
                        </p:par>
                        <p:par>
                          <p:cTn id="40" fill="hold">
                            <p:stCondLst>
                              <p:cond delay="3000"/>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8CA8-D204-3F47-8696-8E7C54268053}"/>
              </a:ext>
            </a:extLst>
          </p:cNvPr>
          <p:cNvSpPr>
            <a:spLocks noGrp="1"/>
          </p:cNvSpPr>
          <p:nvPr>
            <p:ph type="ctrTitle"/>
          </p:nvPr>
        </p:nvSpPr>
        <p:spPr>
          <a:xfrm>
            <a:off x="914400" y="1454333"/>
            <a:ext cx="7157200" cy="3949200"/>
          </a:xfrm>
        </p:spPr>
        <p:txBody>
          <a:bodyPr wrap="square" anchor="ctr">
            <a:normAutofit/>
          </a:bodyPr>
          <a:lstStyle/>
          <a:p>
            <a:pPr algn="ctr"/>
            <a:r>
              <a:rPr lang="en-US" sz="6600" dirty="0"/>
              <a:t>Solution</a:t>
            </a:r>
          </a:p>
        </p:txBody>
      </p:sp>
    </p:spTree>
    <p:extLst>
      <p:ext uri="{BB962C8B-B14F-4D97-AF65-F5344CB8AC3E}">
        <p14:creationId xmlns:p14="http://schemas.microsoft.com/office/powerpoint/2010/main" val="26089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CCBBC4-6FAD-459E-A173-8EFF973A315B}"/>
              </a:ext>
            </a:extLst>
          </p:cNvPr>
          <p:cNvSpPr>
            <a:spLocks noGrp="1"/>
          </p:cNvSpPr>
          <p:nvPr>
            <p:ph type="title"/>
          </p:nvPr>
        </p:nvSpPr>
        <p:spPr>
          <a:xfrm>
            <a:off x="1085700" y="523433"/>
            <a:ext cx="7323200" cy="1021600"/>
          </a:xfrm>
        </p:spPr>
        <p:txBody>
          <a:bodyPr/>
          <a:lstStyle/>
          <a:p>
            <a:r>
              <a:rPr lang="en-US" sz="4000" dirty="0"/>
              <a:t>What is a Genetic Algorithm?</a:t>
            </a:r>
          </a:p>
        </p:txBody>
      </p:sp>
      <p:sp>
        <p:nvSpPr>
          <p:cNvPr id="10" name="Text Placeholder 2">
            <a:extLst>
              <a:ext uri="{FF2B5EF4-FFF2-40B4-BE49-F238E27FC236}">
                <a16:creationId xmlns:a16="http://schemas.microsoft.com/office/drawing/2014/main" id="{319EB1DD-8FD2-4521-8BC8-9C2FE6A945FE}"/>
              </a:ext>
            </a:extLst>
          </p:cNvPr>
          <p:cNvSpPr>
            <a:spLocks noGrp="1"/>
          </p:cNvSpPr>
          <p:nvPr>
            <p:ph type="body" idx="1"/>
          </p:nvPr>
        </p:nvSpPr>
        <p:spPr>
          <a:xfrm>
            <a:off x="1085700" y="1769800"/>
            <a:ext cx="8176800" cy="2896793"/>
          </a:xfrm>
        </p:spPr>
        <p:txBody>
          <a:bodyPr/>
          <a:lstStyle/>
          <a:p>
            <a:r>
              <a:rPr lang="en-US" dirty="0"/>
              <a:t>A genetic algorithm is a search algorithm inspired by Charles Darwin’s theory of evolution. </a:t>
            </a:r>
          </a:p>
          <a:p>
            <a:r>
              <a:rPr lang="en-US" dirty="0"/>
              <a:t>It reflects the process of natural selection where fitter individuals are selected for reproduction in order to produce offspring of which make up the next generation.</a:t>
            </a:r>
          </a:p>
        </p:txBody>
      </p:sp>
      <p:sp>
        <p:nvSpPr>
          <p:cNvPr id="5" name="TextBox 4">
            <a:extLst>
              <a:ext uri="{FF2B5EF4-FFF2-40B4-BE49-F238E27FC236}">
                <a16:creationId xmlns:a16="http://schemas.microsoft.com/office/drawing/2014/main" id="{6A82E9D4-A660-744C-BF90-C9D7CC14765B}"/>
              </a:ext>
            </a:extLst>
          </p:cNvPr>
          <p:cNvSpPr txBox="1"/>
          <p:nvPr/>
        </p:nvSpPr>
        <p:spPr>
          <a:xfrm>
            <a:off x="1085700" y="5297214"/>
            <a:ext cx="8176800" cy="1200329"/>
          </a:xfrm>
          <a:prstGeom prst="rect">
            <a:avLst/>
          </a:prstGeom>
          <a:noFill/>
        </p:spPr>
        <p:txBody>
          <a:bodyPr wrap="square" rtlCol="0">
            <a:spAutoFit/>
          </a:bodyPr>
          <a:lstStyle/>
          <a:p>
            <a:r>
              <a:rPr lang="en-US" sz="2400" dirty="0">
                <a:solidFill>
                  <a:schemeClr val="dk1"/>
                </a:solidFill>
                <a:latin typeface="Roboto Condensed Light"/>
                <a:cs typeface="Roboto Condensed Light"/>
                <a:sym typeface="Roboto Condensed Light"/>
              </a:rPr>
              <a:t>There is more information on Genetic Algorithms on my compsci04 page if you want to read a little more about them.</a:t>
            </a:r>
          </a:p>
          <a:p>
            <a:r>
              <a:rPr lang="en-US" sz="2400" dirty="0">
                <a:solidFill>
                  <a:schemeClr val="dk1"/>
                </a:solidFill>
                <a:latin typeface="Roboto Condensed Light"/>
                <a:cs typeface="Roboto Condensed Light"/>
                <a:sym typeface="Roboto Condensed Light"/>
                <a:hlinkClick r:id="rId3"/>
              </a:rPr>
              <a:t>http://compsci04.snc.edu/cs460/2021/burkab/index.html</a:t>
            </a:r>
            <a:endParaRPr lang="en-US" sz="2400" dirty="0">
              <a:solidFill>
                <a:schemeClr val="dk1"/>
              </a:solidFill>
              <a:latin typeface="Roboto Condensed Light"/>
              <a:cs typeface="Roboto Condensed Light"/>
              <a:sym typeface="Roboto Condensed Light"/>
            </a:endParaRPr>
          </a:p>
        </p:txBody>
      </p:sp>
    </p:spTree>
    <p:extLst>
      <p:ext uri="{BB962C8B-B14F-4D97-AF65-F5344CB8AC3E}">
        <p14:creationId xmlns:p14="http://schemas.microsoft.com/office/powerpoint/2010/main" val="4810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76B5-47CA-C647-97B3-EF78C94EEDDA}"/>
              </a:ext>
            </a:extLst>
          </p:cNvPr>
          <p:cNvSpPr>
            <a:spLocks noGrp="1"/>
          </p:cNvSpPr>
          <p:nvPr>
            <p:ph type="title"/>
          </p:nvPr>
        </p:nvSpPr>
        <p:spPr/>
        <p:txBody>
          <a:bodyPr/>
          <a:lstStyle/>
          <a:p>
            <a:r>
              <a:rPr lang="en-US" sz="4000" dirty="0"/>
              <a:t>Terminology</a:t>
            </a:r>
          </a:p>
        </p:txBody>
      </p:sp>
      <p:sp>
        <p:nvSpPr>
          <p:cNvPr id="3" name="Text Placeholder 2">
            <a:extLst>
              <a:ext uri="{FF2B5EF4-FFF2-40B4-BE49-F238E27FC236}">
                <a16:creationId xmlns:a16="http://schemas.microsoft.com/office/drawing/2014/main" id="{0B2DCDD9-3D41-EF46-BE3D-A6A8A7781E01}"/>
              </a:ext>
            </a:extLst>
          </p:cNvPr>
          <p:cNvSpPr>
            <a:spLocks noGrp="1"/>
          </p:cNvSpPr>
          <p:nvPr>
            <p:ph type="body" idx="1"/>
          </p:nvPr>
        </p:nvSpPr>
        <p:spPr>
          <a:xfrm>
            <a:off x="1085700" y="1769800"/>
            <a:ext cx="8176800" cy="1771890"/>
          </a:xfrm>
        </p:spPr>
        <p:txBody>
          <a:bodyPr/>
          <a:lstStyle/>
          <a:p>
            <a:r>
              <a:rPr lang="en-US" dirty="0"/>
              <a:t>Individual – Set of polygons</a:t>
            </a:r>
          </a:p>
          <a:p>
            <a:r>
              <a:rPr lang="en-US" dirty="0"/>
              <a:t>Generation/Population – Set of Individuals </a:t>
            </a:r>
          </a:p>
        </p:txBody>
      </p:sp>
    </p:spTree>
    <p:extLst>
      <p:ext uri="{BB962C8B-B14F-4D97-AF65-F5344CB8AC3E}">
        <p14:creationId xmlns:p14="http://schemas.microsoft.com/office/powerpoint/2010/main" val="200200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E8CA-8623-924D-AE5D-A467C9E78C2E}"/>
              </a:ext>
            </a:extLst>
          </p:cNvPr>
          <p:cNvSpPr>
            <a:spLocks noGrp="1"/>
          </p:cNvSpPr>
          <p:nvPr>
            <p:ph type="title"/>
          </p:nvPr>
        </p:nvSpPr>
        <p:spPr/>
        <p:txBody>
          <a:bodyPr/>
          <a:lstStyle/>
          <a:p>
            <a:r>
              <a:rPr lang="en-US" sz="4000" dirty="0"/>
              <a:t>Steps of my Genetic Algorithm</a:t>
            </a:r>
          </a:p>
        </p:txBody>
      </p:sp>
      <p:sp>
        <p:nvSpPr>
          <p:cNvPr id="4" name="TextBox 3">
            <a:extLst>
              <a:ext uri="{FF2B5EF4-FFF2-40B4-BE49-F238E27FC236}">
                <a16:creationId xmlns:a16="http://schemas.microsoft.com/office/drawing/2014/main" id="{14F324B4-E3F2-3546-B125-6D25F755BBED}"/>
              </a:ext>
            </a:extLst>
          </p:cNvPr>
          <p:cNvSpPr txBox="1"/>
          <p:nvPr/>
        </p:nvSpPr>
        <p:spPr>
          <a:xfrm>
            <a:off x="1085700" y="1904457"/>
            <a:ext cx="7968148" cy="3293209"/>
          </a:xfrm>
          <a:prstGeom prst="rect">
            <a:avLst/>
          </a:prstGeom>
          <a:noFill/>
        </p:spPr>
        <p:txBody>
          <a:bodyPr wrap="square" rtlCol="0">
            <a:spAutoFit/>
          </a:bodyPr>
          <a:lstStyle/>
          <a:p>
            <a:pPr marL="342900" indent="-342900">
              <a:spcAft>
                <a:spcPts val="1200"/>
              </a:spcAft>
              <a:buFont typeface="+mj-lt"/>
              <a:buAutoNum type="arabicPeriod"/>
            </a:pPr>
            <a:r>
              <a:rPr lang="en-US" sz="2400" dirty="0">
                <a:solidFill>
                  <a:schemeClr val="dk1"/>
                </a:solidFill>
                <a:latin typeface="Roboto Condensed Light"/>
                <a:cs typeface="Roboto Condensed Light"/>
                <a:sym typeface="Roboto Condensed Light"/>
              </a:rPr>
              <a:t>A set number of random Individuals are generated, and a set number of polygons for each Individual are generated.</a:t>
            </a:r>
          </a:p>
          <a:p>
            <a:pPr marL="342900" indent="-342900">
              <a:spcAft>
                <a:spcPts val="1200"/>
              </a:spcAft>
              <a:buFont typeface="+mj-lt"/>
              <a:buAutoNum type="arabicPeriod"/>
            </a:pPr>
            <a:r>
              <a:rPr lang="en-US" sz="2400" dirty="0">
                <a:solidFill>
                  <a:schemeClr val="dk1"/>
                </a:solidFill>
                <a:latin typeface="Roboto Condensed Light"/>
                <a:cs typeface="Roboto Condensed Light"/>
                <a:sym typeface="Roboto Condensed Light"/>
              </a:rPr>
              <a:t>Individuals are selected for crossover.</a:t>
            </a:r>
          </a:p>
          <a:p>
            <a:pPr marL="342900" indent="-342900">
              <a:spcAft>
                <a:spcPts val="1200"/>
              </a:spcAft>
              <a:buFont typeface="+mj-lt"/>
              <a:buAutoNum type="arabicPeriod"/>
            </a:pPr>
            <a:r>
              <a:rPr lang="en-US" sz="2400" dirty="0">
                <a:solidFill>
                  <a:schemeClr val="dk1"/>
                </a:solidFill>
                <a:latin typeface="Roboto Condensed Light"/>
                <a:cs typeface="Roboto Condensed Light"/>
                <a:sym typeface="Roboto Condensed Light"/>
              </a:rPr>
              <a:t>Individuals are mutated.</a:t>
            </a:r>
          </a:p>
          <a:p>
            <a:pPr marL="342900" indent="-342900">
              <a:spcAft>
                <a:spcPts val="1200"/>
              </a:spcAft>
              <a:buFont typeface="+mj-lt"/>
              <a:buAutoNum type="arabicPeriod"/>
            </a:pPr>
            <a:r>
              <a:rPr lang="en-US" sz="2400" dirty="0">
                <a:solidFill>
                  <a:schemeClr val="dk1"/>
                </a:solidFill>
                <a:latin typeface="Roboto Condensed Light"/>
                <a:cs typeface="Roboto Condensed Light"/>
                <a:sym typeface="Roboto Condensed Light"/>
              </a:rPr>
              <a:t>After crossover and mutation, we have generation 1.</a:t>
            </a:r>
          </a:p>
          <a:p>
            <a:pPr marL="342900" indent="-342900">
              <a:spcAft>
                <a:spcPts val="1200"/>
              </a:spcAft>
              <a:buFont typeface="+mj-lt"/>
              <a:buAutoNum type="arabicPeriod"/>
            </a:pPr>
            <a:r>
              <a:rPr lang="en-US" sz="2400" dirty="0">
                <a:solidFill>
                  <a:schemeClr val="dk1"/>
                </a:solidFill>
                <a:latin typeface="Roboto Condensed Light"/>
                <a:cs typeface="Roboto Condensed Light"/>
                <a:sym typeface="Roboto Condensed Light"/>
              </a:rPr>
              <a:t>Steps 2 and 3 are repeated using the previous generation. This loops until the user tells the algorithm to stop.</a:t>
            </a:r>
          </a:p>
        </p:txBody>
      </p:sp>
    </p:spTree>
    <p:extLst>
      <p:ext uri="{BB962C8B-B14F-4D97-AF65-F5344CB8AC3E}">
        <p14:creationId xmlns:p14="http://schemas.microsoft.com/office/powerpoint/2010/main" val="6688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6A241-D440-4548-B964-2CEC9CD24002}"/>
              </a:ext>
            </a:extLst>
          </p:cNvPr>
          <p:cNvSpPr>
            <a:spLocks noGrp="1"/>
          </p:cNvSpPr>
          <p:nvPr>
            <p:ph type="title"/>
          </p:nvPr>
        </p:nvSpPr>
        <p:spPr/>
        <p:txBody>
          <a:bodyPr/>
          <a:lstStyle/>
          <a:p>
            <a:r>
              <a:rPr lang="en-US" sz="4000" dirty="0"/>
              <a:t>Single-Point Crossover</a:t>
            </a:r>
          </a:p>
        </p:txBody>
      </p:sp>
      <p:sp>
        <p:nvSpPr>
          <p:cNvPr id="4" name="TextBox 3">
            <a:extLst>
              <a:ext uri="{FF2B5EF4-FFF2-40B4-BE49-F238E27FC236}">
                <a16:creationId xmlns:a16="http://schemas.microsoft.com/office/drawing/2014/main" id="{A3057B14-6842-FA47-903C-7B4912DB27E9}"/>
              </a:ext>
            </a:extLst>
          </p:cNvPr>
          <p:cNvSpPr txBox="1"/>
          <p:nvPr/>
        </p:nvSpPr>
        <p:spPr>
          <a:xfrm>
            <a:off x="1085700" y="2108651"/>
            <a:ext cx="1481959"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a:solidFill>
                  <a:schemeClr val="dk1"/>
                </a:solidFill>
                <a:latin typeface="Roboto Condensed Light"/>
                <a:cs typeface="Roboto Condensed Light"/>
              </a:defRPr>
            </a:lvl1pPr>
          </a:lstStyle>
          <a:p>
            <a:r>
              <a:rPr lang="en-US" dirty="0"/>
              <a:t>Mother</a:t>
            </a:r>
          </a:p>
        </p:txBody>
      </p:sp>
      <p:sp>
        <p:nvSpPr>
          <p:cNvPr id="5" name="Rectangle 4">
            <a:extLst>
              <a:ext uri="{FF2B5EF4-FFF2-40B4-BE49-F238E27FC236}">
                <a16:creationId xmlns:a16="http://schemas.microsoft.com/office/drawing/2014/main" id="{6C6F6BA9-AEBB-B843-B136-C5EEC5B1E44E}"/>
              </a:ext>
            </a:extLst>
          </p:cNvPr>
          <p:cNvSpPr/>
          <p:nvPr/>
        </p:nvSpPr>
        <p:spPr>
          <a:xfrm>
            <a:off x="2567659"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6D30ACD-3F1E-834C-968F-86BA1688F965}"/>
              </a:ext>
            </a:extLst>
          </p:cNvPr>
          <p:cNvSpPr txBox="1"/>
          <p:nvPr/>
        </p:nvSpPr>
        <p:spPr>
          <a:xfrm>
            <a:off x="2714804" y="2182227"/>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1</a:t>
            </a:r>
            <a:endParaRPr lang="en-US" dirty="0"/>
          </a:p>
        </p:txBody>
      </p:sp>
      <p:sp>
        <p:nvSpPr>
          <p:cNvPr id="7" name="Rectangle 6">
            <a:extLst>
              <a:ext uri="{FF2B5EF4-FFF2-40B4-BE49-F238E27FC236}">
                <a16:creationId xmlns:a16="http://schemas.microsoft.com/office/drawing/2014/main" id="{C38E8EA4-48DD-1445-A48F-6E939AD8BCCD}"/>
              </a:ext>
            </a:extLst>
          </p:cNvPr>
          <p:cNvSpPr/>
          <p:nvPr/>
        </p:nvSpPr>
        <p:spPr>
          <a:xfrm>
            <a:off x="3387467" y="2108651"/>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8721F029-A87A-7248-B229-94CCC8A04C16}"/>
              </a:ext>
            </a:extLst>
          </p:cNvPr>
          <p:cNvSpPr txBox="1"/>
          <p:nvPr/>
        </p:nvSpPr>
        <p:spPr>
          <a:xfrm>
            <a:off x="3508335" y="2177812"/>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2</a:t>
            </a:r>
            <a:endParaRPr lang="en-US" dirty="0"/>
          </a:p>
        </p:txBody>
      </p:sp>
      <p:sp>
        <p:nvSpPr>
          <p:cNvPr id="9" name="Rectangle 8">
            <a:extLst>
              <a:ext uri="{FF2B5EF4-FFF2-40B4-BE49-F238E27FC236}">
                <a16:creationId xmlns:a16="http://schemas.microsoft.com/office/drawing/2014/main" id="{DC83DE83-2908-AE49-B132-DCF803BCAED1}"/>
              </a:ext>
            </a:extLst>
          </p:cNvPr>
          <p:cNvSpPr/>
          <p:nvPr/>
        </p:nvSpPr>
        <p:spPr>
          <a:xfrm>
            <a:off x="4207275"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A6E31E0-2541-5641-B7AB-3EF8542457F0}"/>
              </a:ext>
            </a:extLst>
          </p:cNvPr>
          <p:cNvSpPr txBox="1"/>
          <p:nvPr/>
        </p:nvSpPr>
        <p:spPr>
          <a:xfrm>
            <a:off x="4354420"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3</a:t>
            </a:r>
            <a:endParaRPr lang="en-US" dirty="0"/>
          </a:p>
        </p:txBody>
      </p:sp>
      <p:sp>
        <p:nvSpPr>
          <p:cNvPr id="11" name="Rectangle 10">
            <a:extLst>
              <a:ext uri="{FF2B5EF4-FFF2-40B4-BE49-F238E27FC236}">
                <a16:creationId xmlns:a16="http://schemas.microsoft.com/office/drawing/2014/main" id="{02272EA9-083C-9B4B-B066-ED76E981FFB1}"/>
              </a:ext>
            </a:extLst>
          </p:cNvPr>
          <p:cNvSpPr/>
          <p:nvPr/>
        </p:nvSpPr>
        <p:spPr>
          <a:xfrm>
            <a:off x="5058614"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C76E8CA-C6E6-7C48-85AE-EE4244D44FAF}"/>
              </a:ext>
            </a:extLst>
          </p:cNvPr>
          <p:cNvSpPr txBox="1"/>
          <p:nvPr/>
        </p:nvSpPr>
        <p:spPr>
          <a:xfrm>
            <a:off x="5205759"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4</a:t>
            </a:r>
            <a:endParaRPr lang="en-US" dirty="0"/>
          </a:p>
        </p:txBody>
      </p:sp>
      <p:sp>
        <p:nvSpPr>
          <p:cNvPr id="13" name="Rectangle 12">
            <a:extLst>
              <a:ext uri="{FF2B5EF4-FFF2-40B4-BE49-F238E27FC236}">
                <a16:creationId xmlns:a16="http://schemas.microsoft.com/office/drawing/2014/main" id="{207C4F34-022F-7F49-A386-1A4EDCB54722}"/>
              </a:ext>
            </a:extLst>
          </p:cNvPr>
          <p:cNvSpPr/>
          <p:nvPr/>
        </p:nvSpPr>
        <p:spPr>
          <a:xfrm>
            <a:off x="5994030"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331320D5-351A-4B4B-B642-05D68E233658}"/>
              </a:ext>
            </a:extLst>
          </p:cNvPr>
          <p:cNvSpPr txBox="1"/>
          <p:nvPr/>
        </p:nvSpPr>
        <p:spPr>
          <a:xfrm>
            <a:off x="6141175" y="2180749"/>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5</a:t>
            </a:r>
            <a:endParaRPr lang="en-US" dirty="0"/>
          </a:p>
        </p:txBody>
      </p:sp>
      <p:sp>
        <p:nvSpPr>
          <p:cNvPr id="15" name="Rectangle 14">
            <a:extLst>
              <a:ext uri="{FF2B5EF4-FFF2-40B4-BE49-F238E27FC236}">
                <a16:creationId xmlns:a16="http://schemas.microsoft.com/office/drawing/2014/main" id="{02CDDE19-0698-BC4B-AE08-F76214F11DB5}"/>
              </a:ext>
            </a:extLst>
          </p:cNvPr>
          <p:cNvSpPr/>
          <p:nvPr/>
        </p:nvSpPr>
        <p:spPr>
          <a:xfrm>
            <a:off x="6813838" y="2107173"/>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06E69929-CE5D-EF48-888F-AE7DEFACE7F1}"/>
              </a:ext>
            </a:extLst>
          </p:cNvPr>
          <p:cNvSpPr txBox="1"/>
          <p:nvPr/>
        </p:nvSpPr>
        <p:spPr>
          <a:xfrm>
            <a:off x="6934706" y="2176334"/>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6</a:t>
            </a:r>
            <a:endParaRPr lang="en-US" dirty="0"/>
          </a:p>
        </p:txBody>
      </p:sp>
      <p:sp>
        <p:nvSpPr>
          <p:cNvPr id="17" name="Rectangle 16">
            <a:extLst>
              <a:ext uri="{FF2B5EF4-FFF2-40B4-BE49-F238E27FC236}">
                <a16:creationId xmlns:a16="http://schemas.microsoft.com/office/drawing/2014/main" id="{585F4962-B299-C044-8324-B9B6DF817207}"/>
              </a:ext>
            </a:extLst>
          </p:cNvPr>
          <p:cNvSpPr/>
          <p:nvPr/>
        </p:nvSpPr>
        <p:spPr>
          <a:xfrm>
            <a:off x="7633646" y="2105695"/>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15B8CF52-3971-AC43-9D1C-E0EEAB172164}"/>
              </a:ext>
            </a:extLst>
          </p:cNvPr>
          <p:cNvSpPr txBox="1"/>
          <p:nvPr/>
        </p:nvSpPr>
        <p:spPr>
          <a:xfrm>
            <a:off x="7780791" y="2179271"/>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7</a:t>
            </a:r>
            <a:endParaRPr lang="en-US" dirty="0"/>
          </a:p>
        </p:txBody>
      </p:sp>
      <p:sp>
        <p:nvSpPr>
          <p:cNvPr id="19" name="Rectangle 18">
            <a:extLst>
              <a:ext uri="{FF2B5EF4-FFF2-40B4-BE49-F238E27FC236}">
                <a16:creationId xmlns:a16="http://schemas.microsoft.com/office/drawing/2014/main" id="{89676A46-0F17-B74F-8B15-2A802E728656}"/>
              </a:ext>
            </a:extLst>
          </p:cNvPr>
          <p:cNvSpPr/>
          <p:nvPr/>
        </p:nvSpPr>
        <p:spPr>
          <a:xfrm>
            <a:off x="8484985" y="2105695"/>
            <a:ext cx="662151" cy="5164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DFA798EE-F291-D949-9A75-BFDCCD904EC2}"/>
              </a:ext>
            </a:extLst>
          </p:cNvPr>
          <p:cNvSpPr txBox="1"/>
          <p:nvPr/>
        </p:nvSpPr>
        <p:spPr>
          <a:xfrm>
            <a:off x="8632130" y="2179271"/>
            <a:ext cx="39939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p</a:t>
            </a:r>
            <a:r>
              <a:rPr lang="en-US" baseline="-25000" dirty="0"/>
              <a:t>8</a:t>
            </a:r>
            <a:endParaRPr lang="en-US" dirty="0"/>
          </a:p>
        </p:txBody>
      </p:sp>
      <p:sp>
        <p:nvSpPr>
          <p:cNvPr id="21" name="TextBox 20">
            <a:extLst>
              <a:ext uri="{FF2B5EF4-FFF2-40B4-BE49-F238E27FC236}">
                <a16:creationId xmlns:a16="http://schemas.microsoft.com/office/drawing/2014/main" id="{63EAF7D9-DA3C-1C40-8A8A-E051B6626648}"/>
              </a:ext>
            </a:extLst>
          </p:cNvPr>
          <p:cNvSpPr txBox="1"/>
          <p:nvPr/>
        </p:nvSpPr>
        <p:spPr>
          <a:xfrm>
            <a:off x="1085700" y="3265357"/>
            <a:ext cx="1481959" cy="461665"/>
          </a:xfrm>
          <a:prstGeom prst="rect">
            <a:avLst/>
          </a:prstGeom>
          <a:noFill/>
        </p:spPr>
        <p:txBody>
          <a:bodyPr wrap="square" rtlCol="0">
            <a:spAutoFit/>
          </a:bodyPr>
          <a:lstStyle/>
          <a:p>
            <a:r>
              <a:rPr lang="en-US" sz="2400" dirty="0">
                <a:solidFill>
                  <a:schemeClr val="dk1"/>
                </a:solidFill>
                <a:latin typeface="Roboto Condensed Light"/>
                <a:cs typeface="Roboto Condensed Light"/>
              </a:rPr>
              <a:t>Father</a:t>
            </a:r>
          </a:p>
        </p:txBody>
      </p:sp>
      <p:sp>
        <p:nvSpPr>
          <p:cNvPr id="22" name="Rectangle 21">
            <a:extLst>
              <a:ext uri="{FF2B5EF4-FFF2-40B4-BE49-F238E27FC236}">
                <a16:creationId xmlns:a16="http://schemas.microsoft.com/office/drawing/2014/main" id="{35D43930-EC76-A549-B213-24C2F2E68FFF}"/>
              </a:ext>
            </a:extLst>
          </p:cNvPr>
          <p:cNvSpPr/>
          <p:nvPr/>
        </p:nvSpPr>
        <p:spPr>
          <a:xfrm>
            <a:off x="2567659" y="3214872"/>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91ADBF-945D-864B-BC07-F010CD65CE80}"/>
              </a:ext>
            </a:extLst>
          </p:cNvPr>
          <p:cNvSpPr txBox="1"/>
          <p:nvPr/>
        </p:nvSpPr>
        <p:spPr>
          <a:xfrm>
            <a:off x="2714804" y="3288448"/>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1</a:t>
            </a:r>
            <a:endParaRPr lang="en-US" dirty="0"/>
          </a:p>
        </p:txBody>
      </p:sp>
      <p:sp>
        <p:nvSpPr>
          <p:cNvPr id="24" name="Rectangle 23">
            <a:extLst>
              <a:ext uri="{FF2B5EF4-FFF2-40B4-BE49-F238E27FC236}">
                <a16:creationId xmlns:a16="http://schemas.microsoft.com/office/drawing/2014/main" id="{9812D27D-DE7B-5442-83DF-222ED88AD8CB}"/>
              </a:ext>
            </a:extLst>
          </p:cNvPr>
          <p:cNvSpPr/>
          <p:nvPr/>
        </p:nvSpPr>
        <p:spPr>
          <a:xfrm>
            <a:off x="3387467" y="3214872"/>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BF658BB-54FD-F941-8F3B-171D5EB78FD6}"/>
              </a:ext>
            </a:extLst>
          </p:cNvPr>
          <p:cNvSpPr txBox="1"/>
          <p:nvPr/>
        </p:nvSpPr>
        <p:spPr>
          <a:xfrm>
            <a:off x="3508335" y="3284033"/>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2</a:t>
            </a:r>
            <a:endParaRPr lang="en-US" dirty="0"/>
          </a:p>
        </p:txBody>
      </p:sp>
      <p:sp>
        <p:nvSpPr>
          <p:cNvPr id="26" name="Rectangle 25">
            <a:extLst>
              <a:ext uri="{FF2B5EF4-FFF2-40B4-BE49-F238E27FC236}">
                <a16:creationId xmlns:a16="http://schemas.microsoft.com/office/drawing/2014/main" id="{4CB385F4-E6BD-C642-8B26-389D0E9A8FFD}"/>
              </a:ext>
            </a:extLst>
          </p:cNvPr>
          <p:cNvSpPr/>
          <p:nvPr/>
        </p:nvSpPr>
        <p:spPr>
          <a:xfrm>
            <a:off x="4207275"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64E045-678F-9241-8E84-10A3E197F69F}"/>
              </a:ext>
            </a:extLst>
          </p:cNvPr>
          <p:cNvSpPr txBox="1"/>
          <p:nvPr/>
        </p:nvSpPr>
        <p:spPr>
          <a:xfrm>
            <a:off x="4354420"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3</a:t>
            </a:r>
            <a:endParaRPr lang="en-US" dirty="0"/>
          </a:p>
        </p:txBody>
      </p:sp>
      <p:sp>
        <p:nvSpPr>
          <p:cNvPr id="28" name="Rectangle 27">
            <a:extLst>
              <a:ext uri="{FF2B5EF4-FFF2-40B4-BE49-F238E27FC236}">
                <a16:creationId xmlns:a16="http://schemas.microsoft.com/office/drawing/2014/main" id="{699A788A-B19A-694E-B833-3068DC4758A5}"/>
              </a:ext>
            </a:extLst>
          </p:cNvPr>
          <p:cNvSpPr/>
          <p:nvPr/>
        </p:nvSpPr>
        <p:spPr>
          <a:xfrm>
            <a:off x="5058614"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A07FF15-7B75-CE40-9263-FED6A9A9338C}"/>
              </a:ext>
            </a:extLst>
          </p:cNvPr>
          <p:cNvSpPr txBox="1"/>
          <p:nvPr/>
        </p:nvSpPr>
        <p:spPr>
          <a:xfrm>
            <a:off x="5205759"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4</a:t>
            </a:r>
            <a:endParaRPr lang="en-US" dirty="0"/>
          </a:p>
        </p:txBody>
      </p:sp>
      <p:sp>
        <p:nvSpPr>
          <p:cNvPr id="30" name="Rectangle 29">
            <a:extLst>
              <a:ext uri="{FF2B5EF4-FFF2-40B4-BE49-F238E27FC236}">
                <a16:creationId xmlns:a16="http://schemas.microsoft.com/office/drawing/2014/main" id="{A75A4C5E-44CC-5F47-BA3B-B928E6BB4D08}"/>
              </a:ext>
            </a:extLst>
          </p:cNvPr>
          <p:cNvSpPr/>
          <p:nvPr/>
        </p:nvSpPr>
        <p:spPr>
          <a:xfrm>
            <a:off x="5994030"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DB3B01E-3DCE-4848-A874-41C34282A55D}"/>
              </a:ext>
            </a:extLst>
          </p:cNvPr>
          <p:cNvSpPr txBox="1"/>
          <p:nvPr/>
        </p:nvSpPr>
        <p:spPr>
          <a:xfrm>
            <a:off x="6141175" y="3286970"/>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5</a:t>
            </a:r>
            <a:endParaRPr lang="en-US" dirty="0"/>
          </a:p>
        </p:txBody>
      </p:sp>
      <p:sp>
        <p:nvSpPr>
          <p:cNvPr id="32" name="Rectangle 31">
            <a:extLst>
              <a:ext uri="{FF2B5EF4-FFF2-40B4-BE49-F238E27FC236}">
                <a16:creationId xmlns:a16="http://schemas.microsoft.com/office/drawing/2014/main" id="{6ED7EC1F-A64E-C94A-A0BD-113E14027075}"/>
              </a:ext>
            </a:extLst>
          </p:cNvPr>
          <p:cNvSpPr/>
          <p:nvPr/>
        </p:nvSpPr>
        <p:spPr>
          <a:xfrm>
            <a:off x="6813838" y="3213394"/>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79052F1-F42A-4640-AFF0-606060661D54}"/>
              </a:ext>
            </a:extLst>
          </p:cNvPr>
          <p:cNvSpPr txBox="1"/>
          <p:nvPr/>
        </p:nvSpPr>
        <p:spPr>
          <a:xfrm>
            <a:off x="6934706" y="3282555"/>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6</a:t>
            </a:r>
            <a:endParaRPr lang="en-US" dirty="0"/>
          </a:p>
        </p:txBody>
      </p:sp>
      <p:sp>
        <p:nvSpPr>
          <p:cNvPr id="34" name="Rectangle 33">
            <a:extLst>
              <a:ext uri="{FF2B5EF4-FFF2-40B4-BE49-F238E27FC236}">
                <a16:creationId xmlns:a16="http://schemas.microsoft.com/office/drawing/2014/main" id="{96B62550-6704-D744-85A1-E59F5F114332}"/>
              </a:ext>
            </a:extLst>
          </p:cNvPr>
          <p:cNvSpPr/>
          <p:nvPr/>
        </p:nvSpPr>
        <p:spPr>
          <a:xfrm>
            <a:off x="7633646" y="3211916"/>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96786DE-0B23-9348-A842-13674C06C3C9}"/>
              </a:ext>
            </a:extLst>
          </p:cNvPr>
          <p:cNvSpPr txBox="1"/>
          <p:nvPr/>
        </p:nvSpPr>
        <p:spPr>
          <a:xfrm>
            <a:off x="7780791" y="3285492"/>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7</a:t>
            </a:r>
            <a:endParaRPr lang="en-US" dirty="0"/>
          </a:p>
        </p:txBody>
      </p:sp>
      <p:sp>
        <p:nvSpPr>
          <p:cNvPr id="36" name="Rectangle 35">
            <a:extLst>
              <a:ext uri="{FF2B5EF4-FFF2-40B4-BE49-F238E27FC236}">
                <a16:creationId xmlns:a16="http://schemas.microsoft.com/office/drawing/2014/main" id="{AE0214E2-970E-D743-9A58-BCE1EA49B3A9}"/>
              </a:ext>
            </a:extLst>
          </p:cNvPr>
          <p:cNvSpPr/>
          <p:nvPr/>
        </p:nvSpPr>
        <p:spPr>
          <a:xfrm>
            <a:off x="8484985" y="3211916"/>
            <a:ext cx="662151" cy="5164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9E5F102-E010-EF4B-BC21-13C9FEC0FCFD}"/>
              </a:ext>
            </a:extLst>
          </p:cNvPr>
          <p:cNvSpPr txBox="1"/>
          <p:nvPr/>
        </p:nvSpPr>
        <p:spPr>
          <a:xfrm>
            <a:off x="8632130" y="3285492"/>
            <a:ext cx="3993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p</a:t>
            </a:r>
            <a:r>
              <a:rPr lang="en-US" baseline="-25000" dirty="0"/>
              <a:t>8</a:t>
            </a:r>
            <a:endParaRPr lang="en-US" dirty="0"/>
          </a:p>
        </p:txBody>
      </p:sp>
      <p:sp>
        <p:nvSpPr>
          <p:cNvPr id="38" name="Up Arrow 37">
            <a:extLst>
              <a:ext uri="{FF2B5EF4-FFF2-40B4-BE49-F238E27FC236}">
                <a16:creationId xmlns:a16="http://schemas.microsoft.com/office/drawing/2014/main" id="{1BDFBF56-D024-DF4C-80A5-C4968B48E259}"/>
              </a:ext>
            </a:extLst>
          </p:cNvPr>
          <p:cNvSpPr/>
          <p:nvPr/>
        </p:nvSpPr>
        <p:spPr>
          <a:xfrm>
            <a:off x="6049210" y="2716301"/>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Up Arrow 38">
            <a:extLst>
              <a:ext uri="{FF2B5EF4-FFF2-40B4-BE49-F238E27FC236}">
                <a16:creationId xmlns:a16="http://schemas.microsoft.com/office/drawing/2014/main" id="{581312D5-7E03-B04A-8FC0-B8FD5DBD81AD}"/>
              </a:ext>
            </a:extLst>
          </p:cNvPr>
          <p:cNvSpPr/>
          <p:nvPr/>
        </p:nvSpPr>
        <p:spPr>
          <a:xfrm>
            <a:off x="7688826" y="2716300"/>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Up Arrow 39">
            <a:extLst>
              <a:ext uri="{FF2B5EF4-FFF2-40B4-BE49-F238E27FC236}">
                <a16:creationId xmlns:a16="http://schemas.microsoft.com/office/drawing/2014/main" id="{5E926D1C-69D0-1940-BF7F-08DFC583AECE}"/>
              </a:ext>
            </a:extLst>
          </p:cNvPr>
          <p:cNvSpPr/>
          <p:nvPr/>
        </p:nvSpPr>
        <p:spPr>
          <a:xfrm>
            <a:off x="6842741" y="2724084"/>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Up Arrow 40">
            <a:extLst>
              <a:ext uri="{FF2B5EF4-FFF2-40B4-BE49-F238E27FC236}">
                <a16:creationId xmlns:a16="http://schemas.microsoft.com/office/drawing/2014/main" id="{AF53EF53-05CF-8941-BB3F-BCFCDB3566BF}"/>
              </a:ext>
            </a:extLst>
          </p:cNvPr>
          <p:cNvSpPr/>
          <p:nvPr/>
        </p:nvSpPr>
        <p:spPr>
          <a:xfrm>
            <a:off x="8540165" y="2718129"/>
            <a:ext cx="183930" cy="3888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Up Arrow 41">
            <a:extLst>
              <a:ext uri="{FF2B5EF4-FFF2-40B4-BE49-F238E27FC236}">
                <a16:creationId xmlns:a16="http://schemas.microsoft.com/office/drawing/2014/main" id="{8FD3603A-27CE-3242-A7DD-1DCB2F942E8E}"/>
              </a:ext>
            </a:extLst>
          </p:cNvPr>
          <p:cNvSpPr/>
          <p:nvPr/>
        </p:nvSpPr>
        <p:spPr>
          <a:xfrm rot="10800000">
            <a:off x="6445975" y="2716300"/>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3" name="Up Arrow 42">
            <a:extLst>
              <a:ext uri="{FF2B5EF4-FFF2-40B4-BE49-F238E27FC236}">
                <a16:creationId xmlns:a16="http://schemas.microsoft.com/office/drawing/2014/main" id="{AC0C78C3-E247-2D41-9410-D9A09C7D3A8E}"/>
              </a:ext>
            </a:extLst>
          </p:cNvPr>
          <p:cNvSpPr/>
          <p:nvPr/>
        </p:nvSpPr>
        <p:spPr>
          <a:xfrm rot="10800000">
            <a:off x="7239506" y="2724082"/>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4" name="Up Arrow 43">
            <a:extLst>
              <a:ext uri="{FF2B5EF4-FFF2-40B4-BE49-F238E27FC236}">
                <a16:creationId xmlns:a16="http://schemas.microsoft.com/office/drawing/2014/main" id="{85332462-B751-3D4D-AD90-82D52E83C5F0}"/>
              </a:ext>
            </a:extLst>
          </p:cNvPr>
          <p:cNvSpPr/>
          <p:nvPr/>
        </p:nvSpPr>
        <p:spPr>
          <a:xfrm rot="10800000">
            <a:off x="8072457" y="2724083"/>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5" name="Up Arrow 44">
            <a:extLst>
              <a:ext uri="{FF2B5EF4-FFF2-40B4-BE49-F238E27FC236}">
                <a16:creationId xmlns:a16="http://schemas.microsoft.com/office/drawing/2014/main" id="{3442EFCD-95B7-FB4D-BC7B-874C081AA5C8}"/>
              </a:ext>
            </a:extLst>
          </p:cNvPr>
          <p:cNvSpPr/>
          <p:nvPr/>
        </p:nvSpPr>
        <p:spPr>
          <a:xfrm rot="10800000">
            <a:off x="8929049" y="2713025"/>
            <a:ext cx="183930" cy="388883"/>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6" name="TextBox 45">
            <a:extLst>
              <a:ext uri="{FF2B5EF4-FFF2-40B4-BE49-F238E27FC236}">
                <a16:creationId xmlns:a16="http://schemas.microsoft.com/office/drawing/2014/main" id="{5BC09F3E-D92A-D74B-8FE1-02C0244BE1FB}"/>
              </a:ext>
            </a:extLst>
          </p:cNvPr>
          <p:cNvSpPr txBox="1"/>
          <p:nvPr/>
        </p:nvSpPr>
        <p:spPr>
          <a:xfrm>
            <a:off x="1085700" y="4752305"/>
            <a:ext cx="6423032" cy="461665"/>
          </a:xfrm>
          <a:prstGeom prst="rect">
            <a:avLst/>
          </a:prstGeom>
          <a:noFill/>
        </p:spPr>
        <p:txBody>
          <a:bodyPr wrap="square" rtlCol="0">
            <a:spAutoFit/>
          </a:bodyPr>
          <a:lstStyle>
            <a:defPPr marR="0" lvl="0" algn="l" rtl="0">
              <a:lnSpc>
                <a:spcPct val="100000"/>
              </a:lnSpc>
              <a:spcBef>
                <a:spcPts val="0"/>
              </a:spcBef>
              <a:spcAft>
                <a:spcPts val="0"/>
              </a:spcAft>
            </a:defPPr>
          </a:lstStyle>
          <a:p>
            <a:r>
              <a:rPr lang="en-US" sz="2400" dirty="0">
                <a:solidFill>
                  <a:schemeClr val="dk1"/>
                </a:solidFill>
                <a:latin typeface="Roboto Condensed Light"/>
                <a:cs typeface="Roboto Condensed Light"/>
              </a:rPr>
              <a:t>The p</a:t>
            </a:r>
            <a:r>
              <a:rPr lang="en-US" sz="2400" baseline="-25000" dirty="0">
                <a:solidFill>
                  <a:schemeClr val="dk1"/>
                </a:solidFill>
                <a:latin typeface="Roboto Condensed Light"/>
                <a:cs typeface="Roboto Condensed Light"/>
              </a:rPr>
              <a:t>i</a:t>
            </a:r>
            <a:r>
              <a:rPr lang="en-US" sz="2400" dirty="0">
                <a:solidFill>
                  <a:schemeClr val="dk1"/>
                </a:solidFill>
                <a:latin typeface="Roboto Condensed Light"/>
                <a:cs typeface="Roboto Condensed Light"/>
              </a:rPr>
              <a:t>’s represent polygons in the individual.</a:t>
            </a:r>
          </a:p>
        </p:txBody>
      </p:sp>
    </p:spTree>
    <p:extLst>
      <p:ext uri="{BB962C8B-B14F-4D97-AF65-F5344CB8AC3E}">
        <p14:creationId xmlns:p14="http://schemas.microsoft.com/office/powerpoint/2010/main" val="2364429750"/>
      </p:ext>
    </p:extLst>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Salerio · SlidesCarnival</Template>
  <TotalTime>1464</TotalTime>
  <Words>2810</Words>
  <Application>Microsoft Macintosh PowerPoint</Application>
  <PresentationFormat>Widescreen</PresentationFormat>
  <Paragraphs>239</Paragraphs>
  <Slides>36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Arvo</vt:lpstr>
      <vt:lpstr>Calibri</vt:lpstr>
      <vt:lpstr>Courier New</vt:lpstr>
      <vt:lpstr>Roboto Condensed</vt:lpstr>
      <vt:lpstr>Roboto Condensed Light</vt:lpstr>
      <vt:lpstr>Salerio template</vt:lpstr>
      <vt:lpstr>Image Reconstruction with Polygons Using a Genetic Algorithm</vt:lpstr>
      <vt:lpstr>Project Description</vt:lpstr>
      <vt:lpstr>PowerPoint Presentation</vt:lpstr>
      <vt:lpstr>Requirements</vt:lpstr>
      <vt:lpstr>Solution</vt:lpstr>
      <vt:lpstr>What is a Genetic Algorithm?</vt:lpstr>
      <vt:lpstr>Terminology</vt:lpstr>
      <vt:lpstr>Steps of my Genetic Algorithm</vt:lpstr>
      <vt:lpstr>Single-Point Crossover</vt:lpstr>
      <vt:lpstr>Single-Point Crossover</vt:lpstr>
      <vt:lpstr>Multiple-Point Crossover</vt:lpstr>
      <vt:lpstr>Multiple-Point Crossover</vt:lpstr>
      <vt:lpstr>Tournament Selection</vt:lpstr>
      <vt:lpstr>Mutation</vt:lpstr>
      <vt:lpstr>Mutation</vt:lpstr>
      <vt:lpstr>Fitness Function</vt:lpstr>
      <vt:lpstr>Elitism</vt:lpstr>
      <vt:lpstr>Data Flow</vt:lpstr>
      <vt:lpstr>GUI</vt:lpstr>
      <vt:lpstr>Exceptions</vt:lpstr>
      <vt:lpstr>Exceptions</vt:lpstr>
      <vt:lpstr>Methods</vt:lpstr>
      <vt:lpstr>Methods/Techniques/Designs</vt:lpstr>
      <vt:lpstr>Demonstration</vt:lpstr>
      <vt:lpstr>Demonstration</vt:lpstr>
      <vt:lpstr>PowerPoint Presentation</vt:lpstr>
      <vt:lpstr>PowerPoint Presentation</vt:lpstr>
      <vt:lpstr>PowerPoint Presentation</vt:lpstr>
      <vt:lpstr>PowerPoint Presentation</vt:lpstr>
      <vt:lpstr>PowerPoint Presentation</vt:lpstr>
      <vt:lpstr>Learning and Development</vt:lpstr>
      <vt:lpstr>Strategies</vt:lpstr>
      <vt:lpstr>Strategies</vt:lpstr>
      <vt:lpstr>Extensions for Future Students</vt:lpstr>
      <vt:lpstr>Extensions for Future Students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Algorithms</dc:title>
  <dc:creator>Andrew Burkart</dc:creator>
  <cp:lastModifiedBy>Andrew Burkart</cp:lastModifiedBy>
  <cp:revision>1</cp:revision>
  <dcterms:created xsi:type="dcterms:W3CDTF">2021-03-30T03:16:16Z</dcterms:created>
  <dcterms:modified xsi:type="dcterms:W3CDTF">2021-05-01T15:11:15Z</dcterms:modified>
</cp:coreProperties>
</file>