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59d2f9ada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59d2f9ada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59d2f9ada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59d2f9ad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59d2f9ad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259d2f9ad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6422553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6422553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59d2f9ad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59d2f9ad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5cc8f98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5cc8f98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59d2f9ad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59d2f9ad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59d2f9ada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59d2f9ad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59d2f9ad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59d2f9ad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6450e9c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6450e9c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59d2f9ada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59d2f9ada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59d2f9ad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59d2f9ad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ImAQRtYPIW7DVgXLnbnFdrvtXTCHQK-i/view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by Location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Stanaszak</a:t>
            </a:r>
            <a:endParaRPr/>
          </a:p>
        </p:txBody>
      </p:sp>
      <p:sp>
        <p:nvSpPr>
          <p:cNvPr id="136" name="Google Shape;136;p13"/>
          <p:cNvSpPr txBox="1"/>
          <p:nvPr>
            <p:ph idx="1" type="subTitle"/>
          </p:nvPr>
        </p:nvSpPr>
        <p:spPr>
          <a:xfrm>
            <a:off x="5083950" y="34188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CSCI 460 - Capstone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/ Development Strategies</a:t>
            </a:r>
            <a:endParaRPr/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1297500" y="1544664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Sources for Information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Previous class work in </a:t>
            </a:r>
            <a:r>
              <a:rPr lang="en" sz="1400"/>
              <a:t>CSCI 350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AltBeacon Documentation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Documentation on Bluetooth Beacons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Layering Features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Tasking steps out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Taking one step at a time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Planning features &amp; drawing the designs before beginning development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Saving old versions of app via version control and branches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Extensions</a:t>
            </a:r>
            <a:endParaRPr/>
          </a:p>
        </p:txBody>
      </p:sp>
      <p:sp>
        <p:nvSpPr>
          <p:cNvPr id="202" name="Google Shape;202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AR Routing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Multi Client usage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Traffic Monitoring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Sending “invites” to other clients to join them at a location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Subgraphs (Larger scale)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Q/A</a:t>
            </a:r>
            <a:endParaRPr/>
          </a:p>
        </p:txBody>
      </p:sp>
      <p:sp>
        <p:nvSpPr>
          <p:cNvPr id="208" name="Google Shape;208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Thanks for listening!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case bad</a:t>
            </a:r>
            <a:endParaRPr/>
          </a:p>
        </p:txBody>
      </p:sp>
      <p:pic>
        <p:nvPicPr>
          <p:cNvPr id="214" name="Google Shape;214;p25" title="successfulRouting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078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Requirements</a:t>
            </a:r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Original Requirements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Create and build out an application that responds to a client approaching a specified location and displaying some kind of media, image, video, sound etc.</a:t>
            </a:r>
            <a:endParaRPr sz="14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Identify whether the feedback is with the user or with the location.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Identify how it is known that the user is within appropriate proximity of the location.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Address the scale of the physical area in question.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Different feedback should be available at each location.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Can two pieces of feedback be available simultaneously if near two locations?  If so, how?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Indicate nearness to a location.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What if two users are near the same location?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The application should check for updates when started so that additional locations and feedback can be added without reinstalling the app.</a:t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Requirements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Modified Requirements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Create and build out an application that allows the client to be routed through a structured environment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Determine a user’s proximity to the locations.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Consider intersection of locations as well as multiple users per location.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Position “markers” that are used to map the building and guide users.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Consider using an application to map routes within the building.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Choose an appropriate path from the user’s current location to a desired location (and adjusting path if user leaves the suggested path).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Augment the user’s view to indicate direction to take.</a:t>
            </a:r>
            <a:endParaRPr sz="900"/>
          </a:p>
          <a:p>
            <a:pPr indent="-285750" lvl="2" marL="13716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The application should check for updates when started so that additional locations and feedback can be added without reinstalling the app.</a:t>
            </a:r>
            <a:endParaRPr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Bluetooth Beacons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Small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Inexpensive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AltBeacon Library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Android Studio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Java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575" y="445025"/>
            <a:ext cx="2924724" cy="292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1163" y="3759238"/>
            <a:ext cx="5191125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Creating the Graph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What I needed to store: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MAC Address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Name of Beacon (Location)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Adjacent Beacons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Direction</a:t>
            </a:r>
            <a:endParaRPr sz="1400"/>
          </a:p>
          <a:p>
            <a:pPr indent="0" lvl="0" marL="13716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1249" y="1567550"/>
            <a:ext cx="3153899" cy="24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Storing Directional Relationships</a:t>
            </a:r>
            <a:endParaRPr sz="1600"/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494" y="2571750"/>
            <a:ext cx="2781351" cy="21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656" y="2571750"/>
            <a:ext cx="3000744" cy="21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177" name="Google Shape;177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Event Based Routing</a:t>
            </a:r>
            <a:endParaRPr/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494" y="2571750"/>
            <a:ext cx="2781351" cy="21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244" y="2571750"/>
            <a:ext cx="3047156" cy="21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Exceptions</a:t>
            </a:r>
            <a:endParaRPr/>
          </a:p>
        </p:txBody>
      </p:sp>
      <p:sp>
        <p:nvSpPr>
          <p:cNvPr id="185" name="Google Shape;185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Difficulties </a:t>
            </a:r>
            <a:r>
              <a:rPr lang="en" sz="1500"/>
              <a:t>with</a:t>
            </a:r>
            <a:r>
              <a:rPr lang="en" sz="1500"/>
              <a:t> Bluetooth Beacon Distances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Multi-Client Interactions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Admin Application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