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5F5F5" mc:Ignorable="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xmlns:mc="http://schemas.openxmlformats.org/markup-compatibility/2006" xmlns:a14="http://schemas.microsoft.com/office/drawing/2010/main" val="424242" mc:Ignorable="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5B65895-4F01-4E93-AAB9-2559E5548CE6}" type="datetimeFigureOut">
              <a:rPr lang="en-US" smtClean="0"/>
              <a:t>3/22/2010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25B814E-4A14-43F5-A14C-7EA518C8C67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5895-4F01-4E93-AAB9-2559E5548CE6}" type="datetimeFigureOut">
              <a:rPr lang="en-US" smtClean="0"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814E-4A14-43F5-A14C-7EA518C8C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5895-4F01-4E93-AAB9-2559E5548CE6}" type="datetimeFigureOut">
              <a:rPr lang="en-US" smtClean="0"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814E-4A14-43F5-A14C-7EA518C8C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5895-4F01-4E93-AAB9-2559E5548CE6}" type="datetimeFigureOut">
              <a:rPr lang="en-US" smtClean="0"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814E-4A14-43F5-A14C-7EA518C8C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5895-4F01-4E93-AAB9-2559E5548CE6}" type="datetimeFigureOut">
              <a:rPr lang="en-US" smtClean="0"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814E-4A14-43F5-A14C-7EA518C8C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5895-4F01-4E93-AAB9-2559E5548CE6}" type="datetimeFigureOut">
              <a:rPr lang="en-US" smtClean="0"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814E-4A14-43F5-A14C-7EA518C8C6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5895-4F01-4E93-AAB9-2559E5548CE6}" type="datetimeFigureOut">
              <a:rPr lang="en-US" smtClean="0"/>
              <a:t>3/22/2010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814E-4A14-43F5-A14C-7EA518C8C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5895-4F01-4E93-AAB9-2559E5548CE6}" type="datetimeFigureOut">
              <a:rPr lang="en-US" smtClean="0"/>
              <a:t>3/22/2010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814E-4A14-43F5-A14C-7EA518C8C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5895-4F01-4E93-AAB9-2559E5548CE6}" type="datetimeFigureOut">
              <a:rPr lang="en-US" smtClean="0"/>
              <a:t>3/22/2010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814E-4A14-43F5-A14C-7EA518C8C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5F5F5" mc:Ignorable="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5895-4F01-4E93-AAB9-2559E5548CE6}" type="datetimeFigureOut">
              <a:rPr lang="en-US" smtClean="0"/>
              <a:t>3/22/2010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814E-4A14-43F5-A14C-7EA518C8C67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xmlns:mc="http://schemas.openxmlformats.org/markup-compatibility/2006" xmlns:a14="http://schemas.microsoft.com/office/drawing/2010/main" val="424242" mc:Ignorable="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5F5F5" mc:Ignorable="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xmlns:mc="http://schemas.openxmlformats.org/markup-compatibility/2006" xmlns:a14="http://schemas.microsoft.com/office/drawing/2010/main" val="424242" mc:Ignorable="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5895-4F01-4E93-AAB9-2559E5548CE6}" type="datetimeFigureOut">
              <a:rPr lang="en-US" smtClean="0"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B814E-4A14-43F5-A14C-7EA518C8C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5F5F5" mc:Ignorable="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xmlns:mc="http://schemas.openxmlformats.org/markup-compatibility/2006" xmlns:a14="http://schemas.microsoft.com/office/drawing/2010/main" val="FEFEFE" mc:Ignorable=""/>
                </a:solidFill>
              </a:defRPr>
            </a:lvl1pPr>
          </a:lstStyle>
          <a:p>
            <a:fld id="{35B65895-4F01-4E93-AAB9-2559E5548CE6}" type="datetimeFigureOut">
              <a:rPr lang="en-US" smtClean="0"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xmlns:mc="http://schemas.openxmlformats.org/markup-compatibility/2006" xmlns:a14="http://schemas.microsoft.com/office/drawing/2010/main" val="FEFEFE" mc:Ignorable=""/>
                </a:solidFill>
              </a:defRPr>
            </a:lvl1pPr>
          </a:lstStyle>
          <a:p>
            <a:fld id="{425B814E-4A14-43F5-A14C-7EA518C8C6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mpsci.snc.edu/cs460/mcenpa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ESL Database Client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Paul </a:t>
            </a:r>
            <a:r>
              <a:rPr lang="en-US" dirty="0" err="1" smtClean="0"/>
              <a:t>McEnaney</a:t>
            </a:r>
            <a:endParaRPr lang="en-US" dirty="0" smtClean="0"/>
          </a:p>
          <a:p>
            <a:r>
              <a:rPr lang="en-US" dirty="0" smtClean="0"/>
              <a:t>Spring 2010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c</a:t>
            </a:r>
            <a:r>
              <a:rPr lang="en-US" dirty="0" smtClean="0">
                <a:hlinkClick r:id="rId2"/>
              </a:rPr>
              <a:t>ompsci.snc.edu/cs460/</a:t>
            </a:r>
            <a:r>
              <a:rPr lang="en-US" dirty="0" err="1" smtClean="0">
                <a:hlinkClick r:id="rId2"/>
              </a:rPr>
              <a:t>mcenpa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291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 ESL Student Information</a:t>
            </a:r>
            <a:endParaRPr lang="en-US" dirty="0"/>
          </a:p>
          <a:p>
            <a:pPr lvl="1"/>
            <a:r>
              <a:rPr lang="en-US" dirty="0" smtClean="0"/>
              <a:t>Mini-registrar</a:t>
            </a:r>
          </a:p>
          <a:p>
            <a:r>
              <a:rPr lang="en-US" dirty="0" smtClean="0"/>
              <a:t>Requirements:</a:t>
            </a:r>
          </a:p>
          <a:p>
            <a:pPr lvl="1"/>
            <a:r>
              <a:rPr lang="en-US" dirty="0" smtClean="0"/>
              <a:t>Upgrade database to Access 2007</a:t>
            </a:r>
          </a:p>
          <a:p>
            <a:pPr lvl="1"/>
            <a:r>
              <a:rPr lang="en-US" dirty="0" smtClean="0"/>
              <a:t>Remove redundancy</a:t>
            </a:r>
          </a:p>
          <a:p>
            <a:pPr lvl="1"/>
            <a:r>
              <a:rPr lang="en-US" dirty="0" smtClean="0"/>
              <a:t>Simplify data input (</a:t>
            </a:r>
            <a:r>
              <a:rPr lang="en-US" i="1" dirty="0" smtClean="0"/>
              <a:t>students</a:t>
            </a:r>
            <a:r>
              <a:rPr lang="en-US" dirty="0" smtClean="0"/>
              <a:t>, </a:t>
            </a:r>
            <a:r>
              <a:rPr lang="en-US" i="1" dirty="0" smtClean="0"/>
              <a:t>grades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Generate Reports</a:t>
            </a:r>
          </a:p>
          <a:p>
            <a:pPr lvl="1"/>
            <a:r>
              <a:rPr lang="en-US" dirty="0" smtClean="0"/>
              <a:t>Train the Client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4597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Simplify the Current UI</a:t>
            </a:r>
          </a:p>
          <a:p>
            <a:pPr lvl="1"/>
            <a:r>
              <a:rPr lang="en-US" dirty="0" smtClean="0"/>
              <a:t>Fewer Tabs than the previous version</a:t>
            </a:r>
          </a:p>
          <a:p>
            <a:r>
              <a:rPr lang="en-US" dirty="0" smtClean="0"/>
              <a:t>Focus on easy to edit data presentation</a:t>
            </a:r>
          </a:p>
          <a:p>
            <a:pPr lvl="1"/>
            <a:r>
              <a:rPr lang="en-US" dirty="0" err="1" smtClean="0"/>
              <a:t>DataGridView</a:t>
            </a:r>
            <a:endParaRPr lang="en-US" dirty="0" smtClean="0"/>
          </a:p>
          <a:p>
            <a:r>
              <a:rPr lang="en-US" dirty="0" smtClean="0"/>
              <a:t>Focus on data that changes frequently</a:t>
            </a:r>
          </a:p>
          <a:p>
            <a:pPr lvl="1"/>
            <a:r>
              <a:rPr lang="en-US" dirty="0" smtClean="0"/>
              <a:t>Students, </a:t>
            </a:r>
            <a:r>
              <a:rPr lang="en-US" dirty="0" smtClean="0"/>
              <a:t>grades, rosters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4811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</a:t>
            </a:r>
          </a:p>
          <a:p>
            <a:pPr lvl="1"/>
            <a:r>
              <a:rPr lang="en-US" dirty="0" smtClean="0"/>
              <a:t>Personal Information</a:t>
            </a:r>
          </a:p>
          <a:p>
            <a:pPr lvl="1"/>
            <a:r>
              <a:rPr lang="en-US" dirty="0" smtClean="0"/>
              <a:t>Frequent new additions</a:t>
            </a:r>
          </a:p>
          <a:p>
            <a:r>
              <a:rPr lang="en-US" dirty="0" smtClean="0"/>
              <a:t>Classes</a:t>
            </a:r>
          </a:p>
          <a:p>
            <a:r>
              <a:rPr lang="en-US" dirty="0" smtClean="0"/>
              <a:t>Grades</a:t>
            </a:r>
          </a:p>
          <a:p>
            <a:pPr lvl="1"/>
            <a:r>
              <a:rPr lang="en-US" dirty="0" smtClean="0"/>
              <a:t>Intersection of Students and Classes</a:t>
            </a:r>
          </a:p>
          <a:p>
            <a:pPr lvl="1"/>
            <a:r>
              <a:rPr lang="en-US" dirty="0" smtClean="0"/>
              <a:t>Very important both to instructors and students</a:t>
            </a:r>
          </a:p>
          <a:p>
            <a:pPr lvl="1"/>
            <a:r>
              <a:rPr lang="en-US" dirty="0" smtClean="0"/>
              <a:t>Frequent additions/changes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9969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DataAdapter</a:t>
            </a:r>
            <a:endParaRPr lang="en-US" dirty="0" smtClean="0"/>
          </a:p>
          <a:p>
            <a:pPr lvl="1"/>
            <a:r>
              <a:rPr lang="en-US" dirty="0" smtClean="0"/>
              <a:t>Connect to the database</a:t>
            </a:r>
          </a:p>
          <a:p>
            <a:r>
              <a:rPr lang="en-US" dirty="0" err="1" smtClean="0"/>
              <a:t>DataTable</a:t>
            </a:r>
            <a:endParaRPr lang="en-US" dirty="0" smtClean="0"/>
          </a:p>
          <a:p>
            <a:pPr lvl="1"/>
            <a:r>
              <a:rPr lang="en-US" dirty="0" smtClean="0"/>
              <a:t>In-memory representation of a database table</a:t>
            </a:r>
            <a:endParaRPr lang="en-US" dirty="0"/>
          </a:p>
          <a:p>
            <a:r>
              <a:rPr lang="en-US" dirty="0" err="1" smtClean="0"/>
              <a:t>DataGridView</a:t>
            </a:r>
            <a:r>
              <a:rPr lang="en-US" dirty="0" smtClean="0"/>
              <a:t> (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ListView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Bind to </a:t>
            </a:r>
            <a:r>
              <a:rPr lang="en-US" dirty="0" err="1" smtClean="0"/>
              <a:t>DataTables</a:t>
            </a:r>
            <a:endParaRPr lang="en-US" dirty="0" smtClean="0"/>
          </a:p>
          <a:p>
            <a:pPr lvl="1"/>
            <a:r>
              <a:rPr lang="en-US" dirty="0" smtClean="0"/>
              <a:t>Changes reflected automatically</a:t>
            </a:r>
          </a:p>
          <a:p>
            <a:pPr lvl="1"/>
            <a:r>
              <a:rPr lang="en-US" dirty="0" smtClean="0"/>
              <a:t>VERY easy to use, or save back to the database</a:t>
            </a:r>
          </a:p>
        </p:txBody>
      </p:sp>
    </p:spTree>
    <p:extLst>
      <p:ext uri="{BB962C8B-B14F-4D97-AF65-F5344CB8AC3E}">
        <p14:creationId xmlns:p14="http://schemas.microsoft.com/office/powerpoint/2010/main" val="1330470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DataGridView</a:t>
            </a:r>
            <a:r>
              <a:rPr lang="en-US" dirty="0" smtClean="0"/>
              <a:t> Prototyping</a:t>
            </a:r>
          </a:p>
          <a:p>
            <a:r>
              <a:rPr lang="en-US" dirty="0" smtClean="0"/>
              <a:t>View/Edit all Student Information</a:t>
            </a:r>
          </a:p>
          <a:p>
            <a:r>
              <a:rPr lang="en-US" dirty="0" smtClean="0"/>
              <a:t>View/Edit Class Rosters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165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Currently In-Progress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771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Add new Classes (easy)</a:t>
            </a:r>
          </a:p>
          <a:p>
            <a:r>
              <a:rPr lang="en-US" dirty="0" smtClean="0"/>
              <a:t>Reports (medium)</a:t>
            </a:r>
          </a:p>
          <a:p>
            <a:pPr lvl="1"/>
            <a:r>
              <a:rPr lang="en-US" dirty="0" smtClean="0"/>
              <a:t>Have access to previous code</a:t>
            </a:r>
          </a:p>
          <a:p>
            <a:r>
              <a:rPr lang="en-US" dirty="0" smtClean="0"/>
              <a:t>Display a student’s current classes (easy?)</a:t>
            </a:r>
          </a:p>
          <a:p>
            <a:r>
              <a:rPr lang="en-US" dirty="0" smtClean="0"/>
              <a:t>Add student w/o scrolling to the bottom of the </a:t>
            </a:r>
            <a:r>
              <a:rPr lang="en-US" dirty="0" err="1" smtClean="0"/>
              <a:t>DataGridView</a:t>
            </a:r>
            <a:r>
              <a:rPr lang="en-US" dirty="0" smtClean="0"/>
              <a:t> (easy)</a:t>
            </a:r>
          </a:p>
          <a:p>
            <a:r>
              <a:rPr lang="en-US" dirty="0" smtClean="0"/>
              <a:t>Filter Students by ID, Family/Given/English Name (medium)</a:t>
            </a:r>
          </a:p>
          <a:p>
            <a:r>
              <a:rPr lang="en-US" dirty="0" smtClean="0"/>
              <a:t>Optimize for screen size (easy/medium)</a:t>
            </a:r>
          </a:p>
          <a:p>
            <a:r>
              <a:rPr lang="en-US" dirty="0" smtClean="0"/>
              <a:t>Convert the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531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Immediate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02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Wanted: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Screen Resolution – flexibility</a:t>
            </a:r>
          </a:p>
          <a:p>
            <a:pPr lvl="1"/>
            <a:r>
              <a:rPr lang="en-US" dirty="0" smtClean="0"/>
              <a:t>Easy way to dynamically size controls?</a:t>
            </a:r>
          </a:p>
          <a:p>
            <a:r>
              <a:rPr lang="en-US" dirty="0" smtClean="0"/>
              <a:t>Name vs. ID in a </a:t>
            </a:r>
            <a:r>
              <a:rPr lang="en-US" dirty="0" err="1" smtClean="0"/>
              <a:t>DataGridView</a:t>
            </a:r>
            <a:endParaRPr lang="en-US" dirty="0" smtClean="0"/>
          </a:p>
          <a:p>
            <a:pPr lvl="1"/>
            <a:r>
              <a:rPr lang="en-US" dirty="0" smtClean="0"/>
              <a:t>Cannot save a </a:t>
            </a:r>
            <a:r>
              <a:rPr lang="en-US" dirty="0" err="1" smtClean="0"/>
              <a:t>DataTable</a:t>
            </a:r>
            <a:r>
              <a:rPr lang="en-US" dirty="0" smtClean="0"/>
              <a:t> that contains references to multiple tables in the DB</a:t>
            </a:r>
          </a:p>
          <a:p>
            <a:pPr lvl="1"/>
            <a:r>
              <a:rPr lang="en-US" dirty="0" smtClean="0"/>
              <a:t>Good way to display a field from another table w/o effecting the save?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558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3E3D2D" mc:Ignorable=""/>
      </a:dk2>
      <a:lt2>
        <a:srgbClr xmlns:mc="http://schemas.openxmlformats.org/markup-compatibility/2006" xmlns:a14="http://schemas.microsoft.com/office/drawing/2010/main" val="CAF278" mc:Ignorable=""/>
      </a:lt2>
      <a:accent1>
        <a:srgbClr xmlns:mc="http://schemas.openxmlformats.org/markup-compatibility/2006" xmlns:a14="http://schemas.microsoft.com/office/drawing/2010/main" val="94C600" mc:Ignorable=""/>
      </a:accent1>
      <a:accent2>
        <a:srgbClr xmlns:mc="http://schemas.openxmlformats.org/markup-compatibility/2006" xmlns:a14="http://schemas.microsoft.com/office/drawing/2010/main" val="71685A" mc:Ignorable=""/>
      </a:accent2>
      <a:accent3>
        <a:srgbClr xmlns:mc="http://schemas.openxmlformats.org/markup-compatibility/2006" xmlns:a14="http://schemas.microsoft.com/office/drawing/2010/main" val="FF6700" mc:Ignorable=""/>
      </a:accent3>
      <a:accent4>
        <a:srgbClr xmlns:mc="http://schemas.openxmlformats.org/markup-compatibility/2006" xmlns:a14="http://schemas.microsoft.com/office/drawing/2010/main" val="909465" mc:Ignorable=""/>
      </a:accent4>
      <a:accent5>
        <a:srgbClr xmlns:mc="http://schemas.openxmlformats.org/markup-compatibility/2006" xmlns:a14="http://schemas.microsoft.com/office/drawing/2010/main" val="956B43" mc:Ignorable=""/>
      </a:accent5>
      <a:accent6>
        <a:srgbClr xmlns:mc="http://schemas.openxmlformats.org/markup-compatibility/2006" xmlns:a14="http://schemas.microsoft.com/office/drawing/2010/main" val="FEA022" mc:Ignorable=""/>
      </a:accent6>
      <a:hlink>
        <a:srgbClr xmlns:mc="http://schemas.openxmlformats.org/markup-compatibility/2006" xmlns:a14="http://schemas.microsoft.com/office/drawing/2010/main" val="E68200" mc:Ignorable=""/>
      </a:hlink>
      <a:folHlink>
        <a:srgbClr xmlns:mc="http://schemas.openxmlformats.org/markup-compatibility/2006" xmlns:a14="http://schemas.microsoft.com/office/drawing/2010/main" val="FFA94A" mc:Ignorable=""/>
      </a:folHlink>
    </a:clrScheme>
    <a:fontScheme name="Austin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xmlns:mc="http://schemas.openxmlformats.org/markup-compatibility/2006" xmlns:a14="http://schemas.microsoft.com/office/drawing/2010/main" val="000000" mc:Ignorable="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xmlns:mc="http://schemas.openxmlformats.org/markup-compatibility/2006" xmlns:a14="http://schemas.microsoft.com/office/drawing/2010/main" val="000000" mc:Ignorable="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66</TotalTime>
  <Words>248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ESL Database Client</vt:lpstr>
      <vt:lpstr>Project Description</vt:lpstr>
      <vt:lpstr>Basic Design</vt:lpstr>
      <vt:lpstr>The Data</vt:lpstr>
      <vt:lpstr>Presentation of Data</vt:lpstr>
      <vt:lpstr>Completed Work</vt:lpstr>
      <vt:lpstr>Currently In-Progress</vt:lpstr>
      <vt:lpstr>Immediate Priorities</vt:lpstr>
      <vt:lpstr>Help Wanted: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McEnaney</dc:creator>
  <cp:lastModifiedBy>Paul McEnaney</cp:lastModifiedBy>
  <cp:revision>6</cp:revision>
  <dcterms:created xsi:type="dcterms:W3CDTF">2010-03-22T23:17:42Z</dcterms:created>
  <dcterms:modified xsi:type="dcterms:W3CDTF">2010-03-23T00:25:17Z</dcterms:modified>
</cp:coreProperties>
</file>