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61" r:id="rId4"/>
    <p:sldId id="257" r:id="rId5"/>
    <p:sldId id="270" r:id="rId6"/>
    <p:sldId id="258" r:id="rId7"/>
    <p:sldId id="271" r:id="rId8"/>
    <p:sldId id="272" r:id="rId9"/>
    <p:sldId id="273" r:id="rId10"/>
    <p:sldId id="259" r:id="rId11"/>
    <p:sldId id="260" r:id="rId12"/>
    <p:sldId id="262" r:id="rId13"/>
    <p:sldId id="275" r:id="rId14"/>
    <p:sldId id="276" r:id="rId15"/>
    <p:sldId id="277" r:id="rId16"/>
    <p:sldId id="278" r:id="rId17"/>
    <p:sldId id="279" r:id="rId18"/>
    <p:sldId id="274" r:id="rId19"/>
    <p:sldId id="263" r:id="rId20"/>
    <p:sldId id="264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CF1CC-38D5-4B98-8B73-AFFA2D326216}" type="doc">
      <dgm:prSet loTypeId="urn:microsoft.com/office/officeart/2008/layout/VerticalAccent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E69875-8A6F-488B-8E73-825ADCEC2C62}">
      <dgm:prSet phldrT="[Text]"/>
      <dgm:spPr/>
      <dgm:t>
        <a:bodyPr/>
        <a:lstStyle/>
        <a:p>
          <a:r>
            <a:rPr lang="en-US" dirty="0" smtClean="0"/>
            <a:t>Project Description</a:t>
          </a:r>
          <a:endParaRPr lang="en-US" dirty="0"/>
        </a:p>
      </dgm:t>
    </dgm:pt>
    <dgm:pt modelId="{9B1DF56A-5BB4-47C2-A3A8-2B8774A61767}" type="parTrans" cxnId="{F5F6896D-2701-4583-8033-9672B27F16F1}">
      <dgm:prSet/>
      <dgm:spPr/>
      <dgm:t>
        <a:bodyPr/>
        <a:lstStyle/>
        <a:p>
          <a:endParaRPr lang="en-US"/>
        </a:p>
      </dgm:t>
    </dgm:pt>
    <dgm:pt modelId="{E8F080A7-0F14-46CD-963F-E548608667A0}" type="sibTrans" cxnId="{F5F6896D-2701-4583-8033-9672B27F16F1}">
      <dgm:prSet/>
      <dgm:spPr/>
      <dgm:t>
        <a:bodyPr/>
        <a:lstStyle/>
        <a:p>
          <a:endParaRPr lang="en-US"/>
        </a:p>
      </dgm:t>
    </dgm:pt>
    <dgm:pt modelId="{9D8CD41E-DEFB-4F6C-8B96-B4CAADE6C4D7}">
      <dgm:prSet phldrT="[Text]"/>
      <dgm:spPr/>
      <dgm:t>
        <a:bodyPr/>
        <a:lstStyle/>
        <a:p>
          <a:r>
            <a:rPr lang="en-US" dirty="0" smtClean="0"/>
            <a:t>Demonstration</a:t>
          </a:r>
          <a:endParaRPr lang="en-US" dirty="0"/>
        </a:p>
      </dgm:t>
    </dgm:pt>
    <dgm:pt modelId="{C816F8B7-502C-4C4B-9FEA-B333D9FD99A2}" type="parTrans" cxnId="{E93D2CA1-17C9-4806-BFF5-6BA4BB79521D}">
      <dgm:prSet/>
      <dgm:spPr/>
      <dgm:t>
        <a:bodyPr/>
        <a:lstStyle/>
        <a:p>
          <a:endParaRPr lang="en-US"/>
        </a:p>
      </dgm:t>
    </dgm:pt>
    <dgm:pt modelId="{377EB536-9429-474C-8E64-F9BAF4966916}" type="sibTrans" cxnId="{E93D2CA1-17C9-4806-BFF5-6BA4BB79521D}">
      <dgm:prSet/>
      <dgm:spPr/>
      <dgm:t>
        <a:bodyPr/>
        <a:lstStyle/>
        <a:p>
          <a:endParaRPr lang="en-US"/>
        </a:p>
      </dgm:t>
    </dgm:pt>
    <dgm:pt modelId="{FE2D85F7-B7D7-406F-A081-61B67F5D19DE}">
      <dgm:prSet phldrT="[Text]"/>
      <dgm:spPr/>
      <dgm:t>
        <a:bodyPr/>
        <a:lstStyle/>
        <a:p>
          <a:r>
            <a:rPr lang="en-US" dirty="0" smtClean="0"/>
            <a:t>Learning and Development</a:t>
          </a:r>
          <a:endParaRPr lang="en-US" dirty="0"/>
        </a:p>
      </dgm:t>
    </dgm:pt>
    <dgm:pt modelId="{7609B929-4530-463B-BA5C-90845518CD3B}" type="parTrans" cxnId="{9F215B3F-378C-43FB-B0CC-4FA9D45476D8}">
      <dgm:prSet/>
      <dgm:spPr/>
      <dgm:t>
        <a:bodyPr/>
        <a:lstStyle/>
        <a:p>
          <a:endParaRPr lang="en-US"/>
        </a:p>
      </dgm:t>
    </dgm:pt>
    <dgm:pt modelId="{EEC30CBE-66FB-4BFD-8FAD-69F58C8A95F6}" type="sibTrans" cxnId="{9F215B3F-378C-43FB-B0CC-4FA9D45476D8}">
      <dgm:prSet/>
      <dgm:spPr/>
      <dgm:t>
        <a:bodyPr/>
        <a:lstStyle/>
        <a:p>
          <a:endParaRPr lang="en-US"/>
        </a:p>
      </dgm:t>
    </dgm:pt>
    <dgm:pt modelId="{4BF6A9EE-0444-471D-A718-A158B0CADCC9}">
      <dgm:prSet phldrT="[Text]"/>
      <dgm:spPr/>
      <dgm:t>
        <a:bodyPr/>
        <a:lstStyle/>
        <a:p>
          <a:r>
            <a:rPr lang="en-US" dirty="0" smtClean="0"/>
            <a:t>Q&amp;A</a:t>
          </a:r>
          <a:endParaRPr lang="en-US" dirty="0"/>
        </a:p>
      </dgm:t>
    </dgm:pt>
    <dgm:pt modelId="{3BE2AB91-0F59-4F57-8566-8BB347C1C82E}" type="parTrans" cxnId="{744DDF1A-BB85-4BFA-8807-82A4AFE1BBE5}">
      <dgm:prSet/>
      <dgm:spPr/>
      <dgm:t>
        <a:bodyPr/>
        <a:lstStyle/>
        <a:p>
          <a:endParaRPr lang="en-US"/>
        </a:p>
      </dgm:t>
    </dgm:pt>
    <dgm:pt modelId="{11CBCD45-1F53-445C-985E-B37E3E2C561C}" type="sibTrans" cxnId="{744DDF1A-BB85-4BFA-8807-82A4AFE1BBE5}">
      <dgm:prSet/>
      <dgm:spPr/>
      <dgm:t>
        <a:bodyPr/>
        <a:lstStyle/>
        <a:p>
          <a:endParaRPr lang="en-US"/>
        </a:p>
      </dgm:t>
    </dgm:pt>
    <dgm:pt modelId="{0E71CD33-D5F1-4922-9D37-00C4732A414E}" type="pres">
      <dgm:prSet presAssocID="{8B9CF1CC-38D5-4B98-8B73-AFFA2D32621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B0E5E25-A31C-4279-9CF6-792FE8ADECDA}" type="pres">
      <dgm:prSet presAssocID="{BEE69875-8A6F-488B-8E73-825ADCEC2C62}" presName="parenttextcomposite" presStyleCnt="0"/>
      <dgm:spPr/>
    </dgm:pt>
    <dgm:pt modelId="{273E33CF-EF4D-424F-AEEB-4AA03186A56D}" type="pres">
      <dgm:prSet presAssocID="{BEE69875-8A6F-488B-8E73-825ADCEC2C62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925E47-F4D8-4118-9F4C-5BB3F5326FDB}" type="pres">
      <dgm:prSet presAssocID="{BEE69875-8A6F-488B-8E73-825ADCEC2C62}" presName="parallelogramComposite" presStyleCnt="0"/>
      <dgm:spPr/>
    </dgm:pt>
    <dgm:pt modelId="{DC2758A7-78FF-4AA6-A906-48999C913053}" type="pres">
      <dgm:prSet presAssocID="{BEE69875-8A6F-488B-8E73-825ADCEC2C62}" presName="parallelogram1" presStyleLbl="alignNode1" presStyleIdx="0" presStyleCnt="28"/>
      <dgm:spPr/>
    </dgm:pt>
    <dgm:pt modelId="{1B42DA0A-8855-4ED2-A3FC-9EA7B9A8ACBA}" type="pres">
      <dgm:prSet presAssocID="{BEE69875-8A6F-488B-8E73-825ADCEC2C62}" presName="parallelogram2" presStyleLbl="alignNode1" presStyleIdx="1" presStyleCnt="28"/>
      <dgm:spPr/>
    </dgm:pt>
    <dgm:pt modelId="{3B3CB054-B807-453A-8984-F45E02A03C0A}" type="pres">
      <dgm:prSet presAssocID="{BEE69875-8A6F-488B-8E73-825ADCEC2C62}" presName="parallelogram3" presStyleLbl="alignNode1" presStyleIdx="2" presStyleCnt="28"/>
      <dgm:spPr/>
    </dgm:pt>
    <dgm:pt modelId="{D922457D-4A18-4A78-BEBF-AA3C07140759}" type="pres">
      <dgm:prSet presAssocID="{BEE69875-8A6F-488B-8E73-825ADCEC2C62}" presName="parallelogram4" presStyleLbl="alignNode1" presStyleIdx="3" presStyleCnt="28"/>
      <dgm:spPr/>
    </dgm:pt>
    <dgm:pt modelId="{19C26E32-5C1C-41FB-85EE-87302EA7E6E1}" type="pres">
      <dgm:prSet presAssocID="{BEE69875-8A6F-488B-8E73-825ADCEC2C62}" presName="parallelogram5" presStyleLbl="alignNode1" presStyleIdx="4" presStyleCnt="28"/>
      <dgm:spPr/>
    </dgm:pt>
    <dgm:pt modelId="{B74FB9A2-99F8-4CF0-9A87-32C16C47106C}" type="pres">
      <dgm:prSet presAssocID="{BEE69875-8A6F-488B-8E73-825ADCEC2C62}" presName="parallelogram6" presStyleLbl="alignNode1" presStyleIdx="5" presStyleCnt="28"/>
      <dgm:spPr/>
    </dgm:pt>
    <dgm:pt modelId="{8D19630F-09C8-4920-A26E-8F34A0BC1450}" type="pres">
      <dgm:prSet presAssocID="{BEE69875-8A6F-488B-8E73-825ADCEC2C62}" presName="parallelogram7" presStyleLbl="alignNode1" presStyleIdx="6" presStyleCnt="28"/>
      <dgm:spPr/>
    </dgm:pt>
    <dgm:pt modelId="{26C8FBF8-D639-4793-A72F-7B38FA0EDABC}" type="pres">
      <dgm:prSet presAssocID="{E8F080A7-0F14-46CD-963F-E548608667A0}" presName="sibTrans" presStyleCnt="0"/>
      <dgm:spPr/>
    </dgm:pt>
    <dgm:pt modelId="{428897C8-84E8-4BC1-8C2F-C72AA5642904}" type="pres">
      <dgm:prSet presAssocID="{9D8CD41E-DEFB-4F6C-8B96-B4CAADE6C4D7}" presName="parenttextcomposite" presStyleCnt="0"/>
      <dgm:spPr/>
    </dgm:pt>
    <dgm:pt modelId="{EF60EAB6-C94A-41CF-998D-9C2BE99CA627}" type="pres">
      <dgm:prSet presAssocID="{9D8CD41E-DEFB-4F6C-8B96-B4CAADE6C4D7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32910A-E7DB-4AF8-B5ED-9DC2F48D1AE7}" type="pres">
      <dgm:prSet presAssocID="{9D8CD41E-DEFB-4F6C-8B96-B4CAADE6C4D7}" presName="parallelogramComposite" presStyleCnt="0"/>
      <dgm:spPr/>
    </dgm:pt>
    <dgm:pt modelId="{08E4C8D7-7D6B-44EF-BDA3-681120567543}" type="pres">
      <dgm:prSet presAssocID="{9D8CD41E-DEFB-4F6C-8B96-B4CAADE6C4D7}" presName="parallelogram1" presStyleLbl="alignNode1" presStyleIdx="7" presStyleCnt="28"/>
      <dgm:spPr/>
    </dgm:pt>
    <dgm:pt modelId="{13C24610-859B-4409-AB06-2851722BA3BF}" type="pres">
      <dgm:prSet presAssocID="{9D8CD41E-DEFB-4F6C-8B96-B4CAADE6C4D7}" presName="parallelogram2" presStyleLbl="alignNode1" presStyleIdx="8" presStyleCnt="28"/>
      <dgm:spPr/>
    </dgm:pt>
    <dgm:pt modelId="{13F0A39D-D4B8-4E05-B07C-83B6768C1058}" type="pres">
      <dgm:prSet presAssocID="{9D8CD41E-DEFB-4F6C-8B96-B4CAADE6C4D7}" presName="parallelogram3" presStyleLbl="alignNode1" presStyleIdx="9" presStyleCnt="28"/>
      <dgm:spPr/>
    </dgm:pt>
    <dgm:pt modelId="{6EB91DED-B858-452C-8DF9-F2048CA1CA93}" type="pres">
      <dgm:prSet presAssocID="{9D8CD41E-DEFB-4F6C-8B96-B4CAADE6C4D7}" presName="parallelogram4" presStyleLbl="alignNode1" presStyleIdx="10" presStyleCnt="28"/>
      <dgm:spPr/>
    </dgm:pt>
    <dgm:pt modelId="{B3643C86-186B-4E98-AFF9-5725F4F108E0}" type="pres">
      <dgm:prSet presAssocID="{9D8CD41E-DEFB-4F6C-8B96-B4CAADE6C4D7}" presName="parallelogram5" presStyleLbl="alignNode1" presStyleIdx="11" presStyleCnt="28"/>
      <dgm:spPr/>
    </dgm:pt>
    <dgm:pt modelId="{4848F153-694E-4750-9FE1-7BA21250673C}" type="pres">
      <dgm:prSet presAssocID="{9D8CD41E-DEFB-4F6C-8B96-B4CAADE6C4D7}" presName="parallelogram6" presStyleLbl="alignNode1" presStyleIdx="12" presStyleCnt="28"/>
      <dgm:spPr/>
    </dgm:pt>
    <dgm:pt modelId="{50A7EFFB-C9E3-4B65-A111-EED9B7F4494C}" type="pres">
      <dgm:prSet presAssocID="{9D8CD41E-DEFB-4F6C-8B96-B4CAADE6C4D7}" presName="parallelogram7" presStyleLbl="alignNode1" presStyleIdx="13" presStyleCnt="28"/>
      <dgm:spPr/>
    </dgm:pt>
    <dgm:pt modelId="{F12BCC2C-2728-4882-9B5F-CD951C02D56A}" type="pres">
      <dgm:prSet presAssocID="{377EB536-9429-474C-8E64-F9BAF4966916}" presName="sibTrans" presStyleCnt="0"/>
      <dgm:spPr/>
    </dgm:pt>
    <dgm:pt modelId="{361F4B50-8594-4457-87DD-C1155AC04BBC}" type="pres">
      <dgm:prSet presAssocID="{FE2D85F7-B7D7-406F-A081-61B67F5D19DE}" presName="parenttextcomposite" presStyleCnt="0"/>
      <dgm:spPr/>
    </dgm:pt>
    <dgm:pt modelId="{15DE6917-0068-4D04-AD3A-8C0BE4B2E142}" type="pres">
      <dgm:prSet presAssocID="{FE2D85F7-B7D7-406F-A081-61B67F5D19DE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0EBA0-D27D-4DC0-8D89-C799EFAA10C2}" type="pres">
      <dgm:prSet presAssocID="{FE2D85F7-B7D7-406F-A081-61B67F5D19DE}" presName="parallelogramComposite" presStyleCnt="0"/>
      <dgm:spPr/>
    </dgm:pt>
    <dgm:pt modelId="{2664EA42-5858-4309-BB01-63FFFF8B41A5}" type="pres">
      <dgm:prSet presAssocID="{FE2D85F7-B7D7-406F-A081-61B67F5D19DE}" presName="parallelogram1" presStyleLbl="alignNode1" presStyleIdx="14" presStyleCnt="28"/>
      <dgm:spPr/>
    </dgm:pt>
    <dgm:pt modelId="{CA404C56-0220-4EE5-99C1-89FB0C94542E}" type="pres">
      <dgm:prSet presAssocID="{FE2D85F7-B7D7-406F-A081-61B67F5D19DE}" presName="parallelogram2" presStyleLbl="alignNode1" presStyleIdx="15" presStyleCnt="28"/>
      <dgm:spPr/>
    </dgm:pt>
    <dgm:pt modelId="{CC542A14-4089-47EF-A106-C3C0447BF11C}" type="pres">
      <dgm:prSet presAssocID="{FE2D85F7-B7D7-406F-A081-61B67F5D19DE}" presName="parallelogram3" presStyleLbl="alignNode1" presStyleIdx="16" presStyleCnt="28"/>
      <dgm:spPr/>
    </dgm:pt>
    <dgm:pt modelId="{9DF41699-52FA-402E-B838-5297D128D620}" type="pres">
      <dgm:prSet presAssocID="{FE2D85F7-B7D7-406F-A081-61B67F5D19DE}" presName="parallelogram4" presStyleLbl="alignNode1" presStyleIdx="17" presStyleCnt="28"/>
      <dgm:spPr/>
    </dgm:pt>
    <dgm:pt modelId="{DC7967FA-0AFF-421F-AA30-2A013636765D}" type="pres">
      <dgm:prSet presAssocID="{FE2D85F7-B7D7-406F-A081-61B67F5D19DE}" presName="parallelogram5" presStyleLbl="alignNode1" presStyleIdx="18" presStyleCnt="28"/>
      <dgm:spPr/>
    </dgm:pt>
    <dgm:pt modelId="{311511FE-0792-42DB-BC0B-4B0D8DAA9010}" type="pres">
      <dgm:prSet presAssocID="{FE2D85F7-B7D7-406F-A081-61B67F5D19DE}" presName="parallelogram6" presStyleLbl="alignNode1" presStyleIdx="19" presStyleCnt="28"/>
      <dgm:spPr/>
    </dgm:pt>
    <dgm:pt modelId="{4EFC92D9-BF0A-403E-A066-772DBA06729D}" type="pres">
      <dgm:prSet presAssocID="{FE2D85F7-B7D7-406F-A081-61B67F5D19DE}" presName="parallelogram7" presStyleLbl="alignNode1" presStyleIdx="20" presStyleCnt="28"/>
      <dgm:spPr/>
    </dgm:pt>
    <dgm:pt modelId="{C5E9680C-B65C-41B1-8E78-8DD0C5B4BED6}" type="pres">
      <dgm:prSet presAssocID="{EEC30CBE-66FB-4BFD-8FAD-69F58C8A95F6}" presName="sibTrans" presStyleCnt="0"/>
      <dgm:spPr/>
    </dgm:pt>
    <dgm:pt modelId="{B285AA20-07DD-440A-AC6A-F78128619B66}" type="pres">
      <dgm:prSet presAssocID="{4BF6A9EE-0444-471D-A718-A158B0CADCC9}" presName="parenttextcomposite" presStyleCnt="0"/>
      <dgm:spPr/>
    </dgm:pt>
    <dgm:pt modelId="{61AD8437-2374-4B2C-887B-E4CE5381E839}" type="pres">
      <dgm:prSet presAssocID="{4BF6A9EE-0444-471D-A718-A158B0CADCC9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8608B-62A0-49D3-A977-1E259A4C6AF0}" type="pres">
      <dgm:prSet presAssocID="{4BF6A9EE-0444-471D-A718-A158B0CADCC9}" presName="parallelogramComposite" presStyleCnt="0"/>
      <dgm:spPr/>
    </dgm:pt>
    <dgm:pt modelId="{FFC3B8FA-CAA2-4247-912E-C696C1D43B7C}" type="pres">
      <dgm:prSet presAssocID="{4BF6A9EE-0444-471D-A718-A158B0CADCC9}" presName="parallelogram1" presStyleLbl="alignNode1" presStyleIdx="21" presStyleCnt="28"/>
      <dgm:spPr/>
    </dgm:pt>
    <dgm:pt modelId="{8C5EA427-18FC-4BA0-8106-A7023BCF6EA0}" type="pres">
      <dgm:prSet presAssocID="{4BF6A9EE-0444-471D-A718-A158B0CADCC9}" presName="parallelogram2" presStyleLbl="alignNode1" presStyleIdx="22" presStyleCnt="28"/>
      <dgm:spPr/>
    </dgm:pt>
    <dgm:pt modelId="{7B62BC59-8E77-482B-B742-05DC5038249C}" type="pres">
      <dgm:prSet presAssocID="{4BF6A9EE-0444-471D-A718-A158B0CADCC9}" presName="parallelogram3" presStyleLbl="alignNode1" presStyleIdx="23" presStyleCnt="28"/>
      <dgm:spPr/>
    </dgm:pt>
    <dgm:pt modelId="{1B6281FB-C239-4CC5-8F8D-BD0A75C84156}" type="pres">
      <dgm:prSet presAssocID="{4BF6A9EE-0444-471D-A718-A158B0CADCC9}" presName="parallelogram4" presStyleLbl="alignNode1" presStyleIdx="24" presStyleCnt="28"/>
      <dgm:spPr/>
    </dgm:pt>
    <dgm:pt modelId="{AB61B252-EAF1-4CD1-8DB2-67545DA2B02E}" type="pres">
      <dgm:prSet presAssocID="{4BF6A9EE-0444-471D-A718-A158B0CADCC9}" presName="parallelogram5" presStyleLbl="alignNode1" presStyleIdx="25" presStyleCnt="28"/>
      <dgm:spPr/>
    </dgm:pt>
    <dgm:pt modelId="{43DEF8B7-B1A1-4D6D-89D9-9160F9081A8B}" type="pres">
      <dgm:prSet presAssocID="{4BF6A9EE-0444-471D-A718-A158B0CADCC9}" presName="parallelogram6" presStyleLbl="alignNode1" presStyleIdx="26" presStyleCnt="28"/>
      <dgm:spPr/>
    </dgm:pt>
    <dgm:pt modelId="{6FC11318-0D54-4943-BAAE-57F383EA53C6}" type="pres">
      <dgm:prSet presAssocID="{4BF6A9EE-0444-471D-A718-A158B0CADCC9}" presName="parallelogram7" presStyleLbl="alignNode1" presStyleIdx="27" presStyleCnt="28"/>
      <dgm:spPr/>
    </dgm:pt>
  </dgm:ptLst>
  <dgm:cxnLst>
    <dgm:cxn modelId="{40EAAA3E-0114-4FE3-AADB-D85EC4A67310}" type="presOf" srcId="{8B9CF1CC-38D5-4B98-8B73-AFFA2D326216}" destId="{0E71CD33-D5F1-4922-9D37-00C4732A414E}" srcOrd="0" destOrd="0" presId="urn:microsoft.com/office/officeart/2008/layout/VerticalAccentList"/>
    <dgm:cxn modelId="{F5F6896D-2701-4583-8033-9672B27F16F1}" srcId="{8B9CF1CC-38D5-4B98-8B73-AFFA2D326216}" destId="{BEE69875-8A6F-488B-8E73-825ADCEC2C62}" srcOrd="0" destOrd="0" parTransId="{9B1DF56A-5BB4-47C2-A3A8-2B8774A61767}" sibTransId="{E8F080A7-0F14-46CD-963F-E548608667A0}"/>
    <dgm:cxn modelId="{E6B28250-486B-459E-AE06-D9DBCBA40F72}" type="presOf" srcId="{FE2D85F7-B7D7-406F-A081-61B67F5D19DE}" destId="{15DE6917-0068-4D04-AD3A-8C0BE4B2E142}" srcOrd="0" destOrd="0" presId="urn:microsoft.com/office/officeart/2008/layout/VerticalAccentList"/>
    <dgm:cxn modelId="{9F215B3F-378C-43FB-B0CC-4FA9D45476D8}" srcId="{8B9CF1CC-38D5-4B98-8B73-AFFA2D326216}" destId="{FE2D85F7-B7D7-406F-A081-61B67F5D19DE}" srcOrd="2" destOrd="0" parTransId="{7609B929-4530-463B-BA5C-90845518CD3B}" sibTransId="{EEC30CBE-66FB-4BFD-8FAD-69F58C8A95F6}"/>
    <dgm:cxn modelId="{744DDF1A-BB85-4BFA-8807-82A4AFE1BBE5}" srcId="{8B9CF1CC-38D5-4B98-8B73-AFFA2D326216}" destId="{4BF6A9EE-0444-471D-A718-A158B0CADCC9}" srcOrd="3" destOrd="0" parTransId="{3BE2AB91-0F59-4F57-8566-8BB347C1C82E}" sibTransId="{11CBCD45-1F53-445C-985E-B37E3E2C561C}"/>
    <dgm:cxn modelId="{E431B0C0-C480-4B75-B5AE-0C14F7A0B551}" type="presOf" srcId="{4BF6A9EE-0444-471D-A718-A158B0CADCC9}" destId="{61AD8437-2374-4B2C-887B-E4CE5381E839}" srcOrd="0" destOrd="0" presId="urn:microsoft.com/office/officeart/2008/layout/VerticalAccentList"/>
    <dgm:cxn modelId="{E93D2CA1-17C9-4806-BFF5-6BA4BB79521D}" srcId="{8B9CF1CC-38D5-4B98-8B73-AFFA2D326216}" destId="{9D8CD41E-DEFB-4F6C-8B96-B4CAADE6C4D7}" srcOrd="1" destOrd="0" parTransId="{C816F8B7-502C-4C4B-9FEA-B333D9FD99A2}" sibTransId="{377EB536-9429-474C-8E64-F9BAF4966916}"/>
    <dgm:cxn modelId="{B4D07C01-53DB-40C6-8B82-5BAD32202111}" type="presOf" srcId="{9D8CD41E-DEFB-4F6C-8B96-B4CAADE6C4D7}" destId="{EF60EAB6-C94A-41CF-998D-9C2BE99CA627}" srcOrd="0" destOrd="0" presId="urn:microsoft.com/office/officeart/2008/layout/VerticalAccentList"/>
    <dgm:cxn modelId="{093FFD32-BE18-4030-8405-F6C85D3C4E65}" type="presOf" srcId="{BEE69875-8A6F-488B-8E73-825ADCEC2C62}" destId="{273E33CF-EF4D-424F-AEEB-4AA03186A56D}" srcOrd="0" destOrd="0" presId="urn:microsoft.com/office/officeart/2008/layout/VerticalAccentList"/>
    <dgm:cxn modelId="{5AC30AD4-1266-40A2-BF2F-2411A44B5B27}" type="presParOf" srcId="{0E71CD33-D5F1-4922-9D37-00C4732A414E}" destId="{EB0E5E25-A31C-4279-9CF6-792FE8ADECDA}" srcOrd="0" destOrd="0" presId="urn:microsoft.com/office/officeart/2008/layout/VerticalAccentList"/>
    <dgm:cxn modelId="{7E99B6B3-0DD9-4C93-843B-2946D5B0F48C}" type="presParOf" srcId="{EB0E5E25-A31C-4279-9CF6-792FE8ADECDA}" destId="{273E33CF-EF4D-424F-AEEB-4AA03186A56D}" srcOrd="0" destOrd="0" presId="urn:microsoft.com/office/officeart/2008/layout/VerticalAccentList"/>
    <dgm:cxn modelId="{C0F5E3BD-39D1-459A-BDDE-8EAA47C59794}" type="presParOf" srcId="{0E71CD33-D5F1-4922-9D37-00C4732A414E}" destId="{D1925E47-F4D8-4118-9F4C-5BB3F5326FDB}" srcOrd="1" destOrd="0" presId="urn:microsoft.com/office/officeart/2008/layout/VerticalAccentList"/>
    <dgm:cxn modelId="{EF3AF41E-269B-40AF-B002-4442D098C3A9}" type="presParOf" srcId="{D1925E47-F4D8-4118-9F4C-5BB3F5326FDB}" destId="{DC2758A7-78FF-4AA6-A906-48999C913053}" srcOrd="0" destOrd="0" presId="urn:microsoft.com/office/officeart/2008/layout/VerticalAccentList"/>
    <dgm:cxn modelId="{8105021C-D170-4C45-98C2-CBD5AC668031}" type="presParOf" srcId="{D1925E47-F4D8-4118-9F4C-5BB3F5326FDB}" destId="{1B42DA0A-8855-4ED2-A3FC-9EA7B9A8ACBA}" srcOrd="1" destOrd="0" presId="urn:microsoft.com/office/officeart/2008/layout/VerticalAccentList"/>
    <dgm:cxn modelId="{17E163B3-0339-476C-8D6C-8AE5878F656C}" type="presParOf" srcId="{D1925E47-F4D8-4118-9F4C-5BB3F5326FDB}" destId="{3B3CB054-B807-453A-8984-F45E02A03C0A}" srcOrd="2" destOrd="0" presId="urn:microsoft.com/office/officeart/2008/layout/VerticalAccentList"/>
    <dgm:cxn modelId="{6AC8A060-2902-4F69-8F4B-CEF29FB63A7D}" type="presParOf" srcId="{D1925E47-F4D8-4118-9F4C-5BB3F5326FDB}" destId="{D922457D-4A18-4A78-BEBF-AA3C07140759}" srcOrd="3" destOrd="0" presId="urn:microsoft.com/office/officeart/2008/layout/VerticalAccentList"/>
    <dgm:cxn modelId="{37EC111A-3C64-468F-9F81-E1A46A7BB71C}" type="presParOf" srcId="{D1925E47-F4D8-4118-9F4C-5BB3F5326FDB}" destId="{19C26E32-5C1C-41FB-85EE-87302EA7E6E1}" srcOrd="4" destOrd="0" presId="urn:microsoft.com/office/officeart/2008/layout/VerticalAccentList"/>
    <dgm:cxn modelId="{55B5A0DC-8E73-4A0F-83C8-C2927DB384B6}" type="presParOf" srcId="{D1925E47-F4D8-4118-9F4C-5BB3F5326FDB}" destId="{B74FB9A2-99F8-4CF0-9A87-32C16C47106C}" srcOrd="5" destOrd="0" presId="urn:microsoft.com/office/officeart/2008/layout/VerticalAccentList"/>
    <dgm:cxn modelId="{666D367C-7AC0-42F8-814E-35300E47ECE4}" type="presParOf" srcId="{D1925E47-F4D8-4118-9F4C-5BB3F5326FDB}" destId="{8D19630F-09C8-4920-A26E-8F34A0BC1450}" srcOrd="6" destOrd="0" presId="urn:microsoft.com/office/officeart/2008/layout/VerticalAccentList"/>
    <dgm:cxn modelId="{E82344B6-C482-4E43-AAD7-43EB2AB6478D}" type="presParOf" srcId="{0E71CD33-D5F1-4922-9D37-00C4732A414E}" destId="{26C8FBF8-D639-4793-A72F-7B38FA0EDABC}" srcOrd="2" destOrd="0" presId="urn:microsoft.com/office/officeart/2008/layout/VerticalAccentList"/>
    <dgm:cxn modelId="{30264B39-6658-4B78-B547-FE1045818C20}" type="presParOf" srcId="{0E71CD33-D5F1-4922-9D37-00C4732A414E}" destId="{428897C8-84E8-4BC1-8C2F-C72AA5642904}" srcOrd="3" destOrd="0" presId="urn:microsoft.com/office/officeart/2008/layout/VerticalAccentList"/>
    <dgm:cxn modelId="{8BBBA53B-839E-473B-BAE7-8179FC46E1BB}" type="presParOf" srcId="{428897C8-84E8-4BC1-8C2F-C72AA5642904}" destId="{EF60EAB6-C94A-41CF-998D-9C2BE99CA627}" srcOrd="0" destOrd="0" presId="urn:microsoft.com/office/officeart/2008/layout/VerticalAccentList"/>
    <dgm:cxn modelId="{666B90D5-839F-4DBC-8C96-EACE4AE29B5F}" type="presParOf" srcId="{0E71CD33-D5F1-4922-9D37-00C4732A414E}" destId="{6832910A-E7DB-4AF8-B5ED-9DC2F48D1AE7}" srcOrd="4" destOrd="0" presId="urn:microsoft.com/office/officeart/2008/layout/VerticalAccentList"/>
    <dgm:cxn modelId="{FFDB6CE7-56EC-4548-93C0-640431BED58B}" type="presParOf" srcId="{6832910A-E7DB-4AF8-B5ED-9DC2F48D1AE7}" destId="{08E4C8D7-7D6B-44EF-BDA3-681120567543}" srcOrd="0" destOrd="0" presId="urn:microsoft.com/office/officeart/2008/layout/VerticalAccentList"/>
    <dgm:cxn modelId="{99802CA6-C490-4BA9-894F-504D982B4C40}" type="presParOf" srcId="{6832910A-E7DB-4AF8-B5ED-9DC2F48D1AE7}" destId="{13C24610-859B-4409-AB06-2851722BA3BF}" srcOrd="1" destOrd="0" presId="urn:microsoft.com/office/officeart/2008/layout/VerticalAccentList"/>
    <dgm:cxn modelId="{8B12072D-F891-4416-8AF4-2506D23C5C69}" type="presParOf" srcId="{6832910A-E7DB-4AF8-B5ED-9DC2F48D1AE7}" destId="{13F0A39D-D4B8-4E05-B07C-83B6768C1058}" srcOrd="2" destOrd="0" presId="urn:microsoft.com/office/officeart/2008/layout/VerticalAccentList"/>
    <dgm:cxn modelId="{F1FBB896-C82D-4B79-AB40-2FDE00F7ACE0}" type="presParOf" srcId="{6832910A-E7DB-4AF8-B5ED-9DC2F48D1AE7}" destId="{6EB91DED-B858-452C-8DF9-F2048CA1CA93}" srcOrd="3" destOrd="0" presId="urn:microsoft.com/office/officeart/2008/layout/VerticalAccentList"/>
    <dgm:cxn modelId="{32865940-BB72-49C2-8FF5-866B2B9C4EF4}" type="presParOf" srcId="{6832910A-E7DB-4AF8-B5ED-9DC2F48D1AE7}" destId="{B3643C86-186B-4E98-AFF9-5725F4F108E0}" srcOrd="4" destOrd="0" presId="urn:microsoft.com/office/officeart/2008/layout/VerticalAccentList"/>
    <dgm:cxn modelId="{05936A9F-9CC0-4A13-9427-BA95114348F0}" type="presParOf" srcId="{6832910A-E7DB-4AF8-B5ED-9DC2F48D1AE7}" destId="{4848F153-694E-4750-9FE1-7BA21250673C}" srcOrd="5" destOrd="0" presId="urn:microsoft.com/office/officeart/2008/layout/VerticalAccentList"/>
    <dgm:cxn modelId="{C65B4B73-A061-43B1-9E19-D2F9BDD31979}" type="presParOf" srcId="{6832910A-E7DB-4AF8-B5ED-9DC2F48D1AE7}" destId="{50A7EFFB-C9E3-4B65-A111-EED9B7F4494C}" srcOrd="6" destOrd="0" presId="urn:microsoft.com/office/officeart/2008/layout/VerticalAccentList"/>
    <dgm:cxn modelId="{7B1F933E-9671-44ED-9BC3-54A7241267C0}" type="presParOf" srcId="{0E71CD33-D5F1-4922-9D37-00C4732A414E}" destId="{F12BCC2C-2728-4882-9B5F-CD951C02D56A}" srcOrd="5" destOrd="0" presId="urn:microsoft.com/office/officeart/2008/layout/VerticalAccentList"/>
    <dgm:cxn modelId="{EFF7B8C6-D5F0-424D-AE02-BE15B8191715}" type="presParOf" srcId="{0E71CD33-D5F1-4922-9D37-00C4732A414E}" destId="{361F4B50-8594-4457-87DD-C1155AC04BBC}" srcOrd="6" destOrd="0" presId="urn:microsoft.com/office/officeart/2008/layout/VerticalAccentList"/>
    <dgm:cxn modelId="{AD11FD94-ECBD-4A89-AF30-B2504D399462}" type="presParOf" srcId="{361F4B50-8594-4457-87DD-C1155AC04BBC}" destId="{15DE6917-0068-4D04-AD3A-8C0BE4B2E142}" srcOrd="0" destOrd="0" presId="urn:microsoft.com/office/officeart/2008/layout/VerticalAccentList"/>
    <dgm:cxn modelId="{F5B06453-66AA-404F-ACFC-98DFB861033E}" type="presParOf" srcId="{0E71CD33-D5F1-4922-9D37-00C4732A414E}" destId="{3E50EBA0-D27D-4DC0-8D89-C799EFAA10C2}" srcOrd="7" destOrd="0" presId="urn:microsoft.com/office/officeart/2008/layout/VerticalAccentList"/>
    <dgm:cxn modelId="{9F11CDF5-6685-4820-A0A9-1BFE75EFCA6F}" type="presParOf" srcId="{3E50EBA0-D27D-4DC0-8D89-C799EFAA10C2}" destId="{2664EA42-5858-4309-BB01-63FFFF8B41A5}" srcOrd="0" destOrd="0" presId="urn:microsoft.com/office/officeart/2008/layout/VerticalAccentList"/>
    <dgm:cxn modelId="{C716F6F2-B481-40A5-80A6-4C9A2BA6DF3C}" type="presParOf" srcId="{3E50EBA0-D27D-4DC0-8D89-C799EFAA10C2}" destId="{CA404C56-0220-4EE5-99C1-89FB0C94542E}" srcOrd="1" destOrd="0" presId="urn:microsoft.com/office/officeart/2008/layout/VerticalAccentList"/>
    <dgm:cxn modelId="{10B5843D-4952-4326-BBFF-2995D056723D}" type="presParOf" srcId="{3E50EBA0-D27D-4DC0-8D89-C799EFAA10C2}" destId="{CC542A14-4089-47EF-A106-C3C0447BF11C}" srcOrd="2" destOrd="0" presId="urn:microsoft.com/office/officeart/2008/layout/VerticalAccentList"/>
    <dgm:cxn modelId="{1BD1E4C0-1B4C-4FA2-A0E2-4694010B57AB}" type="presParOf" srcId="{3E50EBA0-D27D-4DC0-8D89-C799EFAA10C2}" destId="{9DF41699-52FA-402E-B838-5297D128D620}" srcOrd="3" destOrd="0" presId="urn:microsoft.com/office/officeart/2008/layout/VerticalAccentList"/>
    <dgm:cxn modelId="{BDD00930-A3F3-4BA2-8F70-16596F0B3732}" type="presParOf" srcId="{3E50EBA0-D27D-4DC0-8D89-C799EFAA10C2}" destId="{DC7967FA-0AFF-421F-AA30-2A013636765D}" srcOrd="4" destOrd="0" presId="urn:microsoft.com/office/officeart/2008/layout/VerticalAccentList"/>
    <dgm:cxn modelId="{D50AC1D7-9120-4230-AEEB-884EF757C9C3}" type="presParOf" srcId="{3E50EBA0-D27D-4DC0-8D89-C799EFAA10C2}" destId="{311511FE-0792-42DB-BC0B-4B0D8DAA9010}" srcOrd="5" destOrd="0" presId="urn:microsoft.com/office/officeart/2008/layout/VerticalAccentList"/>
    <dgm:cxn modelId="{D16D5104-5EE8-4CCC-BBE7-DFC21729DAFF}" type="presParOf" srcId="{3E50EBA0-D27D-4DC0-8D89-C799EFAA10C2}" destId="{4EFC92D9-BF0A-403E-A066-772DBA06729D}" srcOrd="6" destOrd="0" presId="urn:microsoft.com/office/officeart/2008/layout/VerticalAccentList"/>
    <dgm:cxn modelId="{DE30A09E-F021-4168-8BF4-63B428B10A4E}" type="presParOf" srcId="{0E71CD33-D5F1-4922-9D37-00C4732A414E}" destId="{C5E9680C-B65C-41B1-8E78-8DD0C5B4BED6}" srcOrd="8" destOrd="0" presId="urn:microsoft.com/office/officeart/2008/layout/VerticalAccentList"/>
    <dgm:cxn modelId="{5D00802A-8644-4557-916F-C515736FAE6A}" type="presParOf" srcId="{0E71CD33-D5F1-4922-9D37-00C4732A414E}" destId="{B285AA20-07DD-440A-AC6A-F78128619B66}" srcOrd="9" destOrd="0" presId="urn:microsoft.com/office/officeart/2008/layout/VerticalAccentList"/>
    <dgm:cxn modelId="{DBB1FD7E-C921-4B3E-9CAF-62CA0903BA78}" type="presParOf" srcId="{B285AA20-07DD-440A-AC6A-F78128619B66}" destId="{61AD8437-2374-4B2C-887B-E4CE5381E839}" srcOrd="0" destOrd="0" presId="urn:microsoft.com/office/officeart/2008/layout/VerticalAccentList"/>
    <dgm:cxn modelId="{5D54D173-966D-41CA-B5C3-4ACCB2E3FA45}" type="presParOf" srcId="{0E71CD33-D5F1-4922-9D37-00C4732A414E}" destId="{0608608B-62A0-49D3-A977-1E259A4C6AF0}" srcOrd="10" destOrd="0" presId="urn:microsoft.com/office/officeart/2008/layout/VerticalAccentList"/>
    <dgm:cxn modelId="{278FB46A-7CA3-46D4-BA9F-4E41335A312A}" type="presParOf" srcId="{0608608B-62A0-49D3-A977-1E259A4C6AF0}" destId="{FFC3B8FA-CAA2-4247-912E-C696C1D43B7C}" srcOrd="0" destOrd="0" presId="urn:microsoft.com/office/officeart/2008/layout/VerticalAccentList"/>
    <dgm:cxn modelId="{B308F4C0-54A4-4688-A343-A53E8943ADDB}" type="presParOf" srcId="{0608608B-62A0-49D3-A977-1E259A4C6AF0}" destId="{8C5EA427-18FC-4BA0-8106-A7023BCF6EA0}" srcOrd="1" destOrd="0" presId="urn:microsoft.com/office/officeart/2008/layout/VerticalAccentList"/>
    <dgm:cxn modelId="{1D078E97-EC64-4462-BEA3-40DDD1ACDDA0}" type="presParOf" srcId="{0608608B-62A0-49D3-A977-1E259A4C6AF0}" destId="{7B62BC59-8E77-482B-B742-05DC5038249C}" srcOrd="2" destOrd="0" presId="urn:microsoft.com/office/officeart/2008/layout/VerticalAccentList"/>
    <dgm:cxn modelId="{A11E3FCA-425F-4D1B-9EBE-09F1D0BB15F6}" type="presParOf" srcId="{0608608B-62A0-49D3-A977-1E259A4C6AF0}" destId="{1B6281FB-C239-4CC5-8F8D-BD0A75C84156}" srcOrd="3" destOrd="0" presId="urn:microsoft.com/office/officeart/2008/layout/VerticalAccentList"/>
    <dgm:cxn modelId="{13587056-B43B-47C2-8B25-1E1DCFDDB1B4}" type="presParOf" srcId="{0608608B-62A0-49D3-A977-1E259A4C6AF0}" destId="{AB61B252-EAF1-4CD1-8DB2-67545DA2B02E}" srcOrd="4" destOrd="0" presId="urn:microsoft.com/office/officeart/2008/layout/VerticalAccentList"/>
    <dgm:cxn modelId="{8BDFD56A-DDCC-40F1-9223-39012EEA7696}" type="presParOf" srcId="{0608608B-62A0-49D3-A977-1E259A4C6AF0}" destId="{43DEF8B7-B1A1-4D6D-89D9-9160F9081A8B}" srcOrd="5" destOrd="0" presId="urn:microsoft.com/office/officeart/2008/layout/VerticalAccentList"/>
    <dgm:cxn modelId="{C6CBF38B-3D48-41BC-B23F-2A4159673CBB}" type="presParOf" srcId="{0608608B-62A0-49D3-A977-1E259A4C6AF0}" destId="{6FC11318-0D54-4943-BAAE-57F383EA53C6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6D94344-BF45-4345-8E79-2CEBBFB36CB5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CC3BA7CF-D32B-4DD5-BF8D-7F5F697009BB}">
      <dgm:prSet phldrT="[Text]"/>
      <dgm:spPr/>
      <dgm:t>
        <a:bodyPr/>
        <a:lstStyle/>
        <a:p>
          <a:r>
            <a:rPr lang="en-US" dirty="0" smtClean="0"/>
            <a:t>Object-Oriented Programming</a:t>
          </a:r>
          <a:endParaRPr lang="en-US" dirty="0"/>
        </a:p>
      </dgm:t>
    </dgm:pt>
    <dgm:pt modelId="{F6116158-359D-44D2-950E-844255DF8319}" type="parTrans" cxnId="{453F0ABA-2DFF-48AC-ADED-31851BEDA93A}">
      <dgm:prSet/>
      <dgm:spPr/>
      <dgm:t>
        <a:bodyPr/>
        <a:lstStyle/>
        <a:p>
          <a:endParaRPr lang="en-US"/>
        </a:p>
      </dgm:t>
    </dgm:pt>
    <dgm:pt modelId="{64F52906-108D-42E6-B076-B253C6BADB71}" type="sibTrans" cxnId="{453F0ABA-2DFF-48AC-ADED-31851BEDA93A}">
      <dgm:prSet/>
      <dgm:spPr/>
      <dgm:t>
        <a:bodyPr/>
        <a:lstStyle/>
        <a:p>
          <a:endParaRPr lang="en-US"/>
        </a:p>
      </dgm:t>
    </dgm:pt>
    <dgm:pt modelId="{4188AB89-5317-4FEE-8131-92315E3570F3}">
      <dgm:prSet phldrT="[Text]"/>
      <dgm:spPr/>
      <dgm:t>
        <a:bodyPr/>
        <a:lstStyle/>
        <a:p>
          <a:r>
            <a:rPr lang="en-US" dirty="0" smtClean="0"/>
            <a:t>Java is entirely OO  </a:t>
          </a:r>
          <a:endParaRPr lang="en-US" dirty="0"/>
        </a:p>
      </dgm:t>
    </dgm:pt>
    <dgm:pt modelId="{6443EF53-DF5C-4B4A-8F39-B70A14B7763F}" type="parTrans" cxnId="{7B952E7F-4D4C-4BEE-B66E-AFAB14AA8858}">
      <dgm:prSet/>
      <dgm:spPr/>
      <dgm:t>
        <a:bodyPr/>
        <a:lstStyle/>
        <a:p>
          <a:endParaRPr lang="en-US"/>
        </a:p>
      </dgm:t>
    </dgm:pt>
    <dgm:pt modelId="{109E3F71-3DE0-466A-A263-1995FDB9361C}" type="sibTrans" cxnId="{7B952E7F-4D4C-4BEE-B66E-AFAB14AA8858}">
      <dgm:prSet/>
      <dgm:spPr/>
      <dgm:t>
        <a:bodyPr/>
        <a:lstStyle/>
        <a:p>
          <a:endParaRPr lang="en-US"/>
        </a:p>
      </dgm:t>
    </dgm:pt>
    <dgm:pt modelId="{059E2055-84D4-4C87-8672-691BE04C870B}">
      <dgm:prSet phldrT="[Text]"/>
      <dgm:spPr/>
      <dgm:t>
        <a:bodyPr/>
        <a:lstStyle/>
        <a:p>
          <a:r>
            <a:rPr lang="en-US" dirty="0" smtClean="0"/>
            <a:t>Programming Languages</a:t>
          </a:r>
          <a:endParaRPr lang="en-US" dirty="0"/>
        </a:p>
      </dgm:t>
    </dgm:pt>
    <dgm:pt modelId="{719A2245-DFB1-4730-B866-59B8737CC22B}" type="parTrans" cxnId="{B9B8796A-EE67-4152-B7B0-F75833EEF69D}">
      <dgm:prSet/>
      <dgm:spPr/>
      <dgm:t>
        <a:bodyPr/>
        <a:lstStyle/>
        <a:p>
          <a:endParaRPr lang="en-US"/>
        </a:p>
      </dgm:t>
    </dgm:pt>
    <dgm:pt modelId="{A21684D8-A90C-46F1-AD36-FFC15B9B1E14}" type="sibTrans" cxnId="{B9B8796A-EE67-4152-B7B0-F75833EEF69D}">
      <dgm:prSet/>
      <dgm:spPr/>
      <dgm:t>
        <a:bodyPr/>
        <a:lstStyle/>
        <a:p>
          <a:endParaRPr lang="en-US"/>
        </a:p>
      </dgm:t>
    </dgm:pt>
    <dgm:pt modelId="{04E115D7-88F4-4D07-BCA8-ECB1A3520C50}">
      <dgm:prSet phldrT="[Text]"/>
      <dgm:spPr/>
      <dgm:t>
        <a:bodyPr/>
        <a:lstStyle/>
        <a:p>
          <a:r>
            <a:rPr lang="en-US" dirty="0" smtClean="0"/>
            <a:t>Special caveats for interpreted languages</a:t>
          </a:r>
          <a:endParaRPr lang="en-US" dirty="0"/>
        </a:p>
      </dgm:t>
    </dgm:pt>
    <dgm:pt modelId="{F0643682-9113-41C7-8479-106C4EA401C0}" type="parTrans" cxnId="{D73329BD-E2EB-4E2F-B0FC-F150BBB2A3CB}">
      <dgm:prSet/>
      <dgm:spPr/>
      <dgm:t>
        <a:bodyPr/>
        <a:lstStyle/>
        <a:p>
          <a:endParaRPr lang="en-US"/>
        </a:p>
      </dgm:t>
    </dgm:pt>
    <dgm:pt modelId="{407D98DD-1062-44F5-8899-C1A3F77904FE}" type="sibTrans" cxnId="{D73329BD-E2EB-4E2F-B0FC-F150BBB2A3CB}">
      <dgm:prSet/>
      <dgm:spPr/>
      <dgm:t>
        <a:bodyPr/>
        <a:lstStyle/>
        <a:p>
          <a:endParaRPr lang="en-US"/>
        </a:p>
      </dgm:t>
    </dgm:pt>
    <dgm:pt modelId="{B96909C5-693C-4404-9ADF-0FF9E4769145}">
      <dgm:prSet phldrT="[Text]"/>
      <dgm:spPr/>
      <dgm:t>
        <a:bodyPr/>
        <a:lstStyle/>
        <a:p>
          <a:r>
            <a:rPr lang="en-US" dirty="0" smtClean="0"/>
            <a:t>Inheritance, scope, virtual functions</a:t>
          </a:r>
          <a:endParaRPr lang="en-US" dirty="0"/>
        </a:p>
      </dgm:t>
    </dgm:pt>
    <dgm:pt modelId="{A5197A16-1901-4258-9352-E5A1DEC6D730}" type="parTrans" cxnId="{0F7057D0-8776-4302-ABA3-D5B7A6B02D95}">
      <dgm:prSet/>
      <dgm:spPr/>
    </dgm:pt>
    <dgm:pt modelId="{77B2E2D9-161C-4086-994E-2CB5901F8FD2}" type="sibTrans" cxnId="{0F7057D0-8776-4302-ABA3-D5B7A6B02D95}">
      <dgm:prSet/>
      <dgm:spPr/>
    </dgm:pt>
    <dgm:pt modelId="{E36C29D8-B333-4499-AE3F-D208FBB011F5}" type="pres">
      <dgm:prSet presAssocID="{06D94344-BF45-4345-8E79-2CEBBFB36C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89CEB2-BD13-42B8-9650-A06A8C8C57E1}" type="pres">
      <dgm:prSet presAssocID="{CC3BA7CF-D32B-4DD5-BF8D-7F5F697009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8D9DE-BE6C-4C93-A7F4-F0A097F323BB}" type="pres">
      <dgm:prSet presAssocID="{CC3BA7CF-D32B-4DD5-BF8D-7F5F697009B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54C8D-32B7-4402-8DC9-AB3C0D088107}" type="pres">
      <dgm:prSet presAssocID="{059E2055-84D4-4C87-8672-691BE04C870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76688E-45F7-4A82-A4B8-19191043944B}" type="pres">
      <dgm:prSet presAssocID="{059E2055-84D4-4C87-8672-691BE04C870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8796A-EE67-4152-B7B0-F75833EEF69D}" srcId="{06D94344-BF45-4345-8E79-2CEBBFB36CB5}" destId="{059E2055-84D4-4C87-8672-691BE04C870B}" srcOrd="1" destOrd="0" parTransId="{719A2245-DFB1-4730-B866-59B8737CC22B}" sibTransId="{A21684D8-A90C-46F1-AD36-FFC15B9B1E14}"/>
    <dgm:cxn modelId="{0F7057D0-8776-4302-ABA3-D5B7A6B02D95}" srcId="{CC3BA7CF-D32B-4DD5-BF8D-7F5F697009BB}" destId="{B96909C5-693C-4404-9ADF-0FF9E4769145}" srcOrd="1" destOrd="0" parTransId="{A5197A16-1901-4258-9352-E5A1DEC6D730}" sibTransId="{77B2E2D9-161C-4086-994E-2CB5901F8FD2}"/>
    <dgm:cxn modelId="{1F3D5519-25B6-4609-BBCF-053F893AD367}" type="presOf" srcId="{06D94344-BF45-4345-8E79-2CEBBFB36CB5}" destId="{E36C29D8-B333-4499-AE3F-D208FBB011F5}" srcOrd="0" destOrd="0" presId="urn:microsoft.com/office/officeart/2005/8/layout/vList2"/>
    <dgm:cxn modelId="{7AE722C4-0FE5-4F1D-A30F-AECA5BFDD91F}" type="presOf" srcId="{B96909C5-693C-4404-9ADF-0FF9E4769145}" destId="{C558D9DE-BE6C-4C93-A7F4-F0A097F323BB}" srcOrd="0" destOrd="1" presId="urn:microsoft.com/office/officeart/2005/8/layout/vList2"/>
    <dgm:cxn modelId="{885E136A-4D3A-484B-88C1-CF3409E40712}" type="presOf" srcId="{CC3BA7CF-D32B-4DD5-BF8D-7F5F697009BB}" destId="{4A89CEB2-BD13-42B8-9650-A06A8C8C57E1}" srcOrd="0" destOrd="0" presId="urn:microsoft.com/office/officeart/2005/8/layout/vList2"/>
    <dgm:cxn modelId="{D641FAC4-4C35-4B5B-B723-F41528F4A313}" type="presOf" srcId="{04E115D7-88F4-4D07-BCA8-ECB1A3520C50}" destId="{2D76688E-45F7-4A82-A4B8-19191043944B}" srcOrd="0" destOrd="0" presId="urn:microsoft.com/office/officeart/2005/8/layout/vList2"/>
    <dgm:cxn modelId="{5A3B91F3-4F45-4FB5-A96F-01376C061745}" type="presOf" srcId="{4188AB89-5317-4FEE-8131-92315E3570F3}" destId="{C558D9DE-BE6C-4C93-A7F4-F0A097F323BB}" srcOrd="0" destOrd="0" presId="urn:microsoft.com/office/officeart/2005/8/layout/vList2"/>
    <dgm:cxn modelId="{4F0F47F4-F205-4B13-9828-30E15EF02011}" type="presOf" srcId="{059E2055-84D4-4C87-8672-691BE04C870B}" destId="{39754C8D-32B7-4402-8DC9-AB3C0D088107}" srcOrd="0" destOrd="0" presId="urn:microsoft.com/office/officeart/2005/8/layout/vList2"/>
    <dgm:cxn modelId="{453F0ABA-2DFF-48AC-ADED-31851BEDA93A}" srcId="{06D94344-BF45-4345-8E79-2CEBBFB36CB5}" destId="{CC3BA7CF-D32B-4DD5-BF8D-7F5F697009BB}" srcOrd="0" destOrd="0" parTransId="{F6116158-359D-44D2-950E-844255DF8319}" sibTransId="{64F52906-108D-42E6-B076-B253C6BADB71}"/>
    <dgm:cxn modelId="{D73329BD-E2EB-4E2F-B0FC-F150BBB2A3CB}" srcId="{059E2055-84D4-4C87-8672-691BE04C870B}" destId="{04E115D7-88F4-4D07-BCA8-ECB1A3520C50}" srcOrd="0" destOrd="0" parTransId="{F0643682-9113-41C7-8479-106C4EA401C0}" sibTransId="{407D98DD-1062-44F5-8899-C1A3F77904FE}"/>
    <dgm:cxn modelId="{7B952E7F-4D4C-4BEE-B66E-AFAB14AA8858}" srcId="{CC3BA7CF-D32B-4DD5-BF8D-7F5F697009BB}" destId="{4188AB89-5317-4FEE-8131-92315E3570F3}" srcOrd="0" destOrd="0" parTransId="{6443EF53-DF5C-4B4A-8F39-B70A14B7763F}" sibTransId="{109E3F71-3DE0-466A-A263-1995FDB9361C}"/>
    <dgm:cxn modelId="{E43240B3-7588-43F7-BE10-6A03945C44A6}" type="presParOf" srcId="{E36C29D8-B333-4499-AE3F-D208FBB011F5}" destId="{4A89CEB2-BD13-42B8-9650-A06A8C8C57E1}" srcOrd="0" destOrd="0" presId="urn:microsoft.com/office/officeart/2005/8/layout/vList2"/>
    <dgm:cxn modelId="{0C17B3CF-D10C-43D3-92DF-B08AC6E424C6}" type="presParOf" srcId="{E36C29D8-B333-4499-AE3F-D208FBB011F5}" destId="{C558D9DE-BE6C-4C93-A7F4-F0A097F323BB}" srcOrd="1" destOrd="0" presId="urn:microsoft.com/office/officeart/2005/8/layout/vList2"/>
    <dgm:cxn modelId="{7398569C-1E32-42E6-AEBE-87FCBC0AE7C2}" type="presParOf" srcId="{E36C29D8-B333-4499-AE3F-D208FBB011F5}" destId="{39754C8D-32B7-4402-8DC9-AB3C0D088107}" srcOrd="2" destOrd="0" presId="urn:microsoft.com/office/officeart/2005/8/layout/vList2"/>
    <dgm:cxn modelId="{DB49BC39-F5D1-464A-9D34-1C0C1514A821}" type="presParOf" srcId="{E36C29D8-B333-4499-AE3F-D208FBB011F5}" destId="{2D76688E-45F7-4A82-A4B8-19191043944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685059A-D5D9-4D25-9104-A40A23852FF7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30715B-F3E6-45F4-B7AE-764D5F8F1527}">
      <dgm:prSet phldrT="[Text]"/>
      <dgm:spPr/>
      <dgm:t>
        <a:bodyPr/>
        <a:lstStyle/>
        <a:p>
          <a:r>
            <a:rPr lang="en-US" dirty="0" smtClean="0"/>
            <a:t>Live Feeds</a:t>
          </a:r>
          <a:endParaRPr lang="en-US" dirty="0"/>
        </a:p>
      </dgm:t>
    </dgm:pt>
    <dgm:pt modelId="{BFDE405A-43F1-4CA3-AA7F-320FEBDC22DF}" type="parTrans" cxnId="{435710EF-4AAE-4884-9782-1FABE04EDB1A}">
      <dgm:prSet/>
      <dgm:spPr/>
      <dgm:t>
        <a:bodyPr/>
        <a:lstStyle/>
        <a:p>
          <a:endParaRPr lang="en-US"/>
        </a:p>
      </dgm:t>
    </dgm:pt>
    <dgm:pt modelId="{2BC37EF5-54D0-4CD7-ACEB-6B1F5237CFF6}" type="sibTrans" cxnId="{435710EF-4AAE-4884-9782-1FABE04EDB1A}">
      <dgm:prSet/>
      <dgm:spPr/>
      <dgm:t>
        <a:bodyPr/>
        <a:lstStyle/>
        <a:p>
          <a:endParaRPr lang="en-US"/>
        </a:p>
      </dgm:t>
    </dgm:pt>
    <dgm:pt modelId="{A8F1BD19-ADB9-4F62-9C11-35EF638E8648}">
      <dgm:prSet phldrT="[Text]"/>
      <dgm:spPr/>
      <dgm:t>
        <a:bodyPr/>
        <a:lstStyle/>
        <a:p>
          <a:r>
            <a:rPr lang="en-US" dirty="0" smtClean="0"/>
            <a:t>Grab data from remote server</a:t>
          </a:r>
          <a:endParaRPr lang="en-US" dirty="0"/>
        </a:p>
      </dgm:t>
    </dgm:pt>
    <dgm:pt modelId="{31D359C6-4714-423A-AB1F-F1308C03CFC1}" type="parTrans" cxnId="{96FF41E0-B25D-4506-87F3-FCFDDFE9FAF7}">
      <dgm:prSet/>
      <dgm:spPr/>
      <dgm:t>
        <a:bodyPr/>
        <a:lstStyle/>
        <a:p>
          <a:endParaRPr lang="en-US"/>
        </a:p>
      </dgm:t>
    </dgm:pt>
    <dgm:pt modelId="{6C81E3A5-EA85-4176-97EE-4FCDCC02CDB6}" type="sibTrans" cxnId="{96FF41E0-B25D-4506-87F3-FCFDDFE9FAF7}">
      <dgm:prSet/>
      <dgm:spPr/>
      <dgm:t>
        <a:bodyPr/>
        <a:lstStyle/>
        <a:p>
          <a:endParaRPr lang="en-US"/>
        </a:p>
      </dgm:t>
    </dgm:pt>
    <dgm:pt modelId="{0B882476-8401-4C7A-BA9D-9C30E6AFE06E}">
      <dgm:prSet phldrT="[Text]"/>
      <dgm:spPr/>
      <dgm:t>
        <a:bodyPr/>
        <a:lstStyle/>
        <a:p>
          <a:r>
            <a:rPr lang="en-US" dirty="0" smtClean="0"/>
            <a:t>Weather, current events, updated landmarks</a:t>
          </a:r>
          <a:endParaRPr lang="en-US" dirty="0"/>
        </a:p>
      </dgm:t>
    </dgm:pt>
    <dgm:pt modelId="{2389802E-FA30-4E48-93C6-B5BAC981DD68}" type="parTrans" cxnId="{5A76F373-6DB4-4189-9C7D-90981BBE67F2}">
      <dgm:prSet/>
      <dgm:spPr/>
    </dgm:pt>
    <dgm:pt modelId="{555FE73B-2F6E-411D-81FB-8009E9AE6B91}" type="sibTrans" cxnId="{5A76F373-6DB4-4189-9C7D-90981BBE67F2}">
      <dgm:prSet/>
      <dgm:spPr/>
    </dgm:pt>
    <dgm:pt modelId="{D759EC55-CE49-49E5-9199-37B772D0831E}">
      <dgm:prSet phldrT="[Text]"/>
      <dgm:spPr/>
      <dgm:t>
        <a:bodyPr/>
        <a:lstStyle/>
        <a:p>
          <a:r>
            <a:rPr lang="en-US" dirty="0" smtClean="0"/>
            <a:t>Widget</a:t>
          </a:r>
          <a:endParaRPr lang="en-US" dirty="0"/>
        </a:p>
      </dgm:t>
    </dgm:pt>
    <dgm:pt modelId="{646E7B03-003C-41A6-980C-B17D53CD3A3A}" type="parTrans" cxnId="{E69A8C75-F963-4FE8-B25F-5C19558800D2}">
      <dgm:prSet/>
      <dgm:spPr/>
    </dgm:pt>
    <dgm:pt modelId="{F63EEFC7-74F6-4919-AFBF-59EDCB71AAAB}" type="sibTrans" cxnId="{E69A8C75-F963-4FE8-B25F-5C19558800D2}">
      <dgm:prSet/>
      <dgm:spPr/>
    </dgm:pt>
    <dgm:pt modelId="{87E92267-D861-46E6-BEE3-45FF89B63A10}">
      <dgm:prSet phldrT="[Text]"/>
      <dgm:spPr/>
      <dgm:t>
        <a:bodyPr/>
        <a:lstStyle/>
        <a:p>
          <a:r>
            <a:rPr lang="en-US" dirty="0" smtClean="0"/>
            <a:t>Sit on desktop</a:t>
          </a:r>
          <a:endParaRPr lang="en-US" dirty="0"/>
        </a:p>
      </dgm:t>
    </dgm:pt>
    <dgm:pt modelId="{4626B46F-832F-445F-B1F2-DF06EEDF4EBE}" type="parTrans" cxnId="{5FF427B5-B1BB-49F9-87D9-66A05F19E0D5}">
      <dgm:prSet/>
      <dgm:spPr/>
    </dgm:pt>
    <dgm:pt modelId="{B4B963E1-BBF4-4DF3-9EFE-EE060C81C6DD}" type="sibTrans" cxnId="{5FF427B5-B1BB-49F9-87D9-66A05F19E0D5}">
      <dgm:prSet/>
      <dgm:spPr/>
    </dgm:pt>
    <dgm:pt modelId="{8271EB20-91D6-44C9-B0DB-969747B739EE}">
      <dgm:prSet phldrT="[Text]"/>
      <dgm:spPr/>
      <dgm:t>
        <a:bodyPr/>
        <a:lstStyle/>
        <a:p>
          <a:r>
            <a:rPr lang="en-US" dirty="0" smtClean="0"/>
            <a:t>Share data when near a building</a:t>
          </a:r>
          <a:endParaRPr lang="en-US" dirty="0"/>
        </a:p>
      </dgm:t>
    </dgm:pt>
    <dgm:pt modelId="{2C20C563-C359-45C7-838E-C46F96980D2F}" type="parTrans" cxnId="{D486C50B-3A52-491E-9616-99E4BC0CB1E3}">
      <dgm:prSet/>
      <dgm:spPr/>
    </dgm:pt>
    <dgm:pt modelId="{D7A6747A-E463-4090-8018-635D2818B11F}" type="sibTrans" cxnId="{D486C50B-3A52-491E-9616-99E4BC0CB1E3}">
      <dgm:prSet/>
      <dgm:spPr/>
    </dgm:pt>
    <dgm:pt modelId="{B38788E7-5A13-4F0F-A31D-B75537D79FD8}">
      <dgm:prSet phldrT="[Text]"/>
      <dgm:spPr/>
      <dgm:t>
        <a:bodyPr/>
        <a:lstStyle/>
        <a:p>
          <a:r>
            <a:rPr lang="en-US" dirty="0" smtClean="0"/>
            <a:t>Achievements</a:t>
          </a:r>
          <a:endParaRPr lang="en-US" dirty="0"/>
        </a:p>
      </dgm:t>
    </dgm:pt>
    <dgm:pt modelId="{6346B608-7159-4428-B33C-FE49FA12512F}" type="parTrans" cxnId="{F23AD5A7-5FED-4ADA-90BD-48B24FD82C8E}">
      <dgm:prSet/>
      <dgm:spPr/>
    </dgm:pt>
    <dgm:pt modelId="{DEBCF4F6-9667-438F-9EEC-F47AA3635FE6}" type="sibTrans" cxnId="{F23AD5A7-5FED-4ADA-90BD-48B24FD82C8E}">
      <dgm:prSet/>
      <dgm:spPr/>
    </dgm:pt>
    <dgm:pt modelId="{E3AB3766-2813-4A97-867B-A1F013F9738E}">
      <dgm:prSet phldrT="[Text]"/>
      <dgm:spPr/>
      <dgm:t>
        <a:bodyPr/>
        <a:lstStyle/>
        <a:p>
          <a:r>
            <a:rPr lang="en-US" dirty="0" smtClean="0"/>
            <a:t>Who visited the most landmarks?</a:t>
          </a:r>
          <a:endParaRPr lang="en-US" dirty="0"/>
        </a:p>
      </dgm:t>
    </dgm:pt>
    <dgm:pt modelId="{F439D82D-8E80-4C90-8B15-D3A4F348F03A}" type="parTrans" cxnId="{0FF46F9A-696E-4594-8998-63527B1F1D75}">
      <dgm:prSet/>
      <dgm:spPr/>
    </dgm:pt>
    <dgm:pt modelId="{1A76857F-E57A-4197-9347-F864F19FCAAB}" type="sibTrans" cxnId="{0FF46F9A-696E-4594-8998-63527B1F1D75}">
      <dgm:prSet/>
      <dgm:spPr/>
    </dgm:pt>
    <dgm:pt modelId="{B69A57E9-1C67-4E54-98E1-7D2097CEB009}">
      <dgm:prSet phldrT="[Text]"/>
      <dgm:spPr/>
      <dgm:t>
        <a:bodyPr/>
        <a:lstStyle/>
        <a:p>
          <a:r>
            <a:rPr lang="en-US" dirty="0" smtClean="0"/>
            <a:t>Walked the most miles?</a:t>
          </a:r>
          <a:endParaRPr lang="en-US" dirty="0"/>
        </a:p>
      </dgm:t>
    </dgm:pt>
    <dgm:pt modelId="{5DD55467-D2AD-44C1-A8EE-1104E892BF67}" type="parTrans" cxnId="{A9D5BA87-D728-41AD-9DC1-653D6DA2669D}">
      <dgm:prSet/>
      <dgm:spPr/>
    </dgm:pt>
    <dgm:pt modelId="{6D4925E5-3AD6-40F4-9D2A-0A55DB4C9A17}" type="sibTrans" cxnId="{A9D5BA87-D728-41AD-9DC1-653D6DA2669D}">
      <dgm:prSet/>
      <dgm:spPr/>
    </dgm:pt>
    <dgm:pt modelId="{73C36B02-AE1C-4306-B6D9-DF22574C2B57}" type="pres">
      <dgm:prSet presAssocID="{2685059A-D5D9-4D25-9104-A40A23852F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942A8E-3E80-49B5-8C21-30E51D2CDF5F}" type="pres">
      <dgm:prSet presAssocID="{3A30715B-F3E6-45F4-B7AE-764D5F8F152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55726-5235-4D02-8E70-6DCE5D189A55}" type="pres">
      <dgm:prSet presAssocID="{3A30715B-F3E6-45F4-B7AE-764D5F8F152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2322C-3043-4901-A31C-3A1DA1BA7347}" type="pres">
      <dgm:prSet presAssocID="{D759EC55-CE49-49E5-9199-37B772D083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F5E68D-86FF-4CD0-9B0F-E9B4EA110555}" type="pres">
      <dgm:prSet presAssocID="{D759EC55-CE49-49E5-9199-37B772D0831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34731-F7BF-473A-986C-752FE2F1C834}" type="pres">
      <dgm:prSet presAssocID="{B38788E7-5A13-4F0F-A31D-B75537D79FD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157FF-4726-4ED7-9252-4666171A8E99}" type="pres">
      <dgm:prSet presAssocID="{B38788E7-5A13-4F0F-A31D-B75537D79FD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FF41E0-B25D-4506-87F3-FCFDDFE9FAF7}" srcId="{3A30715B-F3E6-45F4-B7AE-764D5F8F1527}" destId="{A8F1BD19-ADB9-4F62-9C11-35EF638E8648}" srcOrd="0" destOrd="0" parTransId="{31D359C6-4714-423A-AB1F-F1308C03CFC1}" sibTransId="{6C81E3A5-EA85-4176-97EE-4FCDCC02CDB6}"/>
    <dgm:cxn modelId="{6F3F758C-5540-4A89-BEEF-F98F540DA1D5}" type="presOf" srcId="{8271EB20-91D6-44C9-B0DB-969747B739EE}" destId="{82F5E68D-86FF-4CD0-9B0F-E9B4EA110555}" srcOrd="0" destOrd="1" presId="urn:microsoft.com/office/officeart/2005/8/layout/vList2"/>
    <dgm:cxn modelId="{D519E4FF-DFB8-4E98-90FE-D457F201D0CF}" type="presOf" srcId="{D759EC55-CE49-49E5-9199-37B772D0831E}" destId="{D832322C-3043-4901-A31C-3A1DA1BA7347}" srcOrd="0" destOrd="0" presId="urn:microsoft.com/office/officeart/2005/8/layout/vList2"/>
    <dgm:cxn modelId="{D486C50B-3A52-491E-9616-99E4BC0CB1E3}" srcId="{D759EC55-CE49-49E5-9199-37B772D0831E}" destId="{8271EB20-91D6-44C9-B0DB-969747B739EE}" srcOrd="1" destOrd="0" parTransId="{2C20C563-C359-45C7-838E-C46F96980D2F}" sibTransId="{D7A6747A-E463-4090-8018-635D2818B11F}"/>
    <dgm:cxn modelId="{DF6B0D36-37F3-4629-9FEE-1BB57F7B675D}" type="presOf" srcId="{0B882476-8401-4C7A-BA9D-9C30E6AFE06E}" destId="{DE755726-5235-4D02-8E70-6DCE5D189A55}" srcOrd="0" destOrd="1" presId="urn:microsoft.com/office/officeart/2005/8/layout/vList2"/>
    <dgm:cxn modelId="{F4DE6446-B0F0-4D75-8864-1D94208D166F}" type="presOf" srcId="{2685059A-D5D9-4D25-9104-A40A23852FF7}" destId="{73C36B02-AE1C-4306-B6D9-DF22574C2B57}" srcOrd="0" destOrd="0" presId="urn:microsoft.com/office/officeart/2005/8/layout/vList2"/>
    <dgm:cxn modelId="{0FF46F9A-696E-4594-8998-63527B1F1D75}" srcId="{B38788E7-5A13-4F0F-A31D-B75537D79FD8}" destId="{E3AB3766-2813-4A97-867B-A1F013F9738E}" srcOrd="0" destOrd="0" parTransId="{F439D82D-8E80-4C90-8B15-D3A4F348F03A}" sibTransId="{1A76857F-E57A-4197-9347-F864F19FCAAB}"/>
    <dgm:cxn modelId="{F23AD5A7-5FED-4ADA-90BD-48B24FD82C8E}" srcId="{2685059A-D5D9-4D25-9104-A40A23852FF7}" destId="{B38788E7-5A13-4F0F-A31D-B75537D79FD8}" srcOrd="2" destOrd="0" parTransId="{6346B608-7159-4428-B33C-FE49FA12512F}" sibTransId="{DEBCF4F6-9667-438F-9EEC-F47AA3635FE6}"/>
    <dgm:cxn modelId="{CC73AFF9-A793-44B5-9895-05E7339C7506}" type="presOf" srcId="{B38788E7-5A13-4F0F-A31D-B75537D79FD8}" destId="{5C534731-F7BF-473A-986C-752FE2F1C834}" srcOrd="0" destOrd="0" presId="urn:microsoft.com/office/officeart/2005/8/layout/vList2"/>
    <dgm:cxn modelId="{9BCF9700-53B9-4A02-88B4-B64DC81C895E}" type="presOf" srcId="{3A30715B-F3E6-45F4-B7AE-764D5F8F1527}" destId="{ED942A8E-3E80-49B5-8C21-30E51D2CDF5F}" srcOrd="0" destOrd="0" presId="urn:microsoft.com/office/officeart/2005/8/layout/vList2"/>
    <dgm:cxn modelId="{5FF427B5-B1BB-49F9-87D9-66A05F19E0D5}" srcId="{D759EC55-CE49-49E5-9199-37B772D0831E}" destId="{87E92267-D861-46E6-BEE3-45FF89B63A10}" srcOrd="0" destOrd="0" parTransId="{4626B46F-832F-445F-B1F2-DF06EEDF4EBE}" sibTransId="{B4B963E1-BBF4-4DF3-9EFE-EE060C81C6DD}"/>
    <dgm:cxn modelId="{435710EF-4AAE-4884-9782-1FABE04EDB1A}" srcId="{2685059A-D5D9-4D25-9104-A40A23852FF7}" destId="{3A30715B-F3E6-45F4-B7AE-764D5F8F1527}" srcOrd="0" destOrd="0" parTransId="{BFDE405A-43F1-4CA3-AA7F-320FEBDC22DF}" sibTransId="{2BC37EF5-54D0-4CD7-ACEB-6B1F5237CFF6}"/>
    <dgm:cxn modelId="{E9F84079-2618-47C8-823C-D92EBA5B0AE0}" type="presOf" srcId="{E3AB3766-2813-4A97-867B-A1F013F9738E}" destId="{D52157FF-4726-4ED7-9252-4666171A8E99}" srcOrd="0" destOrd="0" presId="urn:microsoft.com/office/officeart/2005/8/layout/vList2"/>
    <dgm:cxn modelId="{DBC2ED39-858B-4325-8208-EB4F39067761}" type="presOf" srcId="{87E92267-D861-46E6-BEE3-45FF89B63A10}" destId="{82F5E68D-86FF-4CD0-9B0F-E9B4EA110555}" srcOrd="0" destOrd="0" presId="urn:microsoft.com/office/officeart/2005/8/layout/vList2"/>
    <dgm:cxn modelId="{5A76F373-6DB4-4189-9C7D-90981BBE67F2}" srcId="{3A30715B-F3E6-45F4-B7AE-764D5F8F1527}" destId="{0B882476-8401-4C7A-BA9D-9C30E6AFE06E}" srcOrd="1" destOrd="0" parTransId="{2389802E-FA30-4E48-93C6-B5BAC981DD68}" sibTransId="{555FE73B-2F6E-411D-81FB-8009E9AE6B91}"/>
    <dgm:cxn modelId="{E69A8C75-F963-4FE8-B25F-5C19558800D2}" srcId="{2685059A-D5D9-4D25-9104-A40A23852FF7}" destId="{D759EC55-CE49-49E5-9199-37B772D0831E}" srcOrd="1" destOrd="0" parTransId="{646E7B03-003C-41A6-980C-B17D53CD3A3A}" sibTransId="{F63EEFC7-74F6-4919-AFBF-59EDCB71AAAB}"/>
    <dgm:cxn modelId="{CDBC436E-58F9-43DD-B35E-4E6EA5FB2DAE}" type="presOf" srcId="{A8F1BD19-ADB9-4F62-9C11-35EF638E8648}" destId="{DE755726-5235-4D02-8E70-6DCE5D189A55}" srcOrd="0" destOrd="0" presId="urn:microsoft.com/office/officeart/2005/8/layout/vList2"/>
    <dgm:cxn modelId="{A9D5BA87-D728-41AD-9DC1-653D6DA2669D}" srcId="{B38788E7-5A13-4F0F-A31D-B75537D79FD8}" destId="{B69A57E9-1C67-4E54-98E1-7D2097CEB009}" srcOrd="1" destOrd="0" parTransId="{5DD55467-D2AD-44C1-A8EE-1104E892BF67}" sibTransId="{6D4925E5-3AD6-40F4-9D2A-0A55DB4C9A17}"/>
    <dgm:cxn modelId="{D90DDEEA-0104-44E5-9E53-CEFC3FBE7AC5}" type="presOf" srcId="{B69A57E9-1C67-4E54-98E1-7D2097CEB009}" destId="{D52157FF-4726-4ED7-9252-4666171A8E99}" srcOrd="0" destOrd="1" presId="urn:microsoft.com/office/officeart/2005/8/layout/vList2"/>
    <dgm:cxn modelId="{6F1099A3-5142-4B8A-81A0-DCD4881CA507}" type="presParOf" srcId="{73C36B02-AE1C-4306-B6D9-DF22574C2B57}" destId="{ED942A8E-3E80-49B5-8C21-30E51D2CDF5F}" srcOrd="0" destOrd="0" presId="urn:microsoft.com/office/officeart/2005/8/layout/vList2"/>
    <dgm:cxn modelId="{C5BA1397-6AD9-4091-BD42-D6CB7D36B6ED}" type="presParOf" srcId="{73C36B02-AE1C-4306-B6D9-DF22574C2B57}" destId="{DE755726-5235-4D02-8E70-6DCE5D189A55}" srcOrd="1" destOrd="0" presId="urn:microsoft.com/office/officeart/2005/8/layout/vList2"/>
    <dgm:cxn modelId="{18E1B88D-D39D-4C58-88CA-FB7007D56048}" type="presParOf" srcId="{73C36B02-AE1C-4306-B6D9-DF22574C2B57}" destId="{D832322C-3043-4901-A31C-3A1DA1BA7347}" srcOrd="2" destOrd="0" presId="urn:microsoft.com/office/officeart/2005/8/layout/vList2"/>
    <dgm:cxn modelId="{F567F65F-BE13-461E-91CA-45472E0CB850}" type="presParOf" srcId="{73C36B02-AE1C-4306-B6D9-DF22574C2B57}" destId="{82F5E68D-86FF-4CD0-9B0F-E9B4EA110555}" srcOrd="3" destOrd="0" presId="urn:microsoft.com/office/officeart/2005/8/layout/vList2"/>
    <dgm:cxn modelId="{6AC7E8B3-3F99-4D2D-A947-4F91A0206CA5}" type="presParOf" srcId="{73C36B02-AE1C-4306-B6D9-DF22574C2B57}" destId="{5C534731-F7BF-473A-986C-752FE2F1C834}" srcOrd="4" destOrd="0" presId="urn:microsoft.com/office/officeart/2005/8/layout/vList2"/>
    <dgm:cxn modelId="{86F802E2-A2B3-4478-89A4-E4597450DAC6}" type="presParOf" srcId="{73C36B02-AE1C-4306-B6D9-DF22574C2B57}" destId="{D52157FF-4726-4ED7-9252-4666171A8E99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3AFAA-7848-455B-9D11-8CCE60B28CC9}" type="doc">
      <dgm:prSet loTypeId="urn:diagrams.loki3.com/VaryingWidthList+Icon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335AB70-4ED7-4A71-B330-36255DAE96FC}">
      <dgm:prSet phldrT="[Text]"/>
      <dgm:spPr/>
      <dgm:t>
        <a:bodyPr/>
        <a:lstStyle/>
        <a:p>
          <a:r>
            <a:rPr lang="en-US" dirty="0" smtClean="0"/>
            <a:t>Build a mobile device application that guides visitors through the SNC campus</a:t>
          </a:r>
        </a:p>
      </dgm:t>
    </dgm:pt>
    <dgm:pt modelId="{405D5A17-40B2-49C7-AE71-C3CBB7AA9C62}" type="parTrans" cxnId="{C58D4C9F-9B0F-475A-B07E-CB45FB2E4870}">
      <dgm:prSet/>
      <dgm:spPr/>
      <dgm:t>
        <a:bodyPr/>
        <a:lstStyle/>
        <a:p>
          <a:endParaRPr lang="en-US"/>
        </a:p>
      </dgm:t>
    </dgm:pt>
    <dgm:pt modelId="{77FD1273-27F9-44F5-B29A-6FCE0051D854}" type="sibTrans" cxnId="{C58D4C9F-9B0F-475A-B07E-CB45FB2E4870}">
      <dgm:prSet/>
      <dgm:spPr/>
      <dgm:t>
        <a:bodyPr/>
        <a:lstStyle/>
        <a:p>
          <a:endParaRPr lang="en-US"/>
        </a:p>
      </dgm:t>
    </dgm:pt>
    <dgm:pt modelId="{932ED338-2E43-4243-A55B-3704C023EA00}">
      <dgm:prSet phldrT="[Text]"/>
      <dgm:spPr/>
      <dgm:t>
        <a:bodyPr/>
        <a:lstStyle/>
        <a:p>
          <a:r>
            <a:rPr lang="en-US" dirty="0" smtClean="0"/>
            <a:t>Include an interactive map of the campus</a:t>
          </a:r>
        </a:p>
      </dgm:t>
    </dgm:pt>
    <dgm:pt modelId="{C00B9E77-F835-4680-8E61-F448C2C6BD26}" type="parTrans" cxnId="{2DA9F14F-1C82-4C45-B084-3C73329DC9DC}">
      <dgm:prSet/>
      <dgm:spPr/>
      <dgm:t>
        <a:bodyPr/>
        <a:lstStyle/>
        <a:p>
          <a:endParaRPr lang="en-US"/>
        </a:p>
      </dgm:t>
    </dgm:pt>
    <dgm:pt modelId="{0ED4CC0B-952F-45BD-AAFC-33E4C0519DB6}" type="sibTrans" cxnId="{2DA9F14F-1C82-4C45-B084-3C73329DC9DC}">
      <dgm:prSet/>
      <dgm:spPr/>
      <dgm:t>
        <a:bodyPr/>
        <a:lstStyle/>
        <a:p>
          <a:endParaRPr lang="en-US"/>
        </a:p>
      </dgm:t>
    </dgm:pt>
    <dgm:pt modelId="{6406F6B8-B87F-47F4-AE9A-E4F4D4B36716}">
      <dgm:prSet phldrT="[Text]"/>
      <dgm:spPr/>
      <dgm:t>
        <a:bodyPr/>
        <a:lstStyle/>
        <a:p>
          <a:r>
            <a:rPr lang="en-US" dirty="0" smtClean="0"/>
            <a:t>The guide describes campus features in an interactive manner</a:t>
          </a:r>
        </a:p>
      </dgm:t>
    </dgm:pt>
    <dgm:pt modelId="{6BFE1C8A-0831-40C2-9543-90ED24DDAF6C}" type="parTrans" cxnId="{19FD12FE-74C3-4D8E-AACE-4ABEF6D480E7}">
      <dgm:prSet/>
      <dgm:spPr/>
    </dgm:pt>
    <dgm:pt modelId="{E995A0B7-2880-4B87-8163-37EAD85F79BE}" type="sibTrans" cxnId="{19FD12FE-74C3-4D8E-AACE-4ABEF6D480E7}">
      <dgm:prSet/>
      <dgm:spPr/>
    </dgm:pt>
    <dgm:pt modelId="{BE5CD672-A195-4195-9BA7-D9662239CFF2}">
      <dgm:prSet phldrT="[Text]"/>
      <dgm:spPr/>
      <dgm:t>
        <a:bodyPr/>
        <a:lstStyle/>
        <a:p>
          <a:r>
            <a:rPr lang="en-US" dirty="0" smtClean="0"/>
            <a:t>Consider an audio feature</a:t>
          </a:r>
        </a:p>
      </dgm:t>
    </dgm:pt>
    <dgm:pt modelId="{0D74FAD3-3910-4037-9EA5-BF9140795E35}" type="parTrans" cxnId="{233101B2-1106-47C9-B3C3-4188DAD21182}">
      <dgm:prSet/>
      <dgm:spPr/>
    </dgm:pt>
    <dgm:pt modelId="{3804B6BD-B51F-417D-B81D-C423DF8C8117}" type="sibTrans" cxnId="{233101B2-1106-47C9-B3C3-4188DAD21182}">
      <dgm:prSet/>
      <dgm:spPr/>
    </dgm:pt>
    <dgm:pt modelId="{8B778992-C409-4923-804F-BB8D9DBD3F88}">
      <dgm:prSet phldrT="[Text]"/>
      <dgm:spPr/>
      <dgm:t>
        <a:bodyPr/>
        <a:lstStyle/>
        <a:p>
          <a:r>
            <a:rPr lang="en-US" dirty="0" smtClean="0"/>
            <a:t>A visitor can request to see a specific feature and the guide will “show” the way</a:t>
          </a:r>
        </a:p>
      </dgm:t>
    </dgm:pt>
    <dgm:pt modelId="{C4F616F2-18BC-455E-84DB-11938BE81730}" type="parTrans" cxnId="{44D7A32D-FE00-4E5D-A709-2F748D6681AD}">
      <dgm:prSet/>
      <dgm:spPr/>
    </dgm:pt>
    <dgm:pt modelId="{E54C005D-A465-4B84-9A10-5A143FD764F4}" type="sibTrans" cxnId="{44D7A32D-FE00-4E5D-A709-2F748D6681AD}">
      <dgm:prSet/>
      <dgm:spPr/>
    </dgm:pt>
    <dgm:pt modelId="{42CAD1D5-C246-4A04-8750-D444D9B0CB86}" type="pres">
      <dgm:prSet presAssocID="{AEF3AFAA-7848-455B-9D11-8CCE60B28CC9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A564DACB-33C2-4B4D-A420-ECE6106C549A}" type="pres">
      <dgm:prSet presAssocID="{E335AB70-4ED7-4A71-B330-36255DAE96F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B2922-DF45-4F53-BAE3-720A6E16F0DD}" type="pres">
      <dgm:prSet presAssocID="{77FD1273-27F9-44F5-B29A-6FCE0051D854}" presName="space" presStyleCnt="0"/>
      <dgm:spPr/>
    </dgm:pt>
    <dgm:pt modelId="{C86035D0-15B4-4CFB-8154-37C0E80D9522}" type="pres">
      <dgm:prSet presAssocID="{932ED338-2E43-4243-A55B-3704C023EA0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0BB2AF-6A20-448B-8703-C83C623F196E}" type="pres">
      <dgm:prSet presAssocID="{0ED4CC0B-952F-45BD-AAFC-33E4C0519DB6}" presName="space" presStyleCnt="0"/>
      <dgm:spPr/>
    </dgm:pt>
    <dgm:pt modelId="{64F64E05-7EF2-4788-AF0D-E0EEF83D6885}" type="pres">
      <dgm:prSet presAssocID="{6406F6B8-B87F-47F4-AE9A-E4F4D4B36716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2EB31-751C-4E57-A1A5-53E87FCF8FA5}" type="pres">
      <dgm:prSet presAssocID="{E995A0B7-2880-4B87-8163-37EAD85F79BE}" presName="space" presStyleCnt="0"/>
      <dgm:spPr/>
    </dgm:pt>
    <dgm:pt modelId="{A8480610-1E4D-42E7-8820-362EAD98F334}" type="pres">
      <dgm:prSet presAssocID="{BE5CD672-A195-4195-9BA7-D9662239CFF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60EA0F-80CB-4598-B7EE-B5BCC7D0F014}" type="pres">
      <dgm:prSet presAssocID="{3804B6BD-B51F-417D-B81D-C423DF8C8117}" presName="space" presStyleCnt="0"/>
      <dgm:spPr/>
    </dgm:pt>
    <dgm:pt modelId="{C8E4938A-BE3A-4003-B03B-69298A35AA82}" type="pres">
      <dgm:prSet presAssocID="{8B778992-C409-4923-804F-BB8D9DBD3F88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3101B2-1106-47C9-B3C3-4188DAD21182}" srcId="{AEF3AFAA-7848-455B-9D11-8CCE60B28CC9}" destId="{BE5CD672-A195-4195-9BA7-D9662239CFF2}" srcOrd="3" destOrd="0" parTransId="{0D74FAD3-3910-4037-9EA5-BF9140795E35}" sibTransId="{3804B6BD-B51F-417D-B81D-C423DF8C8117}"/>
    <dgm:cxn modelId="{C3722140-56A2-45FE-96D3-2E98D9FD8FE1}" type="presOf" srcId="{932ED338-2E43-4243-A55B-3704C023EA00}" destId="{C86035D0-15B4-4CFB-8154-37C0E80D9522}" srcOrd="0" destOrd="0" presId="urn:diagrams.loki3.com/VaryingWidthList+Icon"/>
    <dgm:cxn modelId="{8D635C9D-98E0-4B5C-99B6-9A33EBDFA603}" type="presOf" srcId="{6406F6B8-B87F-47F4-AE9A-E4F4D4B36716}" destId="{64F64E05-7EF2-4788-AF0D-E0EEF83D6885}" srcOrd="0" destOrd="0" presId="urn:diagrams.loki3.com/VaryingWidthList+Icon"/>
    <dgm:cxn modelId="{22115C3C-D17F-45E0-99AE-AAE06FE84F0A}" type="presOf" srcId="{AEF3AFAA-7848-455B-9D11-8CCE60B28CC9}" destId="{42CAD1D5-C246-4A04-8750-D444D9B0CB86}" srcOrd="0" destOrd="0" presId="urn:diagrams.loki3.com/VaryingWidthList+Icon"/>
    <dgm:cxn modelId="{C5D0DAAC-0D2E-4490-B13B-C9BBB2AC240D}" type="presOf" srcId="{E335AB70-4ED7-4A71-B330-36255DAE96FC}" destId="{A564DACB-33C2-4B4D-A420-ECE6106C549A}" srcOrd="0" destOrd="0" presId="urn:diagrams.loki3.com/VaryingWidthList+Icon"/>
    <dgm:cxn modelId="{F5FC1AFF-37BF-427E-896F-EF4ADF5857F7}" type="presOf" srcId="{BE5CD672-A195-4195-9BA7-D9662239CFF2}" destId="{A8480610-1E4D-42E7-8820-362EAD98F334}" srcOrd="0" destOrd="0" presId="urn:diagrams.loki3.com/VaryingWidthList+Icon"/>
    <dgm:cxn modelId="{C58D4C9F-9B0F-475A-B07E-CB45FB2E4870}" srcId="{AEF3AFAA-7848-455B-9D11-8CCE60B28CC9}" destId="{E335AB70-4ED7-4A71-B330-36255DAE96FC}" srcOrd="0" destOrd="0" parTransId="{405D5A17-40B2-49C7-AE71-C3CBB7AA9C62}" sibTransId="{77FD1273-27F9-44F5-B29A-6FCE0051D854}"/>
    <dgm:cxn modelId="{44D7A32D-FE00-4E5D-A709-2F748D6681AD}" srcId="{AEF3AFAA-7848-455B-9D11-8CCE60B28CC9}" destId="{8B778992-C409-4923-804F-BB8D9DBD3F88}" srcOrd="4" destOrd="0" parTransId="{C4F616F2-18BC-455E-84DB-11938BE81730}" sibTransId="{E54C005D-A465-4B84-9A10-5A143FD764F4}"/>
    <dgm:cxn modelId="{5C46576C-2DDE-4209-8EB5-B8D55C918768}" type="presOf" srcId="{8B778992-C409-4923-804F-BB8D9DBD3F88}" destId="{C8E4938A-BE3A-4003-B03B-69298A35AA82}" srcOrd="0" destOrd="0" presId="urn:diagrams.loki3.com/VaryingWidthList+Icon"/>
    <dgm:cxn modelId="{19FD12FE-74C3-4D8E-AACE-4ABEF6D480E7}" srcId="{AEF3AFAA-7848-455B-9D11-8CCE60B28CC9}" destId="{6406F6B8-B87F-47F4-AE9A-E4F4D4B36716}" srcOrd="2" destOrd="0" parTransId="{6BFE1C8A-0831-40C2-9543-90ED24DDAF6C}" sibTransId="{E995A0B7-2880-4B87-8163-37EAD85F79BE}"/>
    <dgm:cxn modelId="{2DA9F14F-1C82-4C45-B084-3C73329DC9DC}" srcId="{AEF3AFAA-7848-455B-9D11-8CCE60B28CC9}" destId="{932ED338-2E43-4243-A55B-3704C023EA00}" srcOrd="1" destOrd="0" parTransId="{C00B9E77-F835-4680-8E61-F448C2C6BD26}" sibTransId="{0ED4CC0B-952F-45BD-AAFC-33E4C0519DB6}"/>
    <dgm:cxn modelId="{846CC923-4CBF-45BE-AE5C-67C252700795}" type="presParOf" srcId="{42CAD1D5-C246-4A04-8750-D444D9B0CB86}" destId="{A564DACB-33C2-4B4D-A420-ECE6106C549A}" srcOrd="0" destOrd="0" presId="urn:diagrams.loki3.com/VaryingWidthList+Icon"/>
    <dgm:cxn modelId="{0692171B-979B-4B6D-AF78-86B88C53673F}" type="presParOf" srcId="{42CAD1D5-C246-4A04-8750-D444D9B0CB86}" destId="{7CEB2922-DF45-4F53-BAE3-720A6E16F0DD}" srcOrd="1" destOrd="0" presId="urn:diagrams.loki3.com/VaryingWidthList+Icon"/>
    <dgm:cxn modelId="{1329250D-CB81-4138-AA21-3C14893E627B}" type="presParOf" srcId="{42CAD1D5-C246-4A04-8750-D444D9B0CB86}" destId="{C86035D0-15B4-4CFB-8154-37C0E80D9522}" srcOrd="2" destOrd="0" presId="urn:diagrams.loki3.com/VaryingWidthList+Icon"/>
    <dgm:cxn modelId="{9E949B5F-00BD-49F8-B6C6-D5E826A7D925}" type="presParOf" srcId="{42CAD1D5-C246-4A04-8750-D444D9B0CB86}" destId="{620BB2AF-6A20-448B-8703-C83C623F196E}" srcOrd="3" destOrd="0" presId="urn:diagrams.loki3.com/VaryingWidthList+Icon"/>
    <dgm:cxn modelId="{A6A7D166-5C45-401C-8AD2-3C7EBF089812}" type="presParOf" srcId="{42CAD1D5-C246-4A04-8750-D444D9B0CB86}" destId="{64F64E05-7EF2-4788-AF0D-E0EEF83D6885}" srcOrd="4" destOrd="0" presId="urn:diagrams.loki3.com/VaryingWidthList+Icon"/>
    <dgm:cxn modelId="{34CD1346-AD13-4AF8-8DF9-6BFAFDA9DFE7}" type="presParOf" srcId="{42CAD1D5-C246-4A04-8750-D444D9B0CB86}" destId="{DC52EB31-751C-4E57-A1A5-53E87FCF8FA5}" srcOrd="5" destOrd="0" presId="urn:diagrams.loki3.com/VaryingWidthList+Icon"/>
    <dgm:cxn modelId="{35427E5F-73E0-49B8-A650-ABE0D6755574}" type="presParOf" srcId="{42CAD1D5-C246-4A04-8750-D444D9B0CB86}" destId="{A8480610-1E4D-42E7-8820-362EAD98F334}" srcOrd="6" destOrd="0" presId="urn:diagrams.loki3.com/VaryingWidthList+Icon"/>
    <dgm:cxn modelId="{5D336488-68AE-427B-8CAA-755C30FE2A54}" type="presParOf" srcId="{42CAD1D5-C246-4A04-8750-D444D9B0CB86}" destId="{AB60EA0F-80CB-4598-B7EE-B5BCC7D0F014}" srcOrd="7" destOrd="0" presId="urn:diagrams.loki3.com/VaryingWidthList+Icon"/>
    <dgm:cxn modelId="{615CC6A6-1431-411A-BE6F-61AF1CD9AB2E}" type="presParOf" srcId="{42CAD1D5-C246-4A04-8750-D444D9B0CB86}" destId="{C8E4938A-BE3A-4003-B03B-69298A35AA82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3AFAA-7848-455B-9D11-8CCE60B28CC9}" type="doc">
      <dgm:prSet loTypeId="urn:diagrams.loki3.com/VaryingWidthList+Icon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BBE5C91-672D-40D6-8870-6896312F9C2D}">
      <dgm:prSet/>
      <dgm:spPr/>
      <dgm:t>
        <a:bodyPr/>
        <a:lstStyle/>
        <a:p>
          <a:r>
            <a:rPr lang="en-US" dirty="0" smtClean="0"/>
            <a:t>Design a predefined walking tour option</a:t>
          </a:r>
          <a:endParaRPr lang="en-US" dirty="0"/>
        </a:p>
      </dgm:t>
    </dgm:pt>
    <dgm:pt modelId="{BE415971-7F21-407A-922E-1210AA2CBEAF}" type="parTrans" cxnId="{B0FDF004-2FD4-4890-9D35-ADE2D3AB6A28}">
      <dgm:prSet/>
      <dgm:spPr/>
    </dgm:pt>
    <dgm:pt modelId="{DCEC9DDF-09FE-48B2-AF26-51147BC4E9C7}" type="sibTrans" cxnId="{B0FDF004-2FD4-4890-9D35-ADE2D3AB6A28}">
      <dgm:prSet/>
      <dgm:spPr/>
    </dgm:pt>
    <dgm:pt modelId="{4F9CF165-8B97-4322-BB76-D84DEA8504CD}">
      <dgm:prSet/>
      <dgm:spPr/>
      <dgm:t>
        <a:bodyPr/>
        <a:lstStyle/>
        <a:p>
          <a:r>
            <a:rPr lang="en-US" dirty="0" smtClean="0"/>
            <a:t>Consider features like weather, current events, …</a:t>
          </a:r>
          <a:endParaRPr lang="en-US" dirty="0"/>
        </a:p>
      </dgm:t>
    </dgm:pt>
    <dgm:pt modelId="{63CEA029-0116-474D-8266-6F96D75E2474}" type="parTrans" cxnId="{1EA49DA7-DCC5-432F-84F0-199221591C78}">
      <dgm:prSet/>
      <dgm:spPr/>
    </dgm:pt>
    <dgm:pt modelId="{6A01278F-32A1-4E11-AEAC-3D2D7416629E}" type="sibTrans" cxnId="{1EA49DA7-DCC5-432F-84F0-199221591C78}">
      <dgm:prSet/>
      <dgm:spPr/>
    </dgm:pt>
    <dgm:pt modelId="{716709AA-563A-4D22-8AEE-AD918227780F}">
      <dgm:prSet/>
      <dgm:spPr/>
      <dgm:t>
        <a:bodyPr/>
        <a:lstStyle/>
        <a:p>
          <a:r>
            <a:rPr lang="en-US" dirty="0" smtClean="0"/>
            <a:t>You might use a GPS unit to help the guide determine a visitor’s location</a:t>
          </a:r>
          <a:endParaRPr lang="en-US" dirty="0"/>
        </a:p>
      </dgm:t>
    </dgm:pt>
    <dgm:pt modelId="{2C691020-D02E-45ED-9568-F5CAD9E67B58}" type="parTrans" cxnId="{46A0D946-3A15-45FB-89FF-D9996ABBE45D}">
      <dgm:prSet/>
      <dgm:spPr/>
    </dgm:pt>
    <dgm:pt modelId="{4696C84B-A9D2-43AE-B02A-4F496F77E175}" type="sibTrans" cxnId="{46A0D946-3A15-45FB-89FF-D9996ABBE45D}">
      <dgm:prSet/>
      <dgm:spPr/>
    </dgm:pt>
    <dgm:pt modelId="{51206AFE-87ED-4602-9C72-2392034344DB}">
      <dgm:prSet/>
      <dgm:spPr/>
      <dgm:t>
        <a:bodyPr/>
        <a:lstStyle/>
        <a:p>
          <a:r>
            <a:rPr lang="en-US" dirty="0" smtClean="0"/>
            <a:t>The app must be a free download</a:t>
          </a:r>
          <a:endParaRPr lang="en-US" dirty="0"/>
        </a:p>
      </dgm:t>
    </dgm:pt>
    <dgm:pt modelId="{EC66F9F8-147B-48CF-897D-01CDB3B96DC6}" type="parTrans" cxnId="{6F0A2A30-9272-488D-8620-A9237F7A082D}">
      <dgm:prSet/>
      <dgm:spPr/>
    </dgm:pt>
    <dgm:pt modelId="{C40DC0FD-0D25-4BA9-A0A8-A5DA552022CF}" type="sibTrans" cxnId="{6F0A2A30-9272-488D-8620-A9237F7A082D}">
      <dgm:prSet/>
      <dgm:spPr/>
    </dgm:pt>
    <dgm:pt modelId="{13940DAE-6DAA-416F-B7A3-709D0E486540}">
      <dgm:prSet/>
      <dgm:spPr/>
      <dgm:t>
        <a:bodyPr/>
        <a:lstStyle/>
        <a:p>
          <a:r>
            <a:rPr lang="en-US" dirty="0" smtClean="0"/>
            <a:t>Consider using the Android platform</a:t>
          </a:r>
          <a:endParaRPr lang="en-US" dirty="0"/>
        </a:p>
      </dgm:t>
    </dgm:pt>
    <dgm:pt modelId="{EBA4DA20-A9E8-42B6-964F-E98BF2CADDFD}" type="parTrans" cxnId="{D1D02F37-9A77-4600-A96B-BB1ED3A445B6}">
      <dgm:prSet/>
      <dgm:spPr/>
    </dgm:pt>
    <dgm:pt modelId="{DC1D9C5E-2D95-49C0-B43E-0D36BF85AC39}" type="sibTrans" cxnId="{D1D02F37-9A77-4600-A96B-BB1ED3A445B6}">
      <dgm:prSet/>
      <dgm:spPr/>
    </dgm:pt>
    <dgm:pt modelId="{42CAD1D5-C246-4A04-8750-D444D9B0CB86}" type="pres">
      <dgm:prSet presAssocID="{AEF3AFAA-7848-455B-9D11-8CCE60B28CC9}" presName="Name0" presStyleCnt="0">
        <dgm:presLayoutVars>
          <dgm:resizeHandles/>
        </dgm:presLayoutVars>
      </dgm:prSet>
      <dgm:spPr/>
      <dgm:t>
        <a:bodyPr/>
        <a:lstStyle/>
        <a:p>
          <a:endParaRPr lang="en-US"/>
        </a:p>
      </dgm:t>
    </dgm:pt>
    <dgm:pt modelId="{7775204A-C8E7-48E2-9D35-98FFD3E8A443}" type="pres">
      <dgm:prSet presAssocID="{EBBE5C91-672D-40D6-8870-6896312F9C2D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92EB2A-EA0C-4701-9CA2-5B52AA612C6B}" type="pres">
      <dgm:prSet presAssocID="{DCEC9DDF-09FE-48B2-AF26-51147BC4E9C7}" presName="space" presStyleCnt="0"/>
      <dgm:spPr/>
    </dgm:pt>
    <dgm:pt modelId="{1F22EC3D-C82B-45BF-8344-6023349368AE}" type="pres">
      <dgm:prSet presAssocID="{4F9CF165-8B97-4322-BB76-D84DEA8504CD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BD24F-0AA3-4838-B4FE-549DD38AA021}" type="pres">
      <dgm:prSet presAssocID="{6A01278F-32A1-4E11-AEAC-3D2D7416629E}" presName="space" presStyleCnt="0"/>
      <dgm:spPr/>
    </dgm:pt>
    <dgm:pt modelId="{64BEE071-FAB8-4279-A418-D78A9CEEB500}" type="pres">
      <dgm:prSet presAssocID="{716709AA-563A-4D22-8AEE-AD918227780F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DCE4AF-675F-46ED-B311-6EF5F3138BBE}" type="pres">
      <dgm:prSet presAssocID="{4696C84B-A9D2-43AE-B02A-4F496F77E175}" presName="space" presStyleCnt="0"/>
      <dgm:spPr/>
    </dgm:pt>
    <dgm:pt modelId="{ED2519AC-B0A1-4661-BE86-720C779CDB49}" type="pres">
      <dgm:prSet presAssocID="{51206AFE-87ED-4602-9C72-2392034344DB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D92D1-BD76-4D6A-A6AF-1EC6B1748DF2}" type="pres">
      <dgm:prSet presAssocID="{C40DC0FD-0D25-4BA9-A0A8-A5DA552022CF}" presName="space" presStyleCnt="0"/>
      <dgm:spPr/>
    </dgm:pt>
    <dgm:pt modelId="{3439E069-C55A-47FA-8EC5-3D993AD158AF}" type="pres">
      <dgm:prSet presAssocID="{13940DAE-6DAA-416F-B7A3-709D0E486540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EDE2E2-B3C3-4598-90B0-28F7C926BA18}" type="presOf" srcId="{AEF3AFAA-7848-455B-9D11-8CCE60B28CC9}" destId="{42CAD1D5-C246-4A04-8750-D444D9B0CB86}" srcOrd="0" destOrd="0" presId="urn:diagrams.loki3.com/VaryingWidthList+Icon"/>
    <dgm:cxn modelId="{1EA49DA7-DCC5-432F-84F0-199221591C78}" srcId="{AEF3AFAA-7848-455B-9D11-8CCE60B28CC9}" destId="{4F9CF165-8B97-4322-BB76-D84DEA8504CD}" srcOrd="1" destOrd="0" parTransId="{63CEA029-0116-474D-8266-6F96D75E2474}" sibTransId="{6A01278F-32A1-4E11-AEAC-3D2D7416629E}"/>
    <dgm:cxn modelId="{7BBDC2CA-1C01-45F1-83D8-EFB89782FF8E}" type="presOf" srcId="{13940DAE-6DAA-416F-B7A3-709D0E486540}" destId="{3439E069-C55A-47FA-8EC5-3D993AD158AF}" srcOrd="0" destOrd="0" presId="urn:diagrams.loki3.com/VaryingWidthList+Icon"/>
    <dgm:cxn modelId="{46A0D946-3A15-45FB-89FF-D9996ABBE45D}" srcId="{AEF3AFAA-7848-455B-9D11-8CCE60B28CC9}" destId="{716709AA-563A-4D22-8AEE-AD918227780F}" srcOrd="2" destOrd="0" parTransId="{2C691020-D02E-45ED-9568-F5CAD9E67B58}" sibTransId="{4696C84B-A9D2-43AE-B02A-4F496F77E175}"/>
    <dgm:cxn modelId="{519961CE-B03A-4D6C-801E-72EBC401EB15}" type="presOf" srcId="{716709AA-563A-4D22-8AEE-AD918227780F}" destId="{64BEE071-FAB8-4279-A418-D78A9CEEB500}" srcOrd="0" destOrd="0" presId="urn:diagrams.loki3.com/VaryingWidthList+Icon"/>
    <dgm:cxn modelId="{6F0A2A30-9272-488D-8620-A9237F7A082D}" srcId="{AEF3AFAA-7848-455B-9D11-8CCE60B28CC9}" destId="{51206AFE-87ED-4602-9C72-2392034344DB}" srcOrd="3" destOrd="0" parTransId="{EC66F9F8-147B-48CF-897D-01CDB3B96DC6}" sibTransId="{C40DC0FD-0D25-4BA9-A0A8-A5DA552022CF}"/>
    <dgm:cxn modelId="{0ED6043B-8826-47B7-8F93-5F3704774670}" type="presOf" srcId="{4F9CF165-8B97-4322-BB76-D84DEA8504CD}" destId="{1F22EC3D-C82B-45BF-8344-6023349368AE}" srcOrd="0" destOrd="0" presId="urn:diagrams.loki3.com/VaryingWidthList+Icon"/>
    <dgm:cxn modelId="{D1D02F37-9A77-4600-A96B-BB1ED3A445B6}" srcId="{AEF3AFAA-7848-455B-9D11-8CCE60B28CC9}" destId="{13940DAE-6DAA-416F-B7A3-709D0E486540}" srcOrd="4" destOrd="0" parTransId="{EBA4DA20-A9E8-42B6-964F-E98BF2CADDFD}" sibTransId="{DC1D9C5E-2D95-49C0-B43E-0D36BF85AC39}"/>
    <dgm:cxn modelId="{6A744F07-AFEC-4A26-A90F-FF3A6D75C4C4}" type="presOf" srcId="{51206AFE-87ED-4602-9C72-2392034344DB}" destId="{ED2519AC-B0A1-4661-BE86-720C779CDB49}" srcOrd="0" destOrd="0" presId="urn:diagrams.loki3.com/VaryingWidthList+Icon"/>
    <dgm:cxn modelId="{B0FDF004-2FD4-4890-9D35-ADE2D3AB6A28}" srcId="{AEF3AFAA-7848-455B-9D11-8CCE60B28CC9}" destId="{EBBE5C91-672D-40D6-8870-6896312F9C2D}" srcOrd="0" destOrd="0" parTransId="{BE415971-7F21-407A-922E-1210AA2CBEAF}" sibTransId="{DCEC9DDF-09FE-48B2-AF26-51147BC4E9C7}"/>
    <dgm:cxn modelId="{AEAA1C6F-BF11-43DE-8759-F1D12AF63064}" type="presOf" srcId="{EBBE5C91-672D-40D6-8870-6896312F9C2D}" destId="{7775204A-C8E7-48E2-9D35-98FFD3E8A443}" srcOrd="0" destOrd="0" presId="urn:diagrams.loki3.com/VaryingWidthList+Icon"/>
    <dgm:cxn modelId="{88EB2287-E54F-45B9-AA1D-E831C8529D0F}" type="presParOf" srcId="{42CAD1D5-C246-4A04-8750-D444D9B0CB86}" destId="{7775204A-C8E7-48E2-9D35-98FFD3E8A443}" srcOrd="0" destOrd="0" presId="urn:diagrams.loki3.com/VaryingWidthList+Icon"/>
    <dgm:cxn modelId="{FDF5AC4A-ECB2-4DE1-BC38-3209AB56DB8C}" type="presParOf" srcId="{42CAD1D5-C246-4A04-8750-D444D9B0CB86}" destId="{1C92EB2A-EA0C-4701-9CA2-5B52AA612C6B}" srcOrd="1" destOrd="0" presId="urn:diagrams.loki3.com/VaryingWidthList+Icon"/>
    <dgm:cxn modelId="{8B11A927-0869-4413-93FC-122513E54A41}" type="presParOf" srcId="{42CAD1D5-C246-4A04-8750-D444D9B0CB86}" destId="{1F22EC3D-C82B-45BF-8344-6023349368AE}" srcOrd="2" destOrd="0" presId="urn:diagrams.loki3.com/VaryingWidthList+Icon"/>
    <dgm:cxn modelId="{FAA8D8FC-96AB-4D47-B5B1-C17E714B6705}" type="presParOf" srcId="{42CAD1D5-C246-4A04-8750-D444D9B0CB86}" destId="{197BD24F-0AA3-4838-B4FE-549DD38AA021}" srcOrd="3" destOrd="0" presId="urn:diagrams.loki3.com/VaryingWidthList+Icon"/>
    <dgm:cxn modelId="{DD3F4925-FC1F-4A07-8F62-458CF6AFC5A2}" type="presParOf" srcId="{42CAD1D5-C246-4A04-8750-D444D9B0CB86}" destId="{64BEE071-FAB8-4279-A418-D78A9CEEB500}" srcOrd="4" destOrd="0" presId="urn:diagrams.loki3.com/VaryingWidthList+Icon"/>
    <dgm:cxn modelId="{72477DC9-A1DF-4973-88BB-F4072156ABC2}" type="presParOf" srcId="{42CAD1D5-C246-4A04-8750-D444D9B0CB86}" destId="{71DCE4AF-675F-46ED-B311-6EF5F3138BBE}" srcOrd="5" destOrd="0" presId="urn:diagrams.loki3.com/VaryingWidthList+Icon"/>
    <dgm:cxn modelId="{C4C69DE9-0DE4-4DD5-BF28-7E2E8E5CE7A6}" type="presParOf" srcId="{42CAD1D5-C246-4A04-8750-D444D9B0CB86}" destId="{ED2519AC-B0A1-4661-BE86-720C779CDB49}" srcOrd="6" destOrd="0" presId="urn:diagrams.loki3.com/VaryingWidthList+Icon"/>
    <dgm:cxn modelId="{F6C0C460-F5B2-4537-A15C-1660BC5BA60B}" type="presParOf" srcId="{42CAD1D5-C246-4A04-8750-D444D9B0CB86}" destId="{4DAD92D1-BD76-4D6A-A6AF-1EC6B1748DF2}" srcOrd="7" destOrd="0" presId="urn:diagrams.loki3.com/VaryingWidthList+Icon"/>
    <dgm:cxn modelId="{F51FB5C2-A1E0-4265-BF32-773FD529B89C}" type="presParOf" srcId="{42CAD1D5-C246-4A04-8750-D444D9B0CB86}" destId="{3439E069-C55A-47FA-8EC5-3D993AD158AF}" srcOrd="8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7C6E19-BD8F-4344-B25C-7BEC99412B00}" type="doc">
      <dgm:prSet loTypeId="urn:microsoft.com/office/officeart/2008/layout/AlternatingHexagons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BF88F4B-083D-4B40-A5D9-810F6C27F1C0}">
      <dgm:prSet phldrT="[Text]"/>
      <dgm:spPr/>
      <dgm:t>
        <a:bodyPr/>
        <a:lstStyle/>
        <a:p>
          <a:r>
            <a:rPr lang="en-US" dirty="0" smtClean="0"/>
            <a:t>Hardware</a:t>
          </a:r>
          <a:endParaRPr lang="en-US" dirty="0"/>
        </a:p>
      </dgm:t>
    </dgm:pt>
    <dgm:pt modelId="{7C910AD4-DB87-49CD-9C8D-FE4A314E55F0}" type="parTrans" cxnId="{8BBF1F61-058C-4791-8551-196CCE9010EF}">
      <dgm:prSet/>
      <dgm:spPr/>
      <dgm:t>
        <a:bodyPr/>
        <a:lstStyle/>
        <a:p>
          <a:endParaRPr lang="en-US"/>
        </a:p>
      </dgm:t>
    </dgm:pt>
    <dgm:pt modelId="{0F0AA85B-C592-48AD-8723-A360FD60B320}" type="sibTrans" cxnId="{8BBF1F61-058C-4791-8551-196CCE9010EF}">
      <dgm:prSet/>
      <dgm:spPr/>
      <dgm:t>
        <a:bodyPr/>
        <a:lstStyle/>
        <a:p>
          <a:endParaRPr lang="en-US"/>
        </a:p>
      </dgm:t>
    </dgm:pt>
    <dgm:pt modelId="{21F865A1-0133-49AD-AFEF-051F86D7F96F}">
      <dgm:prSet phldrT="[Text]"/>
      <dgm:spPr/>
      <dgm:t>
        <a:bodyPr/>
        <a:lstStyle/>
        <a:p>
          <a:r>
            <a:rPr lang="en-US" dirty="0" smtClean="0"/>
            <a:t>GPS?  Wireless?  Map features?  Data?</a:t>
          </a:r>
          <a:endParaRPr lang="en-US" dirty="0"/>
        </a:p>
      </dgm:t>
    </dgm:pt>
    <dgm:pt modelId="{44876536-A22D-4BF6-93E2-16C3703A8660}" type="parTrans" cxnId="{3DA87789-98B6-4B0A-849D-CF80978C0AFE}">
      <dgm:prSet/>
      <dgm:spPr/>
      <dgm:t>
        <a:bodyPr/>
        <a:lstStyle/>
        <a:p>
          <a:endParaRPr lang="en-US"/>
        </a:p>
      </dgm:t>
    </dgm:pt>
    <dgm:pt modelId="{F52D7AEC-6D51-437D-A5BA-54EECD5DFCE6}" type="sibTrans" cxnId="{3DA87789-98B6-4B0A-849D-CF80978C0AFE}">
      <dgm:prSet/>
      <dgm:spPr/>
      <dgm:t>
        <a:bodyPr/>
        <a:lstStyle/>
        <a:p>
          <a:endParaRPr lang="en-US"/>
        </a:p>
      </dgm:t>
    </dgm:pt>
    <dgm:pt modelId="{CF8A8894-A346-4A95-BA07-828C515C1A8A}">
      <dgm:prSet phldrT="[Text]"/>
      <dgm:spPr/>
      <dgm:t>
        <a:bodyPr/>
        <a:lstStyle/>
        <a:p>
          <a:r>
            <a:rPr lang="en-US" dirty="0" smtClean="0"/>
            <a:t>IDE?  SDK?  Workflow?</a:t>
          </a:r>
          <a:endParaRPr lang="en-US" dirty="0"/>
        </a:p>
      </dgm:t>
    </dgm:pt>
    <dgm:pt modelId="{84C51B31-512D-4D12-B1B3-4EDBAEFFACDD}" type="parTrans" cxnId="{C0984FA5-BA26-4040-8B05-FBF195F8AED3}">
      <dgm:prSet/>
      <dgm:spPr/>
      <dgm:t>
        <a:bodyPr/>
        <a:lstStyle/>
        <a:p>
          <a:endParaRPr lang="en-US"/>
        </a:p>
      </dgm:t>
    </dgm:pt>
    <dgm:pt modelId="{362BAED0-508A-4F64-9631-77CB8E3F5453}" type="sibTrans" cxnId="{C0984FA5-BA26-4040-8B05-FBF195F8AED3}">
      <dgm:prSet/>
      <dgm:spPr/>
      <dgm:t>
        <a:bodyPr/>
        <a:lstStyle/>
        <a:p>
          <a:endParaRPr lang="en-US"/>
        </a:p>
      </dgm:t>
    </dgm:pt>
    <dgm:pt modelId="{D101D241-7A1A-4136-9013-8ED3631B3E6B}">
      <dgm:prSet phldrT="[Text]"/>
      <dgm:spPr/>
      <dgm:t>
        <a:bodyPr/>
        <a:lstStyle/>
        <a:p>
          <a:r>
            <a:rPr lang="en-US" dirty="0" smtClean="0"/>
            <a:t>Environment</a:t>
          </a:r>
          <a:endParaRPr lang="en-US" dirty="0"/>
        </a:p>
      </dgm:t>
    </dgm:pt>
    <dgm:pt modelId="{077256F6-6EF4-4F2F-BF21-10A7F31B2808}" type="parTrans" cxnId="{2A403B3E-4428-4BED-8731-64318AED829D}">
      <dgm:prSet/>
      <dgm:spPr/>
      <dgm:t>
        <a:bodyPr/>
        <a:lstStyle/>
        <a:p>
          <a:endParaRPr lang="en-US"/>
        </a:p>
      </dgm:t>
    </dgm:pt>
    <dgm:pt modelId="{C776B3CE-8112-48F4-A5A0-2E93651AE14C}" type="sibTrans" cxnId="{2A403B3E-4428-4BED-8731-64318AED829D}">
      <dgm:prSet/>
      <dgm:spPr/>
      <dgm:t>
        <a:bodyPr/>
        <a:lstStyle/>
        <a:p>
          <a:endParaRPr lang="en-US"/>
        </a:p>
      </dgm:t>
    </dgm:pt>
    <dgm:pt modelId="{03366567-45B5-44E9-8142-6D05325547CE}">
      <dgm:prSet phldrT="[Text]"/>
      <dgm:spPr/>
      <dgm:t>
        <a:bodyPr/>
        <a:lstStyle/>
        <a:p>
          <a:r>
            <a:rPr lang="en-US" dirty="0" smtClean="0"/>
            <a:t>Platform</a:t>
          </a:r>
          <a:endParaRPr lang="en-US" dirty="0"/>
        </a:p>
      </dgm:t>
    </dgm:pt>
    <dgm:pt modelId="{A5501640-00AE-4EED-9FAC-516F2DC0301B}" type="parTrans" cxnId="{D724A1B1-BA50-4BFC-A101-5BF5F2A9C8B9}">
      <dgm:prSet/>
      <dgm:spPr/>
      <dgm:t>
        <a:bodyPr/>
        <a:lstStyle/>
        <a:p>
          <a:endParaRPr lang="en-US"/>
        </a:p>
      </dgm:t>
    </dgm:pt>
    <dgm:pt modelId="{FAC4C606-E63E-427E-86E1-3A849A1350C3}" type="sibTrans" cxnId="{D724A1B1-BA50-4BFC-A101-5BF5F2A9C8B9}">
      <dgm:prSet/>
      <dgm:spPr/>
      <dgm:t>
        <a:bodyPr/>
        <a:lstStyle/>
        <a:p>
          <a:endParaRPr lang="en-US"/>
        </a:p>
      </dgm:t>
    </dgm:pt>
    <dgm:pt modelId="{C914C1CB-7DEF-4789-AFFB-F8CF56E9D829}">
      <dgm:prSet phldrT="[Text]"/>
      <dgm:spPr/>
      <dgm:t>
        <a:bodyPr/>
        <a:lstStyle/>
        <a:p>
          <a:r>
            <a:rPr lang="en-US" dirty="0" smtClean="0"/>
            <a:t>Special considerations?</a:t>
          </a:r>
          <a:endParaRPr lang="en-US" dirty="0"/>
        </a:p>
      </dgm:t>
    </dgm:pt>
    <dgm:pt modelId="{A9DC7ED5-AAD7-4DB9-9280-9DBE2FD1D3E8}" type="parTrans" cxnId="{693BF298-D566-4961-BD7A-5C34854FB001}">
      <dgm:prSet/>
      <dgm:spPr/>
      <dgm:t>
        <a:bodyPr/>
        <a:lstStyle/>
        <a:p>
          <a:endParaRPr lang="en-US"/>
        </a:p>
      </dgm:t>
    </dgm:pt>
    <dgm:pt modelId="{E74B39B8-9470-40B5-9090-149054EEE132}" type="sibTrans" cxnId="{693BF298-D566-4961-BD7A-5C34854FB001}">
      <dgm:prSet/>
      <dgm:spPr/>
      <dgm:t>
        <a:bodyPr/>
        <a:lstStyle/>
        <a:p>
          <a:endParaRPr lang="en-US"/>
        </a:p>
      </dgm:t>
    </dgm:pt>
    <dgm:pt modelId="{7FBBD377-7199-4219-B360-75332241FA36}" type="pres">
      <dgm:prSet presAssocID="{D67C6E19-BD8F-4344-B25C-7BEC99412B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6AEC977-01A3-4D14-B53B-5F4E3A0367FF}" type="pres">
      <dgm:prSet presAssocID="{0BF88F4B-083D-4B40-A5D9-810F6C27F1C0}" presName="composite" presStyleCnt="0"/>
      <dgm:spPr/>
    </dgm:pt>
    <dgm:pt modelId="{9246FDA8-6CC3-44EB-B989-4F092D1FB1D0}" type="pres">
      <dgm:prSet presAssocID="{0BF88F4B-083D-4B40-A5D9-810F6C27F1C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47E70-1E01-420A-A594-397688943985}" type="pres">
      <dgm:prSet presAssocID="{0BF88F4B-083D-4B40-A5D9-810F6C27F1C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ADE987-1ED8-4256-AEE4-BED2DBC86D6F}" type="pres">
      <dgm:prSet presAssocID="{0BF88F4B-083D-4B40-A5D9-810F6C27F1C0}" presName="BalanceSpacing" presStyleCnt="0"/>
      <dgm:spPr/>
    </dgm:pt>
    <dgm:pt modelId="{EACF3AB1-5EEE-453E-B857-CA8910511C10}" type="pres">
      <dgm:prSet presAssocID="{0BF88F4B-083D-4B40-A5D9-810F6C27F1C0}" presName="BalanceSpacing1" presStyleCnt="0"/>
      <dgm:spPr/>
    </dgm:pt>
    <dgm:pt modelId="{882F7528-51FC-4F72-97DB-F66F1F53231E}" type="pres">
      <dgm:prSet presAssocID="{0F0AA85B-C592-48AD-8723-A360FD60B320}" presName="Accent1Text" presStyleLbl="node1" presStyleIdx="1" presStyleCnt="6"/>
      <dgm:spPr/>
      <dgm:t>
        <a:bodyPr/>
        <a:lstStyle/>
        <a:p>
          <a:endParaRPr lang="en-US"/>
        </a:p>
      </dgm:t>
    </dgm:pt>
    <dgm:pt modelId="{410F1079-5146-49F3-9BD6-83EDB0587810}" type="pres">
      <dgm:prSet presAssocID="{0F0AA85B-C592-48AD-8723-A360FD60B320}" presName="spaceBetweenRectangles" presStyleCnt="0"/>
      <dgm:spPr/>
    </dgm:pt>
    <dgm:pt modelId="{C1D057DD-DDEB-413A-A87C-D2FFC8DAE209}" type="pres">
      <dgm:prSet presAssocID="{D101D241-7A1A-4136-9013-8ED3631B3E6B}" presName="composite" presStyleCnt="0"/>
      <dgm:spPr/>
    </dgm:pt>
    <dgm:pt modelId="{00A15CC6-D280-4838-981A-69A86228502A}" type="pres">
      <dgm:prSet presAssocID="{D101D241-7A1A-4136-9013-8ED3631B3E6B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C5E70-2304-4AA7-93D2-73EB80664EDE}" type="pres">
      <dgm:prSet presAssocID="{D101D241-7A1A-4136-9013-8ED3631B3E6B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AEDA-4E5F-481D-B71A-CF2D65880DD8}" type="pres">
      <dgm:prSet presAssocID="{D101D241-7A1A-4136-9013-8ED3631B3E6B}" presName="BalanceSpacing" presStyleCnt="0"/>
      <dgm:spPr/>
    </dgm:pt>
    <dgm:pt modelId="{BFE5664C-D636-467A-8817-C21A686AEE61}" type="pres">
      <dgm:prSet presAssocID="{D101D241-7A1A-4136-9013-8ED3631B3E6B}" presName="BalanceSpacing1" presStyleCnt="0"/>
      <dgm:spPr/>
    </dgm:pt>
    <dgm:pt modelId="{BD033960-7B78-4D95-84DE-2D15693AA6F0}" type="pres">
      <dgm:prSet presAssocID="{C776B3CE-8112-48F4-A5A0-2E93651AE14C}" presName="Accent1Text" presStyleLbl="node1" presStyleIdx="3" presStyleCnt="6"/>
      <dgm:spPr/>
      <dgm:t>
        <a:bodyPr/>
        <a:lstStyle/>
        <a:p>
          <a:endParaRPr lang="en-US"/>
        </a:p>
      </dgm:t>
    </dgm:pt>
    <dgm:pt modelId="{C124D84B-8498-4D17-9F4D-0BFB4592F2C5}" type="pres">
      <dgm:prSet presAssocID="{C776B3CE-8112-48F4-A5A0-2E93651AE14C}" presName="spaceBetweenRectangles" presStyleCnt="0"/>
      <dgm:spPr/>
    </dgm:pt>
    <dgm:pt modelId="{1B24B68F-00E1-4035-B7CB-76326424DDE9}" type="pres">
      <dgm:prSet presAssocID="{03366567-45B5-44E9-8142-6D05325547CE}" presName="composite" presStyleCnt="0"/>
      <dgm:spPr/>
    </dgm:pt>
    <dgm:pt modelId="{697BB7E6-0206-4E59-B82C-B47969A894EE}" type="pres">
      <dgm:prSet presAssocID="{03366567-45B5-44E9-8142-6D05325547C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0C34-8A5B-4007-953F-40F1B8CD0E2C}" type="pres">
      <dgm:prSet presAssocID="{03366567-45B5-44E9-8142-6D05325547C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A22F-C0E8-473D-862B-4AF5F8D9DB3F}" type="pres">
      <dgm:prSet presAssocID="{03366567-45B5-44E9-8142-6D05325547CE}" presName="BalanceSpacing" presStyleCnt="0"/>
      <dgm:spPr/>
    </dgm:pt>
    <dgm:pt modelId="{9EDCAB25-7911-4FD2-BE68-8FB21CB23848}" type="pres">
      <dgm:prSet presAssocID="{03366567-45B5-44E9-8142-6D05325547CE}" presName="BalanceSpacing1" presStyleCnt="0"/>
      <dgm:spPr/>
    </dgm:pt>
    <dgm:pt modelId="{FF93C1FD-F156-41FF-830E-24340250DE80}" type="pres">
      <dgm:prSet presAssocID="{FAC4C606-E63E-427E-86E1-3A849A1350C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6838E38-A60B-45D1-9FCA-A4053D708414}" type="presOf" srcId="{21F865A1-0133-49AD-AFEF-051F86D7F96F}" destId="{65547E70-1E01-420A-A594-397688943985}" srcOrd="0" destOrd="0" presId="urn:microsoft.com/office/officeart/2008/layout/AlternatingHexagons"/>
    <dgm:cxn modelId="{693BF298-D566-4961-BD7A-5C34854FB001}" srcId="{03366567-45B5-44E9-8142-6D05325547CE}" destId="{C914C1CB-7DEF-4789-AFFB-F8CF56E9D829}" srcOrd="0" destOrd="0" parTransId="{A9DC7ED5-AAD7-4DB9-9280-9DBE2FD1D3E8}" sibTransId="{E74B39B8-9470-40B5-9090-149054EEE132}"/>
    <dgm:cxn modelId="{1C9CBCF3-3308-4F9E-A805-00DA46B01CC4}" type="presOf" srcId="{D67C6E19-BD8F-4344-B25C-7BEC99412B00}" destId="{7FBBD377-7199-4219-B360-75332241FA36}" srcOrd="0" destOrd="0" presId="urn:microsoft.com/office/officeart/2008/layout/AlternatingHexagons"/>
    <dgm:cxn modelId="{3DA87789-98B6-4B0A-849D-CF80978C0AFE}" srcId="{0BF88F4B-083D-4B40-A5D9-810F6C27F1C0}" destId="{21F865A1-0133-49AD-AFEF-051F86D7F96F}" srcOrd="0" destOrd="0" parTransId="{44876536-A22D-4BF6-93E2-16C3703A8660}" sibTransId="{F52D7AEC-6D51-437D-A5BA-54EECD5DFCE6}"/>
    <dgm:cxn modelId="{2EE82B96-CE00-447E-894B-7A6206EC0801}" type="presOf" srcId="{0F0AA85B-C592-48AD-8723-A360FD60B320}" destId="{882F7528-51FC-4F72-97DB-F66F1F53231E}" srcOrd="0" destOrd="0" presId="urn:microsoft.com/office/officeart/2008/layout/AlternatingHexagons"/>
    <dgm:cxn modelId="{CE3EC86E-3B2F-4A68-B2C3-6836EBE97966}" type="presOf" srcId="{CF8A8894-A346-4A95-BA07-828C515C1A8A}" destId="{9C7C5E70-2304-4AA7-93D2-73EB80664EDE}" srcOrd="0" destOrd="0" presId="urn:microsoft.com/office/officeart/2008/layout/AlternatingHexagons"/>
    <dgm:cxn modelId="{D724A1B1-BA50-4BFC-A101-5BF5F2A9C8B9}" srcId="{D67C6E19-BD8F-4344-B25C-7BEC99412B00}" destId="{03366567-45B5-44E9-8142-6D05325547CE}" srcOrd="2" destOrd="0" parTransId="{A5501640-00AE-4EED-9FAC-516F2DC0301B}" sibTransId="{FAC4C606-E63E-427E-86E1-3A849A1350C3}"/>
    <dgm:cxn modelId="{C568FFDB-1AA0-4F88-9D5E-13B08A2A6793}" type="presOf" srcId="{0BF88F4B-083D-4B40-A5D9-810F6C27F1C0}" destId="{9246FDA8-6CC3-44EB-B989-4F092D1FB1D0}" srcOrd="0" destOrd="0" presId="urn:microsoft.com/office/officeart/2008/layout/AlternatingHexagons"/>
    <dgm:cxn modelId="{7604FEA1-1F00-4209-B30F-4541BDD74F2E}" type="presOf" srcId="{D101D241-7A1A-4136-9013-8ED3631B3E6B}" destId="{00A15CC6-D280-4838-981A-69A86228502A}" srcOrd="0" destOrd="0" presId="urn:microsoft.com/office/officeart/2008/layout/AlternatingHexagons"/>
    <dgm:cxn modelId="{C0984FA5-BA26-4040-8B05-FBF195F8AED3}" srcId="{D101D241-7A1A-4136-9013-8ED3631B3E6B}" destId="{CF8A8894-A346-4A95-BA07-828C515C1A8A}" srcOrd="0" destOrd="0" parTransId="{84C51B31-512D-4D12-B1B3-4EDBAEFFACDD}" sibTransId="{362BAED0-508A-4F64-9631-77CB8E3F5453}"/>
    <dgm:cxn modelId="{FD0F8B7D-CFE3-4823-9359-FED5EF43FD96}" type="presOf" srcId="{C914C1CB-7DEF-4789-AFFB-F8CF56E9D829}" destId="{25C50C34-8A5B-4007-953F-40F1B8CD0E2C}" srcOrd="0" destOrd="0" presId="urn:microsoft.com/office/officeart/2008/layout/AlternatingHexagons"/>
    <dgm:cxn modelId="{CF2FCD22-448E-485A-BB25-86A09F14C1E3}" type="presOf" srcId="{FAC4C606-E63E-427E-86E1-3A849A1350C3}" destId="{FF93C1FD-F156-41FF-830E-24340250DE80}" srcOrd="0" destOrd="0" presId="urn:microsoft.com/office/officeart/2008/layout/AlternatingHexagons"/>
    <dgm:cxn modelId="{8BBF1F61-058C-4791-8551-196CCE9010EF}" srcId="{D67C6E19-BD8F-4344-B25C-7BEC99412B00}" destId="{0BF88F4B-083D-4B40-A5D9-810F6C27F1C0}" srcOrd="0" destOrd="0" parTransId="{7C910AD4-DB87-49CD-9C8D-FE4A314E55F0}" sibTransId="{0F0AA85B-C592-48AD-8723-A360FD60B320}"/>
    <dgm:cxn modelId="{7599D512-A533-48AB-B836-FA806D1EB5A6}" type="presOf" srcId="{C776B3CE-8112-48F4-A5A0-2E93651AE14C}" destId="{BD033960-7B78-4D95-84DE-2D15693AA6F0}" srcOrd="0" destOrd="0" presId="urn:microsoft.com/office/officeart/2008/layout/AlternatingHexagons"/>
    <dgm:cxn modelId="{8E19F599-6B74-479A-A866-D6BE65405A87}" type="presOf" srcId="{03366567-45B5-44E9-8142-6D05325547CE}" destId="{697BB7E6-0206-4E59-B82C-B47969A894EE}" srcOrd="0" destOrd="0" presId="urn:microsoft.com/office/officeart/2008/layout/AlternatingHexagons"/>
    <dgm:cxn modelId="{2A403B3E-4428-4BED-8731-64318AED829D}" srcId="{D67C6E19-BD8F-4344-B25C-7BEC99412B00}" destId="{D101D241-7A1A-4136-9013-8ED3631B3E6B}" srcOrd="1" destOrd="0" parTransId="{077256F6-6EF4-4F2F-BF21-10A7F31B2808}" sibTransId="{C776B3CE-8112-48F4-A5A0-2E93651AE14C}"/>
    <dgm:cxn modelId="{7F2A0879-6542-4CA2-8842-BCAE8FB330E4}" type="presParOf" srcId="{7FBBD377-7199-4219-B360-75332241FA36}" destId="{76AEC977-01A3-4D14-B53B-5F4E3A0367FF}" srcOrd="0" destOrd="0" presId="urn:microsoft.com/office/officeart/2008/layout/AlternatingHexagons"/>
    <dgm:cxn modelId="{F5E2AFA5-F92A-4F00-885B-68B1E779B040}" type="presParOf" srcId="{76AEC977-01A3-4D14-B53B-5F4E3A0367FF}" destId="{9246FDA8-6CC3-44EB-B989-4F092D1FB1D0}" srcOrd="0" destOrd="0" presId="urn:microsoft.com/office/officeart/2008/layout/AlternatingHexagons"/>
    <dgm:cxn modelId="{B85AF921-C534-46A4-8475-C3834702FCD5}" type="presParOf" srcId="{76AEC977-01A3-4D14-B53B-5F4E3A0367FF}" destId="{65547E70-1E01-420A-A594-397688943985}" srcOrd="1" destOrd="0" presId="urn:microsoft.com/office/officeart/2008/layout/AlternatingHexagons"/>
    <dgm:cxn modelId="{5F3868F2-426E-42FF-A50B-7283DE8B5F3A}" type="presParOf" srcId="{76AEC977-01A3-4D14-B53B-5F4E3A0367FF}" destId="{5DADE987-1ED8-4256-AEE4-BED2DBC86D6F}" srcOrd="2" destOrd="0" presId="urn:microsoft.com/office/officeart/2008/layout/AlternatingHexagons"/>
    <dgm:cxn modelId="{180CC236-F801-408C-9889-DF0540E4A60C}" type="presParOf" srcId="{76AEC977-01A3-4D14-B53B-5F4E3A0367FF}" destId="{EACF3AB1-5EEE-453E-B857-CA8910511C10}" srcOrd="3" destOrd="0" presId="urn:microsoft.com/office/officeart/2008/layout/AlternatingHexagons"/>
    <dgm:cxn modelId="{1467A149-43E1-4B9A-BB42-8EA1285B943F}" type="presParOf" srcId="{76AEC977-01A3-4D14-B53B-5F4E3A0367FF}" destId="{882F7528-51FC-4F72-97DB-F66F1F53231E}" srcOrd="4" destOrd="0" presId="urn:microsoft.com/office/officeart/2008/layout/AlternatingHexagons"/>
    <dgm:cxn modelId="{61EBF495-F77B-4660-9094-09C8DB3EEC91}" type="presParOf" srcId="{7FBBD377-7199-4219-B360-75332241FA36}" destId="{410F1079-5146-49F3-9BD6-83EDB0587810}" srcOrd="1" destOrd="0" presId="urn:microsoft.com/office/officeart/2008/layout/AlternatingHexagons"/>
    <dgm:cxn modelId="{D1C3D4AC-C53C-4566-B2CB-B5D5215598F8}" type="presParOf" srcId="{7FBBD377-7199-4219-B360-75332241FA36}" destId="{C1D057DD-DDEB-413A-A87C-D2FFC8DAE209}" srcOrd="2" destOrd="0" presId="urn:microsoft.com/office/officeart/2008/layout/AlternatingHexagons"/>
    <dgm:cxn modelId="{007148CB-C45A-4BD1-ABF1-DFA89C93B37F}" type="presParOf" srcId="{C1D057DD-DDEB-413A-A87C-D2FFC8DAE209}" destId="{00A15CC6-D280-4838-981A-69A86228502A}" srcOrd="0" destOrd="0" presId="urn:microsoft.com/office/officeart/2008/layout/AlternatingHexagons"/>
    <dgm:cxn modelId="{33420AB0-B7E5-4AA9-8E67-C9335F3A2CAD}" type="presParOf" srcId="{C1D057DD-DDEB-413A-A87C-D2FFC8DAE209}" destId="{9C7C5E70-2304-4AA7-93D2-73EB80664EDE}" srcOrd="1" destOrd="0" presId="urn:microsoft.com/office/officeart/2008/layout/AlternatingHexagons"/>
    <dgm:cxn modelId="{B0CFCA04-0401-4ED3-8568-4B6E43C99E06}" type="presParOf" srcId="{C1D057DD-DDEB-413A-A87C-D2FFC8DAE209}" destId="{C6C2AEDA-4E5F-481D-B71A-CF2D65880DD8}" srcOrd="2" destOrd="0" presId="urn:microsoft.com/office/officeart/2008/layout/AlternatingHexagons"/>
    <dgm:cxn modelId="{E0C3B438-ACDC-4607-BF1D-FC4BC89317A5}" type="presParOf" srcId="{C1D057DD-DDEB-413A-A87C-D2FFC8DAE209}" destId="{BFE5664C-D636-467A-8817-C21A686AEE61}" srcOrd="3" destOrd="0" presId="urn:microsoft.com/office/officeart/2008/layout/AlternatingHexagons"/>
    <dgm:cxn modelId="{4850AC26-FA82-4B65-B39A-99BE0F98D4A9}" type="presParOf" srcId="{C1D057DD-DDEB-413A-A87C-D2FFC8DAE209}" destId="{BD033960-7B78-4D95-84DE-2D15693AA6F0}" srcOrd="4" destOrd="0" presId="urn:microsoft.com/office/officeart/2008/layout/AlternatingHexagons"/>
    <dgm:cxn modelId="{A1E29BB4-C66E-47F2-8A47-2E54028EE0D1}" type="presParOf" srcId="{7FBBD377-7199-4219-B360-75332241FA36}" destId="{C124D84B-8498-4D17-9F4D-0BFB4592F2C5}" srcOrd="3" destOrd="0" presId="urn:microsoft.com/office/officeart/2008/layout/AlternatingHexagons"/>
    <dgm:cxn modelId="{4BB3239E-DF6A-40C5-AD30-A3C03364761E}" type="presParOf" srcId="{7FBBD377-7199-4219-B360-75332241FA36}" destId="{1B24B68F-00E1-4035-B7CB-76326424DDE9}" srcOrd="4" destOrd="0" presId="urn:microsoft.com/office/officeart/2008/layout/AlternatingHexagons"/>
    <dgm:cxn modelId="{58BA66B2-1109-49E0-9EED-3AE98DD6D4D7}" type="presParOf" srcId="{1B24B68F-00E1-4035-B7CB-76326424DDE9}" destId="{697BB7E6-0206-4E59-B82C-B47969A894EE}" srcOrd="0" destOrd="0" presId="urn:microsoft.com/office/officeart/2008/layout/AlternatingHexagons"/>
    <dgm:cxn modelId="{073D95E5-6838-48BF-90FD-0630C013B112}" type="presParOf" srcId="{1B24B68F-00E1-4035-B7CB-76326424DDE9}" destId="{25C50C34-8A5B-4007-953F-40F1B8CD0E2C}" srcOrd="1" destOrd="0" presId="urn:microsoft.com/office/officeart/2008/layout/AlternatingHexagons"/>
    <dgm:cxn modelId="{A8C72AC2-57F0-4D40-8083-765F2B6853E5}" type="presParOf" srcId="{1B24B68F-00E1-4035-B7CB-76326424DDE9}" destId="{1D54A22F-C0E8-473D-862B-4AF5F8D9DB3F}" srcOrd="2" destOrd="0" presId="urn:microsoft.com/office/officeart/2008/layout/AlternatingHexagons"/>
    <dgm:cxn modelId="{D581A20B-E3C6-4422-A8DD-C1929AF22E30}" type="presParOf" srcId="{1B24B68F-00E1-4035-B7CB-76326424DDE9}" destId="{9EDCAB25-7911-4FD2-BE68-8FB21CB23848}" srcOrd="3" destOrd="0" presId="urn:microsoft.com/office/officeart/2008/layout/AlternatingHexagons"/>
    <dgm:cxn modelId="{F655D0D9-DA3D-4518-B681-ACA0492293FF}" type="presParOf" srcId="{1B24B68F-00E1-4035-B7CB-76326424DDE9}" destId="{FF93C1FD-F156-41FF-830E-24340250DE8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7C6E19-BD8F-4344-B25C-7BEC99412B00}" type="doc">
      <dgm:prSet loTypeId="urn:microsoft.com/office/officeart/2008/layout/AlternatingHexagons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CF8A8894-A346-4A95-BA07-828C515C1A8A}">
      <dgm:prSet phldrT="[Text]"/>
      <dgm:spPr/>
      <dgm:t>
        <a:bodyPr/>
        <a:lstStyle/>
        <a:p>
          <a:r>
            <a:rPr lang="en-US" dirty="0" smtClean="0"/>
            <a:t>IDE is working; we have text on the screen</a:t>
          </a:r>
        </a:p>
      </dgm:t>
    </dgm:pt>
    <dgm:pt modelId="{84C51B31-512D-4D12-B1B3-4EDBAEFFACDD}" type="parTrans" cxnId="{C0984FA5-BA26-4040-8B05-FBF195F8AED3}">
      <dgm:prSet/>
      <dgm:spPr/>
      <dgm:t>
        <a:bodyPr/>
        <a:lstStyle/>
        <a:p>
          <a:endParaRPr lang="en-US"/>
        </a:p>
      </dgm:t>
    </dgm:pt>
    <dgm:pt modelId="{362BAED0-508A-4F64-9631-77CB8E3F5453}" type="sibTrans" cxnId="{C0984FA5-BA26-4040-8B05-FBF195F8AED3}">
      <dgm:prSet/>
      <dgm:spPr/>
      <dgm:t>
        <a:bodyPr/>
        <a:lstStyle/>
        <a:p>
          <a:endParaRPr lang="en-US"/>
        </a:p>
      </dgm:t>
    </dgm:pt>
    <dgm:pt modelId="{D101D241-7A1A-4136-9013-8ED3631B3E6B}">
      <dgm:prSet phldrT="[Text]"/>
      <dgm:spPr/>
      <dgm:t>
        <a:bodyPr/>
        <a:lstStyle/>
        <a:p>
          <a:r>
            <a:rPr lang="en-US" dirty="0" smtClean="0"/>
            <a:t>Hello, world!</a:t>
          </a:r>
          <a:endParaRPr lang="en-US" dirty="0"/>
        </a:p>
      </dgm:t>
    </dgm:pt>
    <dgm:pt modelId="{077256F6-6EF4-4F2F-BF21-10A7F31B2808}" type="parTrans" cxnId="{2A403B3E-4428-4BED-8731-64318AED829D}">
      <dgm:prSet/>
      <dgm:spPr/>
      <dgm:t>
        <a:bodyPr/>
        <a:lstStyle/>
        <a:p>
          <a:endParaRPr lang="en-US"/>
        </a:p>
      </dgm:t>
    </dgm:pt>
    <dgm:pt modelId="{C776B3CE-8112-48F4-A5A0-2E93651AE14C}" type="sibTrans" cxnId="{2A403B3E-4428-4BED-8731-64318AED829D}">
      <dgm:prSet/>
      <dgm:spPr/>
      <dgm:t>
        <a:bodyPr/>
        <a:lstStyle/>
        <a:p>
          <a:endParaRPr lang="en-US"/>
        </a:p>
      </dgm:t>
    </dgm:pt>
    <dgm:pt modelId="{03366567-45B5-44E9-8142-6D05325547CE}">
      <dgm:prSet phldrT="[Text]"/>
      <dgm:spPr/>
      <dgm:t>
        <a:bodyPr/>
        <a:lstStyle/>
        <a:p>
          <a:r>
            <a:rPr lang="en-US" dirty="0" smtClean="0"/>
            <a:t>To-do list</a:t>
          </a:r>
          <a:endParaRPr lang="en-US" dirty="0"/>
        </a:p>
      </dgm:t>
    </dgm:pt>
    <dgm:pt modelId="{A5501640-00AE-4EED-9FAC-516F2DC0301B}" type="parTrans" cxnId="{D724A1B1-BA50-4BFC-A101-5BF5F2A9C8B9}">
      <dgm:prSet/>
      <dgm:spPr/>
      <dgm:t>
        <a:bodyPr/>
        <a:lstStyle/>
        <a:p>
          <a:endParaRPr lang="en-US"/>
        </a:p>
      </dgm:t>
    </dgm:pt>
    <dgm:pt modelId="{FAC4C606-E63E-427E-86E1-3A849A1350C3}" type="sibTrans" cxnId="{D724A1B1-BA50-4BFC-A101-5BF5F2A9C8B9}">
      <dgm:prSet/>
      <dgm:spPr/>
      <dgm:t>
        <a:bodyPr/>
        <a:lstStyle/>
        <a:p>
          <a:endParaRPr lang="en-US"/>
        </a:p>
      </dgm:t>
    </dgm:pt>
    <dgm:pt modelId="{C914C1CB-7DEF-4789-AFFB-F8CF56E9D829}">
      <dgm:prSet phldrT="[Text]"/>
      <dgm:spPr/>
      <dgm:t>
        <a:bodyPr/>
        <a:lstStyle/>
        <a:p>
          <a:r>
            <a:rPr lang="en-US" dirty="0" smtClean="0"/>
            <a:t>Basic user interaction</a:t>
          </a:r>
          <a:endParaRPr lang="en-US" dirty="0"/>
        </a:p>
      </dgm:t>
    </dgm:pt>
    <dgm:pt modelId="{A9DC7ED5-AAD7-4DB9-9280-9DBE2FD1D3E8}" type="parTrans" cxnId="{693BF298-D566-4961-BD7A-5C34854FB001}">
      <dgm:prSet/>
      <dgm:spPr/>
      <dgm:t>
        <a:bodyPr/>
        <a:lstStyle/>
        <a:p>
          <a:endParaRPr lang="en-US"/>
        </a:p>
      </dgm:t>
    </dgm:pt>
    <dgm:pt modelId="{E74B39B8-9470-40B5-9090-149054EEE132}" type="sibTrans" cxnId="{693BF298-D566-4961-BD7A-5C34854FB001}">
      <dgm:prSet/>
      <dgm:spPr/>
      <dgm:t>
        <a:bodyPr/>
        <a:lstStyle/>
        <a:p>
          <a:endParaRPr lang="en-US"/>
        </a:p>
      </dgm:t>
    </dgm:pt>
    <dgm:pt modelId="{292391F2-4159-4B60-9FE3-769E1ABB8392}">
      <dgm:prSet phldrT="[Text]"/>
      <dgm:spPr/>
      <dgm:t>
        <a:bodyPr/>
        <a:lstStyle/>
        <a:p>
          <a:r>
            <a:rPr lang="en-US" dirty="0" smtClean="0"/>
            <a:t>Tab host</a:t>
          </a:r>
          <a:endParaRPr lang="en-US" dirty="0"/>
        </a:p>
      </dgm:t>
    </dgm:pt>
    <dgm:pt modelId="{816C421B-794F-4C64-9BBA-CE7855DD092B}" type="parTrans" cxnId="{F0CF63F6-09E6-426C-BEBC-F995890F286D}">
      <dgm:prSet/>
      <dgm:spPr/>
    </dgm:pt>
    <dgm:pt modelId="{4BB9CC6B-9C27-4602-8E1B-495983D1E036}" type="sibTrans" cxnId="{F0CF63F6-09E6-426C-BEBC-F995890F286D}">
      <dgm:prSet/>
      <dgm:spPr/>
      <dgm:t>
        <a:bodyPr/>
        <a:lstStyle/>
        <a:p>
          <a:endParaRPr lang="en-US"/>
        </a:p>
      </dgm:t>
    </dgm:pt>
    <dgm:pt modelId="{7C9C47F0-D06D-4533-8072-4F7461F7FE6B}">
      <dgm:prSet phldrT="[Text]"/>
      <dgm:spPr/>
      <dgm:t>
        <a:bodyPr/>
        <a:lstStyle/>
        <a:p>
          <a:r>
            <a:rPr lang="en-US" dirty="0" smtClean="0"/>
            <a:t>More advanced layouts</a:t>
          </a:r>
          <a:endParaRPr lang="en-US" dirty="0"/>
        </a:p>
      </dgm:t>
    </dgm:pt>
    <dgm:pt modelId="{CD6FB523-FF6A-41CD-BA81-947008FFF970}" type="parTrans" cxnId="{0E523EC5-0BC1-47A6-8ADF-3B2B43F2EBCE}">
      <dgm:prSet/>
      <dgm:spPr/>
    </dgm:pt>
    <dgm:pt modelId="{A87982E9-3FB1-43F9-B4AD-1D6A0C01ABE4}" type="sibTrans" cxnId="{0E523EC5-0BC1-47A6-8ADF-3B2B43F2EBCE}">
      <dgm:prSet/>
      <dgm:spPr/>
      <dgm:t>
        <a:bodyPr/>
        <a:lstStyle/>
        <a:p>
          <a:endParaRPr lang="en-US"/>
        </a:p>
      </dgm:t>
    </dgm:pt>
    <dgm:pt modelId="{7FBBD377-7199-4219-B360-75332241FA36}" type="pres">
      <dgm:prSet presAssocID="{D67C6E19-BD8F-4344-B25C-7BEC99412B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D057DD-DDEB-413A-A87C-D2FFC8DAE209}" type="pres">
      <dgm:prSet presAssocID="{D101D241-7A1A-4136-9013-8ED3631B3E6B}" presName="composite" presStyleCnt="0"/>
      <dgm:spPr/>
    </dgm:pt>
    <dgm:pt modelId="{00A15CC6-D280-4838-981A-69A86228502A}" type="pres">
      <dgm:prSet presAssocID="{D101D241-7A1A-4136-9013-8ED3631B3E6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C5E70-2304-4AA7-93D2-73EB80664EDE}" type="pres">
      <dgm:prSet presAssocID="{D101D241-7A1A-4136-9013-8ED3631B3E6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AEDA-4E5F-481D-B71A-CF2D65880DD8}" type="pres">
      <dgm:prSet presAssocID="{D101D241-7A1A-4136-9013-8ED3631B3E6B}" presName="BalanceSpacing" presStyleCnt="0"/>
      <dgm:spPr/>
    </dgm:pt>
    <dgm:pt modelId="{BFE5664C-D636-467A-8817-C21A686AEE61}" type="pres">
      <dgm:prSet presAssocID="{D101D241-7A1A-4136-9013-8ED3631B3E6B}" presName="BalanceSpacing1" presStyleCnt="0"/>
      <dgm:spPr/>
    </dgm:pt>
    <dgm:pt modelId="{BD033960-7B78-4D95-84DE-2D15693AA6F0}" type="pres">
      <dgm:prSet presAssocID="{C776B3CE-8112-48F4-A5A0-2E93651AE14C}" presName="Accent1Text" presStyleLbl="node1" presStyleIdx="1" presStyleCnt="6"/>
      <dgm:spPr/>
      <dgm:t>
        <a:bodyPr/>
        <a:lstStyle/>
        <a:p>
          <a:endParaRPr lang="en-US"/>
        </a:p>
      </dgm:t>
    </dgm:pt>
    <dgm:pt modelId="{C124D84B-8498-4D17-9F4D-0BFB4592F2C5}" type="pres">
      <dgm:prSet presAssocID="{C776B3CE-8112-48F4-A5A0-2E93651AE14C}" presName="spaceBetweenRectangles" presStyleCnt="0"/>
      <dgm:spPr/>
    </dgm:pt>
    <dgm:pt modelId="{1B24B68F-00E1-4035-B7CB-76326424DDE9}" type="pres">
      <dgm:prSet presAssocID="{03366567-45B5-44E9-8142-6D05325547CE}" presName="composite" presStyleCnt="0"/>
      <dgm:spPr/>
    </dgm:pt>
    <dgm:pt modelId="{697BB7E6-0206-4E59-B82C-B47969A894EE}" type="pres">
      <dgm:prSet presAssocID="{03366567-45B5-44E9-8142-6D05325547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50C34-8A5B-4007-953F-40F1B8CD0E2C}" type="pres">
      <dgm:prSet presAssocID="{03366567-45B5-44E9-8142-6D05325547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A22F-C0E8-473D-862B-4AF5F8D9DB3F}" type="pres">
      <dgm:prSet presAssocID="{03366567-45B5-44E9-8142-6D05325547CE}" presName="BalanceSpacing" presStyleCnt="0"/>
      <dgm:spPr/>
    </dgm:pt>
    <dgm:pt modelId="{9EDCAB25-7911-4FD2-BE68-8FB21CB23848}" type="pres">
      <dgm:prSet presAssocID="{03366567-45B5-44E9-8142-6D05325547CE}" presName="BalanceSpacing1" presStyleCnt="0"/>
      <dgm:spPr/>
    </dgm:pt>
    <dgm:pt modelId="{FF93C1FD-F156-41FF-830E-24340250DE80}" type="pres">
      <dgm:prSet presAssocID="{FAC4C606-E63E-427E-86E1-3A849A1350C3}" presName="Accent1Text" presStyleLbl="node1" presStyleIdx="3" presStyleCnt="6"/>
      <dgm:spPr/>
      <dgm:t>
        <a:bodyPr/>
        <a:lstStyle/>
        <a:p>
          <a:endParaRPr lang="en-US"/>
        </a:p>
      </dgm:t>
    </dgm:pt>
    <dgm:pt modelId="{20112351-4453-43D1-A2B6-015AB0920517}" type="pres">
      <dgm:prSet presAssocID="{FAC4C606-E63E-427E-86E1-3A849A1350C3}" presName="spaceBetweenRectangles" presStyleCnt="0"/>
      <dgm:spPr/>
    </dgm:pt>
    <dgm:pt modelId="{013FBD35-C8D6-43E7-94EC-9522C21FAE54}" type="pres">
      <dgm:prSet presAssocID="{292391F2-4159-4B60-9FE3-769E1ABB8392}" presName="composite" presStyleCnt="0"/>
      <dgm:spPr/>
    </dgm:pt>
    <dgm:pt modelId="{C38FF4B0-D0DE-4C17-B70F-A2F36EE2E5FA}" type="pres">
      <dgm:prSet presAssocID="{292391F2-4159-4B60-9FE3-769E1ABB839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AA72BC-C05D-4372-AAC3-9643BBA1477B}" type="pres">
      <dgm:prSet presAssocID="{292391F2-4159-4B60-9FE3-769E1ABB839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17F0C-45B2-4DBA-AFB0-83444D4007ED}" type="pres">
      <dgm:prSet presAssocID="{292391F2-4159-4B60-9FE3-769E1ABB8392}" presName="BalanceSpacing" presStyleCnt="0"/>
      <dgm:spPr/>
    </dgm:pt>
    <dgm:pt modelId="{ED4C11D2-9B2B-4B6B-8B45-B031FFC85E5C}" type="pres">
      <dgm:prSet presAssocID="{292391F2-4159-4B60-9FE3-769E1ABB8392}" presName="BalanceSpacing1" presStyleCnt="0"/>
      <dgm:spPr/>
    </dgm:pt>
    <dgm:pt modelId="{FE700CB0-5C8F-4FAF-AFC8-11DC5FC7F214}" type="pres">
      <dgm:prSet presAssocID="{4BB9CC6B-9C27-4602-8E1B-495983D1E036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2550B24B-A73F-4E07-A8D8-F56493E15539}" type="presOf" srcId="{D101D241-7A1A-4136-9013-8ED3631B3E6B}" destId="{00A15CC6-D280-4838-981A-69A86228502A}" srcOrd="0" destOrd="0" presId="urn:microsoft.com/office/officeart/2008/layout/AlternatingHexagons"/>
    <dgm:cxn modelId="{16A6CA05-7044-434B-BD4B-91851692F21E}" type="presOf" srcId="{03366567-45B5-44E9-8142-6D05325547CE}" destId="{697BB7E6-0206-4E59-B82C-B47969A894EE}" srcOrd="0" destOrd="0" presId="urn:microsoft.com/office/officeart/2008/layout/AlternatingHexagons"/>
    <dgm:cxn modelId="{39049610-B4AB-42F1-A4FA-E9F8C665B059}" type="presOf" srcId="{C914C1CB-7DEF-4789-AFFB-F8CF56E9D829}" destId="{25C50C34-8A5B-4007-953F-40F1B8CD0E2C}" srcOrd="0" destOrd="0" presId="urn:microsoft.com/office/officeart/2008/layout/AlternatingHexagons"/>
    <dgm:cxn modelId="{7DAACF61-B66C-4576-848E-0621EB3B625F}" type="presOf" srcId="{4BB9CC6B-9C27-4602-8E1B-495983D1E036}" destId="{FE700CB0-5C8F-4FAF-AFC8-11DC5FC7F214}" srcOrd="0" destOrd="0" presId="urn:microsoft.com/office/officeart/2008/layout/AlternatingHexagons"/>
    <dgm:cxn modelId="{693BF298-D566-4961-BD7A-5C34854FB001}" srcId="{03366567-45B5-44E9-8142-6D05325547CE}" destId="{C914C1CB-7DEF-4789-AFFB-F8CF56E9D829}" srcOrd="0" destOrd="0" parTransId="{A9DC7ED5-AAD7-4DB9-9280-9DBE2FD1D3E8}" sibTransId="{E74B39B8-9470-40B5-9090-149054EEE132}"/>
    <dgm:cxn modelId="{FEC8114E-E920-4239-AC9C-9E3894FBCDF5}" type="presOf" srcId="{292391F2-4159-4B60-9FE3-769E1ABB8392}" destId="{C38FF4B0-D0DE-4C17-B70F-A2F36EE2E5FA}" srcOrd="0" destOrd="0" presId="urn:microsoft.com/office/officeart/2008/layout/AlternatingHexagons"/>
    <dgm:cxn modelId="{B2C3AF97-40E0-4B61-831C-D140DDAFE528}" type="presOf" srcId="{C776B3CE-8112-48F4-A5A0-2E93651AE14C}" destId="{BD033960-7B78-4D95-84DE-2D15693AA6F0}" srcOrd="0" destOrd="0" presId="urn:microsoft.com/office/officeart/2008/layout/AlternatingHexagons"/>
    <dgm:cxn modelId="{8F452089-3F5E-4AD7-9044-CBDB0242D087}" type="presOf" srcId="{7C9C47F0-D06D-4533-8072-4F7461F7FE6B}" destId="{5EAA72BC-C05D-4372-AAC3-9643BBA1477B}" srcOrd="0" destOrd="0" presId="urn:microsoft.com/office/officeart/2008/layout/AlternatingHexagons"/>
    <dgm:cxn modelId="{C0984FA5-BA26-4040-8B05-FBF195F8AED3}" srcId="{D101D241-7A1A-4136-9013-8ED3631B3E6B}" destId="{CF8A8894-A346-4A95-BA07-828C515C1A8A}" srcOrd="0" destOrd="0" parTransId="{84C51B31-512D-4D12-B1B3-4EDBAEFFACDD}" sibTransId="{362BAED0-508A-4F64-9631-77CB8E3F5453}"/>
    <dgm:cxn modelId="{F0CF63F6-09E6-426C-BEBC-F995890F286D}" srcId="{D67C6E19-BD8F-4344-B25C-7BEC99412B00}" destId="{292391F2-4159-4B60-9FE3-769E1ABB8392}" srcOrd="2" destOrd="0" parTransId="{816C421B-794F-4C64-9BBA-CE7855DD092B}" sibTransId="{4BB9CC6B-9C27-4602-8E1B-495983D1E036}"/>
    <dgm:cxn modelId="{0E523EC5-0BC1-47A6-8ADF-3B2B43F2EBCE}" srcId="{292391F2-4159-4B60-9FE3-769E1ABB8392}" destId="{7C9C47F0-D06D-4533-8072-4F7461F7FE6B}" srcOrd="0" destOrd="0" parTransId="{CD6FB523-FF6A-41CD-BA81-947008FFF970}" sibTransId="{A87982E9-3FB1-43F9-B4AD-1D6A0C01ABE4}"/>
    <dgm:cxn modelId="{063860DE-BBE0-4917-87D0-52ACB3F4CA69}" type="presOf" srcId="{FAC4C606-E63E-427E-86E1-3A849A1350C3}" destId="{FF93C1FD-F156-41FF-830E-24340250DE80}" srcOrd="0" destOrd="0" presId="urn:microsoft.com/office/officeart/2008/layout/AlternatingHexagons"/>
    <dgm:cxn modelId="{36A57CE2-9616-495F-991D-182B94A251EA}" type="presOf" srcId="{D67C6E19-BD8F-4344-B25C-7BEC99412B00}" destId="{7FBBD377-7199-4219-B360-75332241FA36}" srcOrd="0" destOrd="0" presId="urn:microsoft.com/office/officeart/2008/layout/AlternatingHexagons"/>
    <dgm:cxn modelId="{774ABBCD-737D-4B30-9BBE-4D049520309E}" type="presOf" srcId="{CF8A8894-A346-4A95-BA07-828C515C1A8A}" destId="{9C7C5E70-2304-4AA7-93D2-73EB80664EDE}" srcOrd="0" destOrd="0" presId="urn:microsoft.com/office/officeart/2008/layout/AlternatingHexagons"/>
    <dgm:cxn modelId="{2A403B3E-4428-4BED-8731-64318AED829D}" srcId="{D67C6E19-BD8F-4344-B25C-7BEC99412B00}" destId="{D101D241-7A1A-4136-9013-8ED3631B3E6B}" srcOrd="0" destOrd="0" parTransId="{077256F6-6EF4-4F2F-BF21-10A7F31B2808}" sibTransId="{C776B3CE-8112-48F4-A5A0-2E93651AE14C}"/>
    <dgm:cxn modelId="{D724A1B1-BA50-4BFC-A101-5BF5F2A9C8B9}" srcId="{D67C6E19-BD8F-4344-B25C-7BEC99412B00}" destId="{03366567-45B5-44E9-8142-6D05325547CE}" srcOrd="1" destOrd="0" parTransId="{A5501640-00AE-4EED-9FAC-516F2DC0301B}" sibTransId="{FAC4C606-E63E-427E-86E1-3A849A1350C3}"/>
    <dgm:cxn modelId="{DEFC0DA3-311E-406D-9645-5858932E4AAE}" type="presParOf" srcId="{7FBBD377-7199-4219-B360-75332241FA36}" destId="{C1D057DD-DDEB-413A-A87C-D2FFC8DAE209}" srcOrd="0" destOrd="0" presId="urn:microsoft.com/office/officeart/2008/layout/AlternatingHexagons"/>
    <dgm:cxn modelId="{E6728CBF-8174-47AA-BA4C-EF41317CE65D}" type="presParOf" srcId="{C1D057DD-DDEB-413A-A87C-D2FFC8DAE209}" destId="{00A15CC6-D280-4838-981A-69A86228502A}" srcOrd="0" destOrd="0" presId="urn:microsoft.com/office/officeart/2008/layout/AlternatingHexagons"/>
    <dgm:cxn modelId="{DD98D0E5-4E00-4B75-8F50-97EAECDF8559}" type="presParOf" srcId="{C1D057DD-DDEB-413A-A87C-D2FFC8DAE209}" destId="{9C7C5E70-2304-4AA7-93D2-73EB80664EDE}" srcOrd="1" destOrd="0" presId="urn:microsoft.com/office/officeart/2008/layout/AlternatingHexagons"/>
    <dgm:cxn modelId="{0B75CC37-1181-4A12-8CCE-81AA8BEA503B}" type="presParOf" srcId="{C1D057DD-DDEB-413A-A87C-D2FFC8DAE209}" destId="{C6C2AEDA-4E5F-481D-B71A-CF2D65880DD8}" srcOrd="2" destOrd="0" presId="urn:microsoft.com/office/officeart/2008/layout/AlternatingHexagons"/>
    <dgm:cxn modelId="{00C703C7-ACAA-4F7E-B3D0-E4B622044EEC}" type="presParOf" srcId="{C1D057DD-DDEB-413A-A87C-D2FFC8DAE209}" destId="{BFE5664C-D636-467A-8817-C21A686AEE61}" srcOrd="3" destOrd="0" presId="urn:microsoft.com/office/officeart/2008/layout/AlternatingHexagons"/>
    <dgm:cxn modelId="{DC0644AD-7708-4E2B-B555-DCD6EF8F9326}" type="presParOf" srcId="{C1D057DD-DDEB-413A-A87C-D2FFC8DAE209}" destId="{BD033960-7B78-4D95-84DE-2D15693AA6F0}" srcOrd="4" destOrd="0" presId="urn:microsoft.com/office/officeart/2008/layout/AlternatingHexagons"/>
    <dgm:cxn modelId="{D5510FAA-5696-47A2-A010-619273A96401}" type="presParOf" srcId="{7FBBD377-7199-4219-B360-75332241FA36}" destId="{C124D84B-8498-4D17-9F4D-0BFB4592F2C5}" srcOrd="1" destOrd="0" presId="urn:microsoft.com/office/officeart/2008/layout/AlternatingHexagons"/>
    <dgm:cxn modelId="{522A1FAF-BB3C-4384-921F-17EA33E859BA}" type="presParOf" srcId="{7FBBD377-7199-4219-B360-75332241FA36}" destId="{1B24B68F-00E1-4035-B7CB-76326424DDE9}" srcOrd="2" destOrd="0" presId="urn:microsoft.com/office/officeart/2008/layout/AlternatingHexagons"/>
    <dgm:cxn modelId="{272BC9C2-F0F1-46D7-B3C4-1DD57DCC2608}" type="presParOf" srcId="{1B24B68F-00E1-4035-B7CB-76326424DDE9}" destId="{697BB7E6-0206-4E59-B82C-B47969A894EE}" srcOrd="0" destOrd="0" presId="urn:microsoft.com/office/officeart/2008/layout/AlternatingHexagons"/>
    <dgm:cxn modelId="{BD33F1F9-3132-4435-B1DA-25F4F596013A}" type="presParOf" srcId="{1B24B68F-00E1-4035-B7CB-76326424DDE9}" destId="{25C50C34-8A5B-4007-953F-40F1B8CD0E2C}" srcOrd="1" destOrd="0" presId="urn:microsoft.com/office/officeart/2008/layout/AlternatingHexagons"/>
    <dgm:cxn modelId="{B1ADC155-8E96-4CF1-8615-6DDC3D21EDE8}" type="presParOf" srcId="{1B24B68F-00E1-4035-B7CB-76326424DDE9}" destId="{1D54A22F-C0E8-473D-862B-4AF5F8D9DB3F}" srcOrd="2" destOrd="0" presId="urn:microsoft.com/office/officeart/2008/layout/AlternatingHexagons"/>
    <dgm:cxn modelId="{F158ADE1-8CF6-4103-B0C1-381E0FAD42FC}" type="presParOf" srcId="{1B24B68F-00E1-4035-B7CB-76326424DDE9}" destId="{9EDCAB25-7911-4FD2-BE68-8FB21CB23848}" srcOrd="3" destOrd="0" presId="urn:microsoft.com/office/officeart/2008/layout/AlternatingHexagons"/>
    <dgm:cxn modelId="{4B02F3DB-58AF-4669-9EBD-84A8C7885F16}" type="presParOf" srcId="{1B24B68F-00E1-4035-B7CB-76326424DDE9}" destId="{FF93C1FD-F156-41FF-830E-24340250DE80}" srcOrd="4" destOrd="0" presId="urn:microsoft.com/office/officeart/2008/layout/AlternatingHexagons"/>
    <dgm:cxn modelId="{E1221A51-3A40-44AC-8FA2-77F47431CB90}" type="presParOf" srcId="{7FBBD377-7199-4219-B360-75332241FA36}" destId="{20112351-4453-43D1-A2B6-015AB0920517}" srcOrd="3" destOrd="0" presId="urn:microsoft.com/office/officeart/2008/layout/AlternatingHexagons"/>
    <dgm:cxn modelId="{9F355C8C-E5C2-47AA-894B-394BEDE1686B}" type="presParOf" srcId="{7FBBD377-7199-4219-B360-75332241FA36}" destId="{013FBD35-C8D6-43E7-94EC-9522C21FAE54}" srcOrd="4" destOrd="0" presId="urn:microsoft.com/office/officeart/2008/layout/AlternatingHexagons"/>
    <dgm:cxn modelId="{54F2AC76-68D6-4EC0-9B30-FDBA1A8A0B89}" type="presParOf" srcId="{013FBD35-C8D6-43E7-94EC-9522C21FAE54}" destId="{C38FF4B0-D0DE-4C17-B70F-A2F36EE2E5FA}" srcOrd="0" destOrd="0" presId="urn:microsoft.com/office/officeart/2008/layout/AlternatingHexagons"/>
    <dgm:cxn modelId="{FF87820C-2EA6-4050-9D2A-9C521D1EED41}" type="presParOf" srcId="{013FBD35-C8D6-43E7-94EC-9522C21FAE54}" destId="{5EAA72BC-C05D-4372-AAC3-9643BBA1477B}" srcOrd="1" destOrd="0" presId="urn:microsoft.com/office/officeart/2008/layout/AlternatingHexagons"/>
    <dgm:cxn modelId="{06A21708-DE3C-4557-89D1-93C2AE696A51}" type="presParOf" srcId="{013FBD35-C8D6-43E7-94EC-9522C21FAE54}" destId="{22B17F0C-45B2-4DBA-AFB0-83444D4007ED}" srcOrd="2" destOrd="0" presId="urn:microsoft.com/office/officeart/2008/layout/AlternatingHexagons"/>
    <dgm:cxn modelId="{3FF77F1C-CF3D-4C9F-8AB3-F61C72579053}" type="presParOf" srcId="{013FBD35-C8D6-43E7-94EC-9522C21FAE54}" destId="{ED4C11D2-9B2B-4B6B-8B45-B031FFC85E5C}" srcOrd="3" destOrd="0" presId="urn:microsoft.com/office/officeart/2008/layout/AlternatingHexagons"/>
    <dgm:cxn modelId="{30F1AB88-FFCE-4F8B-A59B-996D91481C16}" type="presParOf" srcId="{013FBD35-C8D6-43E7-94EC-9522C21FAE54}" destId="{FE700CB0-5C8F-4FAF-AFC8-11DC5FC7F21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7C6E19-BD8F-4344-B25C-7BEC99412B00}" type="doc">
      <dgm:prSet loTypeId="urn:microsoft.com/office/officeart/2008/layout/AlternatingHexagons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D101D241-7A1A-4136-9013-8ED3631B3E6B}">
      <dgm:prSet phldrT="[Text]"/>
      <dgm:spPr/>
      <dgm:t>
        <a:bodyPr/>
        <a:lstStyle/>
        <a:p>
          <a:r>
            <a:rPr lang="en-US" dirty="0" smtClean="0"/>
            <a:t>GPS demo</a:t>
          </a:r>
          <a:endParaRPr lang="en-US" dirty="0"/>
        </a:p>
      </dgm:t>
    </dgm:pt>
    <dgm:pt modelId="{077256F6-6EF4-4F2F-BF21-10A7F31B2808}" type="parTrans" cxnId="{2A403B3E-4428-4BED-8731-64318AED829D}">
      <dgm:prSet/>
      <dgm:spPr/>
      <dgm:t>
        <a:bodyPr/>
        <a:lstStyle/>
        <a:p>
          <a:endParaRPr lang="en-US"/>
        </a:p>
      </dgm:t>
    </dgm:pt>
    <dgm:pt modelId="{C776B3CE-8112-48F4-A5A0-2E93651AE14C}" type="sibTrans" cxnId="{2A403B3E-4428-4BED-8731-64318AED829D}">
      <dgm:prSet/>
      <dgm:spPr/>
      <dgm:t>
        <a:bodyPr/>
        <a:lstStyle/>
        <a:p>
          <a:endParaRPr lang="en-US"/>
        </a:p>
      </dgm:t>
    </dgm:pt>
    <dgm:pt modelId="{8030D2CD-1B9E-40E8-9140-D6BC3ACE86FB}">
      <dgm:prSet phldrT="[Text]"/>
      <dgm:spPr/>
      <dgm:t>
        <a:bodyPr/>
        <a:lstStyle/>
        <a:p>
          <a:r>
            <a:rPr lang="en-US" dirty="0" smtClean="0"/>
            <a:t>Poll basic GPS information</a:t>
          </a:r>
          <a:endParaRPr lang="en-US" dirty="0"/>
        </a:p>
      </dgm:t>
    </dgm:pt>
    <dgm:pt modelId="{A3268FA2-420E-41E7-A8CA-F9FB376DEC2B}" type="parTrans" cxnId="{5F87D6D3-4530-4B06-9B1B-93B1C0397F32}">
      <dgm:prSet/>
      <dgm:spPr/>
    </dgm:pt>
    <dgm:pt modelId="{D270D2F8-D632-4CDA-89A4-0EF5B2111561}" type="sibTrans" cxnId="{5F87D6D3-4530-4B06-9B1B-93B1C0397F32}">
      <dgm:prSet/>
      <dgm:spPr/>
      <dgm:t>
        <a:bodyPr/>
        <a:lstStyle/>
        <a:p>
          <a:endParaRPr lang="en-US"/>
        </a:p>
      </dgm:t>
    </dgm:pt>
    <dgm:pt modelId="{A004419C-BFD2-44D7-B1B6-071C6F59A0E3}">
      <dgm:prSet phldrT="[Text]"/>
      <dgm:spPr/>
      <dgm:t>
        <a:bodyPr/>
        <a:lstStyle/>
        <a:p>
          <a:r>
            <a:rPr lang="en-US" dirty="0" err="1" smtClean="0"/>
            <a:t>MapView</a:t>
          </a:r>
          <a:r>
            <a:rPr lang="en-US" dirty="0" smtClean="0"/>
            <a:t> demo</a:t>
          </a:r>
          <a:endParaRPr lang="en-US" dirty="0"/>
        </a:p>
      </dgm:t>
    </dgm:pt>
    <dgm:pt modelId="{A8DE4C4F-41C6-4DAD-B96E-FDE67CFEDFFD}" type="parTrans" cxnId="{01C53627-EDB5-4A95-8EE6-EE4A0E9E9B5D}">
      <dgm:prSet/>
      <dgm:spPr/>
    </dgm:pt>
    <dgm:pt modelId="{D492AC20-2457-464F-82DC-E337F4011F5D}" type="sibTrans" cxnId="{01C53627-EDB5-4A95-8EE6-EE4A0E9E9B5D}">
      <dgm:prSet/>
      <dgm:spPr/>
      <dgm:t>
        <a:bodyPr/>
        <a:lstStyle/>
        <a:p>
          <a:endParaRPr lang="en-US"/>
        </a:p>
      </dgm:t>
    </dgm:pt>
    <dgm:pt modelId="{68B14E7E-FB72-4320-B516-C8C7CCDE7FB3}">
      <dgm:prSet phldrT="[Text]"/>
      <dgm:spPr/>
      <dgm:t>
        <a:bodyPr/>
        <a:lstStyle/>
        <a:p>
          <a:r>
            <a:rPr lang="en-US" dirty="0" smtClean="0"/>
            <a:t>Interact with </a:t>
          </a:r>
          <a:r>
            <a:rPr lang="en-US" dirty="0" err="1" smtClean="0"/>
            <a:t>MapView</a:t>
          </a:r>
          <a:endParaRPr lang="en-US" dirty="0"/>
        </a:p>
      </dgm:t>
    </dgm:pt>
    <dgm:pt modelId="{E1F03C69-F0A4-45A1-BC0F-92CB20A40306}" type="parTrans" cxnId="{FF9ADEC7-4405-4E05-8C15-9568BB929733}">
      <dgm:prSet/>
      <dgm:spPr/>
    </dgm:pt>
    <dgm:pt modelId="{93B0900B-F4A8-424E-817B-5CABE2C1CEEB}" type="sibTrans" cxnId="{FF9ADEC7-4405-4E05-8C15-9568BB929733}">
      <dgm:prSet/>
      <dgm:spPr/>
      <dgm:t>
        <a:bodyPr/>
        <a:lstStyle/>
        <a:p>
          <a:endParaRPr lang="en-US"/>
        </a:p>
      </dgm:t>
    </dgm:pt>
    <dgm:pt modelId="{EE95C6C0-3409-4C2E-9E87-23BF452D1061}">
      <dgm:prSet phldrT="[Text]"/>
      <dgm:spPr/>
      <dgm:t>
        <a:bodyPr/>
        <a:lstStyle/>
        <a:p>
          <a:r>
            <a:rPr lang="en-US" dirty="0" smtClean="0"/>
            <a:t>Finished Product</a:t>
          </a:r>
          <a:endParaRPr lang="en-US" dirty="0"/>
        </a:p>
      </dgm:t>
    </dgm:pt>
    <dgm:pt modelId="{DE58F40F-0D7A-4BCA-9643-D75468D65469}" type="parTrans" cxnId="{C3853A0F-80C6-477B-ADF5-3825FA8C89B5}">
      <dgm:prSet/>
      <dgm:spPr/>
    </dgm:pt>
    <dgm:pt modelId="{525F21EB-84AF-4FB6-A440-4D95C15072C1}" type="sibTrans" cxnId="{C3853A0F-80C6-477B-ADF5-3825FA8C89B5}">
      <dgm:prSet/>
      <dgm:spPr/>
      <dgm:t>
        <a:bodyPr/>
        <a:lstStyle/>
        <a:p>
          <a:endParaRPr lang="en-US"/>
        </a:p>
      </dgm:t>
    </dgm:pt>
    <dgm:pt modelId="{E1741AFF-EFFC-4009-A8F8-07596AC9EDF4}">
      <dgm:prSet phldrT="[Text]"/>
      <dgm:spPr/>
      <dgm:t>
        <a:bodyPr/>
        <a:lstStyle/>
        <a:p>
          <a:r>
            <a:rPr lang="en-US" dirty="0" smtClean="0"/>
            <a:t>Tie it all together.</a:t>
          </a:r>
          <a:endParaRPr lang="en-US" dirty="0"/>
        </a:p>
      </dgm:t>
    </dgm:pt>
    <dgm:pt modelId="{460C7A09-CE6D-4D88-A93F-01BB58C13431}" type="parTrans" cxnId="{21F340FF-F235-4CE8-94FA-3CAE0283062B}">
      <dgm:prSet/>
      <dgm:spPr/>
    </dgm:pt>
    <dgm:pt modelId="{EFBEB7CA-AC47-4718-8FD4-22B7A298595C}" type="sibTrans" cxnId="{21F340FF-F235-4CE8-94FA-3CAE0283062B}">
      <dgm:prSet/>
      <dgm:spPr/>
      <dgm:t>
        <a:bodyPr/>
        <a:lstStyle/>
        <a:p>
          <a:endParaRPr lang="en-US"/>
        </a:p>
      </dgm:t>
    </dgm:pt>
    <dgm:pt modelId="{7000D6CC-5FDE-48D4-B6A4-B5947FD203DC}">
      <dgm:prSet phldrT="[Text]"/>
      <dgm:spPr/>
      <dgm:t>
        <a:bodyPr/>
        <a:lstStyle/>
        <a:p>
          <a:r>
            <a:rPr lang="en-US" dirty="0" smtClean="0"/>
            <a:t>Add “live” data</a:t>
          </a:r>
          <a:endParaRPr lang="en-US" dirty="0"/>
        </a:p>
      </dgm:t>
    </dgm:pt>
    <dgm:pt modelId="{6BF6642A-250D-4052-B43D-468DA35F0737}" type="parTrans" cxnId="{56FC9C06-9B99-48AB-B252-2B119119987D}">
      <dgm:prSet/>
      <dgm:spPr/>
    </dgm:pt>
    <dgm:pt modelId="{7ECE5644-375E-4CAB-A454-18C85839CA80}" type="sibTrans" cxnId="{56FC9C06-9B99-48AB-B252-2B119119987D}">
      <dgm:prSet/>
      <dgm:spPr/>
    </dgm:pt>
    <dgm:pt modelId="{7FBBD377-7199-4219-B360-75332241FA36}" type="pres">
      <dgm:prSet presAssocID="{D67C6E19-BD8F-4344-B25C-7BEC99412B00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D057DD-DDEB-413A-A87C-D2FFC8DAE209}" type="pres">
      <dgm:prSet presAssocID="{D101D241-7A1A-4136-9013-8ED3631B3E6B}" presName="composite" presStyleCnt="0"/>
      <dgm:spPr/>
    </dgm:pt>
    <dgm:pt modelId="{00A15CC6-D280-4838-981A-69A86228502A}" type="pres">
      <dgm:prSet presAssocID="{D101D241-7A1A-4136-9013-8ED3631B3E6B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C5E70-2304-4AA7-93D2-73EB80664EDE}" type="pres">
      <dgm:prSet presAssocID="{D101D241-7A1A-4136-9013-8ED3631B3E6B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2AEDA-4E5F-481D-B71A-CF2D65880DD8}" type="pres">
      <dgm:prSet presAssocID="{D101D241-7A1A-4136-9013-8ED3631B3E6B}" presName="BalanceSpacing" presStyleCnt="0"/>
      <dgm:spPr/>
    </dgm:pt>
    <dgm:pt modelId="{BFE5664C-D636-467A-8817-C21A686AEE61}" type="pres">
      <dgm:prSet presAssocID="{D101D241-7A1A-4136-9013-8ED3631B3E6B}" presName="BalanceSpacing1" presStyleCnt="0"/>
      <dgm:spPr/>
    </dgm:pt>
    <dgm:pt modelId="{BD033960-7B78-4D95-84DE-2D15693AA6F0}" type="pres">
      <dgm:prSet presAssocID="{C776B3CE-8112-48F4-A5A0-2E93651AE14C}" presName="Accent1Text" presStyleLbl="node1" presStyleIdx="1" presStyleCnt="6"/>
      <dgm:spPr/>
      <dgm:t>
        <a:bodyPr/>
        <a:lstStyle/>
        <a:p>
          <a:endParaRPr lang="en-US"/>
        </a:p>
      </dgm:t>
    </dgm:pt>
    <dgm:pt modelId="{C124D84B-8498-4D17-9F4D-0BFB4592F2C5}" type="pres">
      <dgm:prSet presAssocID="{C776B3CE-8112-48F4-A5A0-2E93651AE14C}" presName="spaceBetweenRectangles" presStyleCnt="0"/>
      <dgm:spPr/>
    </dgm:pt>
    <dgm:pt modelId="{E11AC89E-25E4-4AA9-99F3-CFED71C8BEE9}" type="pres">
      <dgm:prSet presAssocID="{A004419C-BFD2-44D7-B1B6-071C6F59A0E3}" presName="composite" presStyleCnt="0"/>
      <dgm:spPr/>
    </dgm:pt>
    <dgm:pt modelId="{D6D4419C-3771-4940-B47A-E6235B256E83}" type="pres">
      <dgm:prSet presAssocID="{A004419C-BFD2-44D7-B1B6-071C6F59A0E3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F4CC4-601B-4E5A-95AE-A77B9673A32C}" type="pres">
      <dgm:prSet presAssocID="{A004419C-BFD2-44D7-B1B6-071C6F59A0E3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1E985-6392-4096-8CCC-9C73823D202F}" type="pres">
      <dgm:prSet presAssocID="{A004419C-BFD2-44D7-B1B6-071C6F59A0E3}" presName="BalanceSpacing" presStyleCnt="0"/>
      <dgm:spPr/>
    </dgm:pt>
    <dgm:pt modelId="{FFBD586F-773C-45BA-928D-9DD1B02AB176}" type="pres">
      <dgm:prSet presAssocID="{A004419C-BFD2-44D7-B1B6-071C6F59A0E3}" presName="BalanceSpacing1" presStyleCnt="0"/>
      <dgm:spPr/>
    </dgm:pt>
    <dgm:pt modelId="{FDB100A3-5231-4154-8E6E-AE4564F87037}" type="pres">
      <dgm:prSet presAssocID="{D492AC20-2457-464F-82DC-E337F4011F5D}" presName="Accent1Text" presStyleLbl="node1" presStyleIdx="3" presStyleCnt="6"/>
      <dgm:spPr/>
      <dgm:t>
        <a:bodyPr/>
        <a:lstStyle/>
        <a:p>
          <a:endParaRPr lang="en-US"/>
        </a:p>
      </dgm:t>
    </dgm:pt>
    <dgm:pt modelId="{421DC45D-3D02-4FE2-8B40-E812D4468B3C}" type="pres">
      <dgm:prSet presAssocID="{D492AC20-2457-464F-82DC-E337F4011F5D}" presName="spaceBetweenRectangles" presStyleCnt="0"/>
      <dgm:spPr/>
    </dgm:pt>
    <dgm:pt modelId="{E5310035-C1CF-496C-BE12-9D5D954D3F4B}" type="pres">
      <dgm:prSet presAssocID="{EE95C6C0-3409-4C2E-9E87-23BF452D1061}" presName="composite" presStyleCnt="0"/>
      <dgm:spPr/>
    </dgm:pt>
    <dgm:pt modelId="{7DEED3A5-6911-4D0E-A497-B2856669DD1F}" type="pres">
      <dgm:prSet presAssocID="{EE95C6C0-3409-4C2E-9E87-23BF452D10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018539-51DF-40CB-8428-D5DC827F98DC}" type="pres">
      <dgm:prSet presAssocID="{EE95C6C0-3409-4C2E-9E87-23BF452D10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33956-D6FA-4083-BF16-46E37B148E23}" type="pres">
      <dgm:prSet presAssocID="{EE95C6C0-3409-4C2E-9E87-23BF452D1061}" presName="BalanceSpacing" presStyleCnt="0"/>
      <dgm:spPr/>
    </dgm:pt>
    <dgm:pt modelId="{144584D2-5EC7-4865-963D-E1D6FC43D53C}" type="pres">
      <dgm:prSet presAssocID="{EE95C6C0-3409-4C2E-9E87-23BF452D1061}" presName="BalanceSpacing1" presStyleCnt="0"/>
      <dgm:spPr/>
    </dgm:pt>
    <dgm:pt modelId="{55889EB7-D2D6-44E1-BEBC-354C9E318DC4}" type="pres">
      <dgm:prSet presAssocID="{525F21EB-84AF-4FB6-A440-4D95C15072C1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5926730-9699-42AC-8317-85B3241A4C98}" type="presOf" srcId="{EE95C6C0-3409-4C2E-9E87-23BF452D1061}" destId="{7DEED3A5-6911-4D0E-A497-B2856669DD1F}" srcOrd="0" destOrd="0" presId="urn:microsoft.com/office/officeart/2008/layout/AlternatingHexagons"/>
    <dgm:cxn modelId="{5EAB801E-49B8-4767-A9CF-9DCD65931168}" type="presOf" srcId="{8030D2CD-1B9E-40E8-9140-D6BC3ACE86FB}" destId="{9C7C5E70-2304-4AA7-93D2-73EB80664EDE}" srcOrd="0" destOrd="0" presId="urn:microsoft.com/office/officeart/2008/layout/AlternatingHexagons"/>
    <dgm:cxn modelId="{FF9ADEC7-4405-4E05-8C15-9568BB929733}" srcId="{A004419C-BFD2-44D7-B1B6-071C6F59A0E3}" destId="{68B14E7E-FB72-4320-B516-C8C7CCDE7FB3}" srcOrd="0" destOrd="0" parTransId="{E1F03C69-F0A4-45A1-BC0F-92CB20A40306}" sibTransId="{93B0900B-F4A8-424E-817B-5CABE2C1CEEB}"/>
    <dgm:cxn modelId="{56FC9C06-9B99-48AB-B252-2B119119987D}" srcId="{EE95C6C0-3409-4C2E-9E87-23BF452D1061}" destId="{7000D6CC-5FDE-48D4-B6A4-B5947FD203DC}" srcOrd="1" destOrd="0" parTransId="{6BF6642A-250D-4052-B43D-468DA35F0737}" sibTransId="{7ECE5644-375E-4CAB-A454-18C85839CA80}"/>
    <dgm:cxn modelId="{21F340FF-F235-4CE8-94FA-3CAE0283062B}" srcId="{EE95C6C0-3409-4C2E-9E87-23BF452D1061}" destId="{E1741AFF-EFFC-4009-A8F8-07596AC9EDF4}" srcOrd="0" destOrd="0" parTransId="{460C7A09-CE6D-4D88-A93F-01BB58C13431}" sibTransId="{EFBEB7CA-AC47-4718-8FD4-22B7A298595C}"/>
    <dgm:cxn modelId="{D6CC013D-7EB3-408E-95AD-B5423DBADDDD}" type="presOf" srcId="{D67C6E19-BD8F-4344-B25C-7BEC99412B00}" destId="{7FBBD377-7199-4219-B360-75332241FA36}" srcOrd="0" destOrd="0" presId="urn:microsoft.com/office/officeart/2008/layout/AlternatingHexagons"/>
    <dgm:cxn modelId="{01C53627-EDB5-4A95-8EE6-EE4A0E9E9B5D}" srcId="{D67C6E19-BD8F-4344-B25C-7BEC99412B00}" destId="{A004419C-BFD2-44D7-B1B6-071C6F59A0E3}" srcOrd="1" destOrd="0" parTransId="{A8DE4C4F-41C6-4DAD-B96E-FDE67CFEDFFD}" sibTransId="{D492AC20-2457-464F-82DC-E337F4011F5D}"/>
    <dgm:cxn modelId="{CE047078-D228-47B5-837B-5E5E20AF2A9B}" type="presOf" srcId="{D101D241-7A1A-4136-9013-8ED3631B3E6B}" destId="{00A15CC6-D280-4838-981A-69A86228502A}" srcOrd="0" destOrd="0" presId="urn:microsoft.com/office/officeart/2008/layout/AlternatingHexagons"/>
    <dgm:cxn modelId="{1A2FDAE4-09F8-4702-A502-14D758AAE513}" type="presOf" srcId="{7000D6CC-5FDE-48D4-B6A4-B5947FD203DC}" destId="{70018539-51DF-40CB-8428-D5DC827F98DC}" srcOrd="0" destOrd="1" presId="urn:microsoft.com/office/officeart/2008/layout/AlternatingHexagons"/>
    <dgm:cxn modelId="{31BE6148-560C-4920-BAD4-7511541E5951}" type="presOf" srcId="{D492AC20-2457-464F-82DC-E337F4011F5D}" destId="{FDB100A3-5231-4154-8E6E-AE4564F87037}" srcOrd="0" destOrd="0" presId="urn:microsoft.com/office/officeart/2008/layout/AlternatingHexagons"/>
    <dgm:cxn modelId="{C3853A0F-80C6-477B-ADF5-3825FA8C89B5}" srcId="{D67C6E19-BD8F-4344-B25C-7BEC99412B00}" destId="{EE95C6C0-3409-4C2E-9E87-23BF452D1061}" srcOrd="2" destOrd="0" parTransId="{DE58F40F-0D7A-4BCA-9643-D75468D65469}" sibTransId="{525F21EB-84AF-4FB6-A440-4D95C15072C1}"/>
    <dgm:cxn modelId="{072AB774-8AFA-4028-8A31-AB825AAABC8A}" type="presOf" srcId="{A004419C-BFD2-44D7-B1B6-071C6F59A0E3}" destId="{D6D4419C-3771-4940-B47A-E6235B256E83}" srcOrd="0" destOrd="0" presId="urn:microsoft.com/office/officeart/2008/layout/AlternatingHexagons"/>
    <dgm:cxn modelId="{2A403B3E-4428-4BED-8731-64318AED829D}" srcId="{D67C6E19-BD8F-4344-B25C-7BEC99412B00}" destId="{D101D241-7A1A-4136-9013-8ED3631B3E6B}" srcOrd="0" destOrd="0" parTransId="{077256F6-6EF4-4F2F-BF21-10A7F31B2808}" sibTransId="{C776B3CE-8112-48F4-A5A0-2E93651AE14C}"/>
    <dgm:cxn modelId="{18B400C4-194E-48D5-BBD5-99C12F39098A}" type="presOf" srcId="{68B14E7E-FB72-4320-B516-C8C7CCDE7FB3}" destId="{284F4CC4-601B-4E5A-95AE-A77B9673A32C}" srcOrd="0" destOrd="0" presId="urn:microsoft.com/office/officeart/2008/layout/AlternatingHexagons"/>
    <dgm:cxn modelId="{5F87D6D3-4530-4B06-9B1B-93B1C0397F32}" srcId="{D101D241-7A1A-4136-9013-8ED3631B3E6B}" destId="{8030D2CD-1B9E-40E8-9140-D6BC3ACE86FB}" srcOrd="0" destOrd="0" parTransId="{A3268FA2-420E-41E7-A8CA-F9FB376DEC2B}" sibTransId="{D270D2F8-D632-4CDA-89A4-0EF5B2111561}"/>
    <dgm:cxn modelId="{0F8307CF-0AE9-453B-A8AE-75ACBFBA8607}" type="presOf" srcId="{525F21EB-84AF-4FB6-A440-4D95C15072C1}" destId="{55889EB7-D2D6-44E1-BEBC-354C9E318DC4}" srcOrd="0" destOrd="0" presId="urn:microsoft.com/office/officeart/2008/layout/AlternatingHexagons"/>
    <dgm:cxn modelId="{F9248AE3-B690-4221-B5FA-F0A84DF8BE4E}" type="presOf" srcId="{E1741AFF-EFFC-4009-A8F8-07596AC9EDF4}" destId="{70018539-51DF-40CB-8428-D5DC827F98DC}" srcOrd="0" destOrd="0" presId="urn:microsoft.com/office/officeart/2008/layout/AlternatingHexagons"/>
    <dgm:cxn modelId="{7E17E524-C814-4DFB-9CF2-E7EA2390C1F1}" type="presOf" srcId="{C776B3CE-8112-48F4-A5A0-2E93651AE14C}" destId="{BD033960-7B78-4D95-84DE-2D15693AA6F0}" srcOrd="0" destOrd="0" presId="urn:microsoft.com/office/officeart/2008/layout/AlternatingHexagons"/>
    <dgm:cxn modelId="{805DC9E2-D17B-48C1-971B-4719D3CE1824}" type="presParOf" srcId="{7FBBD377-7199-4219-B360-75332241FA36}" destId="{C1D057DD-DDEB-413A-A87C-D2FFC8DAE209}" srcOrd="0" destOrd="0" presId="urn:microsoft.com/office/officeart/2008/layout/AlternatingHexagons"/>
    <dgm:cxn modelId="{5CCE7267-5C11-40B8-A587-FFF69E99B860}" type="presParOf" srcId="{C1D057DD-DDEB-413A-A87C-D2FFC8DAE209}" destId="{00A15CC6-D280-4838-981A-69A86228502A}" srcOrd="0" destOrd="0" presId="urn:microsoft.com/office/officeart/2008/layout/AlternatingHexagons"/>
    <dgm:cxn modelId="{F1459C18-F3F0-43BD-BFA9-C963547A9DA9}" type="presParOf" srcId="{C1D057DD-DDEB-413A-A87C-D2FFC8DAE209}" destId="{9C7C5E70-2304-4AA7-93D2-73EB80664EDE}" srcOrd="1" destOrd="0" presId="urn:microsoft.com/office/officeart/2008/layout/AlternatingHexagons"/>
    <dgm:cxn modelId="{984754B3-B2E7-4421-8F1B-A2006B8EA7BA}" type="presParOf" srcId="{C1D057DD-DDEB-413A-A87C-D2FFC8DAE209}" destId="{C6C2AEDA-4E5F-481D-B71A-CF2D65880DD8}" srcOrd="2" destOrd="0" presId="urn:microsoft.com/office/officeart/2008/layout/AlternatingHexagons"/>
    <dgm:cxn modelId="{13B95202-E279-4B0E-9124-D02E084C342C}" type="presParOf" srcId="{C1D057DD-DDEB-413A-A87C-D2FFC8DAE209}" destId="{BFE5664C-D636-467A-8817-C21A686AEE61}" srcOrd="3" destOrd="0" presId="urn:microsoft.com/office/officeart/2008/layout/AlternatingHexagons"/>
    <dgm:cxn modelId="{43C5CDB2-520F-42B0-AF4B-50041951853F}" type="presParOf" srcId="{C1D057DD-DDEB-413A-A87C-D2FFC8DAE209}" destId="{BD033960-7B78-4D95-84DE-2D15693AA6F0}" srcOrd="4" destOrd="0" presId="urn:microsoft.com/office/officeart/2008/layout/AlternatingHexagons"/>
    <dgm:cxn modelId="{5C5ADE8C-8C02-4968-9F50-C1C6193C9838}" type="presParOf" srcId="{7FBBD377-7199-4219-B360-75332241FA36}" destId="{C124D84B-8498-4D17-9F4D-0BFB4592F2C5}" srcOrd="1" destOrd="0" presId="urn:microsoft.com/office/officeart/2008/layout/AlternatingHexagons"/>
    <dgm:cxn modelId="{2EE52F80-F04C-4D96-B5F5-556CFEF69C98}" type="presParOf" srcId="{7FBBD377-7199-4219-B360-75332241FA36}" destId="{E11AC89E-25E4-4AA9-99F3-CFED71C8BEE9}" srcOrd="2" destOrd="0" presId="urn:microsoft.com/office/officeart/2008/layout/AlternatingHexagons"/>
    <dgm:cxn modelId="{FFA77004-6918-44EA-983D-FD840A073BE2}" type="presParOf" srcId="{E11AC89E-25E4-4AA9-99F3-CFED71C8BEE9}" destId="{D6D4419C-3771-4940-B47A-E6235B256E83}" srcOrd="0" destOrd="0" presId="urn:microsoft.com/office/officeart/2008/layout/AlternatingHexagons"/>
    <dgm:cxn modelId="{15039B0A-C38D-4697-8AC1-C9BC9AC58003}" type="presParOf" srcId="{E11AC89E-25E4-4AA9-99F3-CFED71C8BEE9}" destId="{284F4CC4-601B-4E5A-95AE-A77B9673A32C}" srcOrd="1" destOrd="0" presId="urn:microsoft.com/office/officeart/2008/layout/AlternatingHexagons"/>
    <dgm:cxn modelId="{8F86917B-D7BF-4F45-B756-EA74F4FF5BA9}" type="presParOf" srcId="{E11AC89E-25E4-4AA9-99F3-CFED71C8BEE9}" destId="{A3E1E985-6392-4096-8CCC-9C73823D202F}" srcOrd="2" destOrd="0" presId="urn:microsoft.com/office/officeart/2008/layout/AlternatingHexagons"/>
    <dgm:cxn modelId="{70AC859C-48F9-46DD-87B3-AD1B8D8EB898}" type="presParOf" srcId="{E11AC89E-25E4-4AA9-99F3-CFED71C8BEE9}" destId="{FFBD586F-773C-45BA-928D-9DD1B02AB176}" srcOrd="3" destOrd="0" presId="urn:microsoft.com/office/officeart/2008/layout/AlternatingHexagons"/>
    <dgm:cxn modelId="{6A31FA1F-8C63-46C6-A1E6-4743A1154A27}" type="presParOf" srcId="{E11AC89E-25E4-4AA9-99F3-CFED71C8BEE9}" destId="{FDB100A3-5231-4154-8E6E-AE4564F87037}" srcOrd="4" destOrd="0" presId="urn:microsoft.com/office/officeart/2008/layout/AlternatingHexagons"/>
    <dgm:cxn modelId="{D89B9A37-AFD6-42CC-ADBC-70E4233B6BBD}" type="presParOf" srcId="{7FBBD377-7199-4219-B360-75332241FA36}" destId="{421DC45D-3D02-4FE2-8B40-E812D4468B3C}" srcOrd="3" destOrd="0" presId="urn:microsoft.com/office/officeart/2008/layout/AlternatingHexagons"/>
    <dgm:cxn modelId="{5874F7DE-BCED-4A20-A691-4FCCB17F4A48}" type="presParOf" srcId="{7FBBD377-7199-4219-B360-75332241FA36}" destId="{E5310035-C1CF-496C-BE12-9D5D954D3F4B}" srcOrd="4" destOrd="0" presId="urn:microsoft.com/office/officeart/2008/layout/AlternatingHexagons"/>
    <dgm:cxn modelId="{6421EC75-54A1-4CDB-8FF1-BA501C243585}" type="presParOf" srcId="{E5310035-C1CF-496C-BE12-9D5D954D3F4B}" destId="{7DEED3A5-6911-4D0E-A497-B2856669DD1F}" srcOrd="0" destOrd="0" presId="urn:microsoft.com/office/officeart/2008/layout/AlternatingHexagons"/>
    <dgm:cxn modelId="{6671E07F-4E14-48E5-8FD1-6AC3E888E357}" type="presParOf" srcId="{E5310035-C1CF-496C-BE12-9D5D954D3F4B}" destId="{70018539-51DF-40CB-8428-D5DC827F98DC}" srcOrd="1" destOrd="0" presId="urn:microsoft.com/office/officeart/2008/layout/AlternatingHexagons"/>
    <dgm:cxn modelId="{7CBDF2B0-C5AB-476B-96D0-D30C99A81CEA}" type="presParOf" srcId="{E5310035-C1CF-496C-BE12-9D5D954D3F4B}" destId="{13D33956-D6FA-4083-BF16-46E37B148E23}" srcOrd="2" destOrd="0" presId="urn:microsoft.com/office/officeart/2008/layout/AlternatingHexagons"/>
    <dgm:cxn modelId="{64CF3156-993C-4695-92D3-EA55FA62D448}" type="presParOf" srcId="{E5310035-C1CF-496C-BE12-9D5D954D3F4B}" destId="{144584D2-5EC7-4865-963D-E1D6FC43D53C}" srcOrd="3" destOrd="0" presId="urn:microsoft.com/office/officeart/2008/layout/AlternatingHexagons"/>
    <dgm:cxn modelId="{6FC7CCC7-E68A-4559-9431-FDAD6FE8B07F}" type="presParOf" srcId="{E5310035-C1CF-496C-BE12-9D5D954D3F4B}" destId="{55889EB7-D2D6-44E1-BEBC-354C9E318D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44531E-657B-4C29-96A2-3DFD85A74F9A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4811CE-B366-40D0-B019-A89EC0C71D08}">
      <dgm:prSet phldrT="[Text]"/>
      <dgm:spPr/>
      <dgm:t>
        <a:bodyPr/>
        <a:lstStyle/>
        <a:p>
          <a:r>
            <a:rPr lang="en-US" dirty="0" smtClean="0"/>
            <a:t>Audio</a:t>
          </a:r>
          <a:endParaRPr lang="en-US" dirty="0"/>
        </a:p>
      </dgm:t>
    </dgm:pt>
    <dgm:pt modelId="{E28F3751-3254-4839-99C2-CC84FB6E1190}" type="parTrans" cxnId="{94AC27D2-F0F6-4825-BF9B-FA5E7A7A4AE9}">
      <dgm:prSet/>
      <dgm:spPr/>
      <dgm:t>
        <a:bodyPr/>
        <a:lstStyle/>
        <a:p>
          <a:endParaRPr lang="en-US"/>
        </a:p>
      </dgm:t>
    </dgm:pt>
    <dgm:pt modelId="{04E076A4-9315-437E-A86C-9AA410ACADB2}" type="sibTrans" cxnId="{94AC27D2-F0F6-4825-BF9B-FA5E7A7A4AE9}">
      <dgm:prSet/>
      <dgm:spPr/>
      <dgm:t>
        <a:bodyPr/>
        <a:lstStyle/>
        <a:p>
          <a:endParaRPr lang="en-US"/>
        </a:p>
      </dgm:t>
    </dgm:pt>
    <dgm:pt modelId="{F673AA70-3877-479C-AF65-F6595527691B}">
      <dgm:prSet phldrT="[Text]"/>
      <dgm:spPr/>
      <dgm:t>
        <a:bodyPr/>
        <a:lstStyle/>
        <a:p>
          <a:r>
            <a:rPr lang="en-US" dirty="0" smtClean="0"/>
            <a:t>Difficulty in finding voice actors</a:t>
          </a:r>
          <a:endParaRPr lang="en-US" dirty="0"/>
        </a:p>
      </dgm:t>
    </dgm:pt>
    <dgm:pt modelId="{385B1651-501B-477E-B89E-BC7E13875A17}" type="parTrans" cxnId="{0FE4BE32-04FB-4902-B265-106B7B895838}">
      <dgm:prSet/>
      <dgm:spPr/>
      <dgm:t>
        <a:bodyPr/>
        <a:lstStyle/>
        <a:p>
          <a:endParaRPr lang="en-US"/>
        </a:p>
      </dgm:t>
    </dgm:pt>
    <dgm:pt modelId="{EF3E115B-05D9-415F-A3E7-C0035554431F}" type="sibTrans" cxnId="{0FE4BE32-04FB-4902-B265-106B7B895838}">
      <dgm:prSet/>
      <dgm:spPr/>
      <dgm:t>
        <a:bodyPr/>
        <a:lstStyle/>
        <a:p>
          <a:endParaRPr lang="en-US"/>
        </a:p>
      </dgm:t>
    </dgm:pt>
    <dgm:pt modelId="{C4484C5E-515E-4F47-BB3A-4A96276A593D}">
      <dgm:prSet phldrT="[Text]"/>
      <dgm:spPr/>
      <dgm:t>
        <a:bodyPr/>
        <a:lstStyle/>
        <a:p>
          <a:r>
            <a:rPr lang="en-US" dirty="0" smtClean="0"/>
            <a:t>Weather, current events</a:t>
          </a:r>
          <a:endParaRPr lang="en-US" dirty="0"/>
        </a:p>
      </dgm:t>
    </dgm:pt>
    <dgm:pt modelId="{0B5589AE-5998-47FF-B9AF-E38106DF25FE}" type="parTrans" cxnId="{CB469654-FC6B-4E62-AF73-279D5AB3E7A7}">
      <dgm:prSet/>
      <dgm:spPr/>
      <dgm:t>
        <a:bodyPr/>
        <a:lstStyle/>
        <a:p>
          <a:endParaRPr lang="en-US"/>
        </a:p>
      </dgm:t>
    </dgm:pt>
    <dgm:pt modelId="{36FA1355-767D-47E3-A047-4161CF0DC8E1}" type="sibTrans" cxnId="{CB469654-FC6B-4E62-AF73-279D5AB3E7A7}">
      <dgm:prSet/>
      <dgm:spPr/>
      <dgm:t>
        <a:bodyPr/>
        <a:lstStyle/>
        <a:p>
          <a:endParaRPr lang="en-US"/>
        </a:p>
      </dgm:t>
    </dgm:pt>
    <dgm:pt modelId="{7760C484-54F1-4123-90BA-2B676AAD3242}">
      <dgm:prSet phldrT="[Text]"/>
      <dgm:spPr/>
      <dgm:t>
        <a:bodyPr/>
        <a:lstStyle/>
        <a:p>
          <a:r>
            <a:rPr lang="en-US" dirty="0" smtClean="0"/>
            <a:t>Duplicates standard platform features</a:t>
          </a:r>
          <a:endParaRPr lang="en-US" dirty="0"/>
        </a:p>
      </dgm:t>
    </dgm:pt>
    <dgm:pt modelId="{D6B398D0-C86E-407B-B4E0-4FE5F95193F0}" type="parTrans" cxnId="{329347D8-36DB-4D91-B043-64817B43B23E}">
      <dgm:prSet/>
      <dgm:spPr/>
      <dgm:t>
        <a:bodyPr/>
        <a:lstStyle/>
        <a:p>
          <a:endParaRPr lang="en-US"/>
        </a:p>
      </dgm:t>
    </dgm:pt>
    <dgm:pt modelId="{E35564F7-D52B-4473-A50D-8023DBD6F3EA}" type="sibTrans" cxnId="{329347D8-36DB-4D91-B043-64817B43B23E}">
      <dgm:prSet/>
      <dgm:spPr/>
      <dgm:t>
        <a:bodyPr/>
        <a:lstStyle/>
        <a:p>
          <a:endParaRPr lang="en-US"/>
        </a:p>
      </dgm:t>
    </dgm:pt>
    <dgm:pt modelId="{6CD65743-898F-4DED-B0EF-B7345FEE92E9}">
      <dgm:prSet phldrT="[Text]"/>
      <dgm:spPr/>
      <dgm:t>
        <a:bodyPr/>
        <a:lstStyle/>
        <a:p>
          <a:r>
            <a:rPr lang="en-US" dirty="0" smtClean="0"/>
            <a:t>Requires data source that must then be maintained</a:t>
          </a:r>
        </a:p>
      </dgm:t>
    </dgm:pt>
    <dgm:pt modelId="{DB982BC4-D141-4E4C-8D05-13AFB03BC511}" type="parTrans" cxnId="{28DB3A9D-22CF-48E0-936B-F2B8EB95EC4B}">
      <dgm:prSet/>
      <dgm:spPr/>
      <dgm:t>
        <a:bodyPr/>
        <a:lstStyle/>
        <a:p>
          <a:endParaRPr lang="en-US"/>
        </a:p>
      </dgm:t>
    </dgm:pt>
    <dgm:pt modelId="{7BF774DB-537B-4B33-9870-C45ABD5E3A24}" type="sibTrans" cxnId="{28DB3A9D-22CF-48E0-936B-F2B8EB95EC4B}">
      <dgm:prSet/>
      <dgm:spPr/>
      <dgm:t>
        <a:bodyPr/>
        <a:lstStyle/>
        <a:p>
          <a:endParaRPr lang="en-US"/>
        </a:p>
      </dgm:t>
    </dgm:pt>
    <dgm:pt modelId="{0A639F98-40A9-4581-BC33-5D9F927D056B}">
      <dgm:prSet phldrT="[Text]"/>
      <dgm:spPr/>
      <dgm:t>
        <a:bodyPr/>
        <a:lstStyle/>
        <a:p>
          <a:r>
            <a:rPr lang="en-US" dirty="0" smtClean="0"/>
            <a:t>Multithreading</a:t>
          </a:r>
          <a:endParaRPr lang="en-US" dirty="0"/>
        </a:p>
      </dgm:t>
    </dgm:pt>
    <dgm:pt modelId="{4D55184B-2C70-4C0A-9383-7AEF53170000}" type="parTrans" cxnId="{58146F44-6764-46E0-93E5-481F8DFF3009}">
      <dgm:prSet/>
      <dgm:spPr/>
      <dgm:t>
        <a:bodyPr/>
        <a:lstStyle/>
        <a:p>
          <a:endParaRPr lang="en-US"/>
        </a:p>
      </dgm:t>
    </dgm:pt>
    <dgm:pt modelId="{D6763BBE-A3E1-445C-A8EA-F2329CE24AFA}" type="sibTrans" cxnId="{58146F44-6764-46E0-93E5-481F8DFF3009}">
      <dgm:prSet/>
      <dgm:spPr/>
      <dgm:t>
        <a:bodyPr/>
        <a:lstStyle/>
        <a:p>
          <a:endParaRPr lang="en-US"/>
        </a:p>
      </dgm:t>
    </dgm:pt>
    <dgm:pt modelId="{984AF392-84F5-4B34-AD62-80F9B2E833B3}">
      <dgm:prSet phldrT="[Text]"/>
      <dgm:spPr/>
      <dgm:t>
        <a:bodyPr/>
        <a:lstStyle/>
        <a:p>
          <a:r>
            <a:rPr lang="en-US" dirty="0" smtClean="0"/>
            <a:t>Program size, debugging</a:t>
          </a:r>
          <a:endParaRPr lang="en-US" dirty="0"/>
        </a:p>
      </dgm:t>
    </dgm:pt>
    <dgm:pt modelId="{4BC08375-764B-4C42-9BB6-CBE7311E1DE3}" type="parTrans" cxnId="{BD7CF14E-FDD5-4F51-AC02-FEDF890D670F}">
      <dgm:prSet/>
      <dgm:spPr/>
      <dgm:t>
        <a:bodyPr/>
        <a:lstStyle/>
        <a:p>
          <a:endParaRPr lang="en-US"/>
        </a:p>
      </dgm:t>
    </dgm:pt>
    <dgm:pt modelId="{B25DCEA7-AC44-4C32-BFB2-D11249108F12}" type="sibTrans" cxnId="{BD7CF14E-FDD5-4F51-AC02-FEDF890D670F}">
      <dgm:prSet/>
      <dgm:spPr/>
      <dgm:t>
        <a:bodyPr/>
        <a:lstStyle/>
        <a:p>
          <a:endParaRPr lang="en-US"/>
        </a:p>
      </dgm:t>
    </dgm:pt>
    <dgm:pt modelId="{55940DEC-AE32-43A4-9120-944F6C5A8DA7}">
      <dgm:prSet phldrT="[Text]"/>
      <dgm:spPr/>
      <dgm:t>
        <a:bodyPr/>
        <a:lstStyle/>
        <a:p>
          <a:r>
            <a:rPr lang="en-US" dirty="0" smtClean="0"/>
            <a:t>Multithreading</a:t>
          </a:r>
        </a:p>
      </dgm:t>
    </dgm:pt>
    <dgm:pt modelId="{EC1B9E99-E140-4111-9D11-AF6AA4E5A322}" type="parTrans" cxnId="{FBD1DA6D-A483-4523-B181-7DCDBEE4423E}">
      <dgm:prSet/>
      <dgm:spPr/>
      <dgm:t>
        <a:bodyPr/>
        <a:lstStyle/>
        <a:p>
          <a:endParaRPr lang="en-US"/>
        </a:p>
      </dgm:t>
    </dgm:pt>
    <dgm:pt modelId="{85C6E524-D78F-4A62-9A3E-8E040771F27E}" type="sibTrans" cxnId="{FBD1DA6D-A483-4523-B181-7DCDBEE4423E}">
      <dgm:prSet/>
      <dgm:spPr/>
      <dgm:t>
        <a:bodyPr/>
        <a:lstStyle/>
        <a:p>
          <a:endParaRPr lang="en-US"/>
        </a:p>
      </dgm:t>
    </dgm:pt>
    <dgm:pt modelId="{C83AE716-8FBC-4349-9C8C-953330636B65}" type="pres">
      <dgm:prSet presAssocID="{2644531E-657B-4C29-96A2-3DFD85A74F9A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DF9938C9-2996-4A74-9422-A6829AAE69EC}" type="pres">
      <dgm:prSet presAssocID="{A14811CE-B366-40D0-B019-A89EC0C71D08}" presName="withChildren" presStyleCnt="0"/>
      <dgm:spPr/>
    </dgm:pt>
    <dgm:pt modelId="{1BE5F0F6-C329-4814-9956-F7A985F2D2FA}" type="pres">
      <dgm:prSet presAssocID="{A14811CE-B366-40D0-B019-A89EC0C71D08}" presName="bigCircle" presStyleLbl="vennNode1" presStyleIdx="0" presStyleCnt="8"/>
      <dgm:spPr/>
    </dgm:pt>
    <dgm:pt modelId="{8E15C015-23B3-4439-A737-D5DBC6F16321}" type="pres">
      <dgm:prSet presAssocID="{A14811CE-B366-40D0-B019-A89EC0C71D08}" presName="medCircle" presStyleLbl="vennNode1" presStyleIdx="1" presStyleCnt="8"/>
      <dgm:spPr/>
    </dgm:pt>
    <dgm:pt modelId="{5CA2A6AF-E7C4-40B0-B907-7E1135818146}" type="pres">
      <dgm:prSet presAssocID="{A14811CE-B366-40D0-B019-A89EC0C71D08}" presName="txLvl1" presStyleLbl="revTx" presStyleIdx="0" presStyleCnt="8"/>
      <dgm:spPr/>
      <dgm:t>
        <a:bodyPr/>
        <a:lstStyle/>
        <a:p>
          <a:endParaRPr lang="en-US"/>
        </a:p>
      </dgm:t>
    </dgm:pt>
    <dgm:pt modelId="{D9EEEC8E-F874-4C39-9CC8-EAE46CC54FB7}" type="pres">
      <dgm:prSet presAssocID="{A14811CE-B366-40D0-B019-A89EC0C71D08}" presName="lin" presStyleCnt="0"/>
      <dgm:spPr/>
    </dgm:pt>
    <dgm:pt modelId="{8FDCA0FF-D8A8-488C-9457-FCAF94F3EDE1}" type="pres">
      <dgm:prSet presAssocID="{F673AA70-3877-479C-AF65-F6595527691B}" presName="txLvl2" presStyleLbl="revTx" presStyleIdx="1" presStyleCnt="8"/>
      <dgm:spPr/>
      <dgm:t>
        <a:bodyPr/>
        <a:lstStyle/>
        <a:p>
          <a:endParaRPr lang="en-US"/>
        </a:p>
      </dgm:t>
    </dgm:pt>
    <dgm:pt modelId="{E366384F-CA5C-4348-BFCC-06B140487407}" type="pres">
      <dgm:prSet presAssocID="{EF3E115B-05D9-415F-A3E7-C0035554431F}" presName="smCircle" presStyleLbl="vennNode1" presStyleIdx="2" presStyleCnt="8"/>
      <dgm:spPr/>
    </dgm:pt>
    <dgm:pt modelId="{91220EC0-ADC6-45AA-843C-DC18258B585E}" type="pres">
      <dgm:prSet presAssocID="{0A639F98-40A9-4581-BC33-5D9F927D056B}" presName="txLvl2" presStyleLbl="revTx" presStyleIdx="2" presStyleCnt="8"/>
      <dgm:spPr/>
      <dgm:t>
        <a:bodyPr/>
        <a:lstStyle/>
        <a:p>
          <a:endParaRPr lang="en-US"/>
        </a:p>
      </dgm:t>
    </dgm:pt>
    <dgm:pt modelId="{C9253CAB-DF47-492A-BEA3-967141C4EB0B}" type="pres">
      <dgm:prSet presAssocID="{D6763BBE-A3E1-445C-A8EA-F2329CE24AFA}" presName="smCircle" presStyleLbl="vennNode1" presStyleIdx="3" presStyleCnt="8"/>
      <dgm:spPr/>
    </dgm:pt>
    <dgm:pt modelId="{F21037BF-118C-4067-B9CD-0176A3E05370}" type="pres">
      <dgm:prSet presAssocID="{984AF392-84F5-4B34-AD62-80F9B2E833B3}" presName="txLvl2" presStyleLbl="revTx" presStyleIdx="3" presStyleCnt="8"/>
      <dgm:spPr/>
      <dgm:t>
        <a:bodyPr/>
        <a:lstStyle/>
        <a:p>
          <a:endParaRPr lang="en-US"/>
        </a:p>
      </dgm:t>
    </dgm:pt>
    <dgm:pt modelId="{9F59FB1A-F298-4C37-8632-0EAE2195FC3B}" type="pres">
      <dgm:prSet presAssocID="{A14811CE-B366-40D0-B019-A89EC0C71D08}" presName="overlap" presStyleCnt="0"/>
      <dgm:spPr/>
    </dgm:pt>
    <dgm:pt modelId="{2E3FDE92-C0E6-4B23-AF12-C7E836BB70AA}" type="pres">
      <dgm:prSet presAssocID="{C4484C5E-515E-4F47-BB3A-4A96276A593D}" presName="withChildren" presStyleCnt="0"/>
      <dgm:spPr/>
    </dgm:pt>
    <dgm:pt modelId="{2602310F-0A73-4AE2-B89F-0F64C1D087E3}" type="pres">
      <dgm:prSet presAssocID="{C4484C5E-515E-4F47-BB3A-4A96276A593D}" presName="bigCircle" presStyleLbl="vennNode1" presStyleIdx="4" presStyleCnt="8"/>
      <dgm:spPr/>
    </dgm:pt>
    <dgm:pt modelId="{F4AD757E-C410-4AAE-90EA-E13815F51289}" type="pres">
      <dgm:prSet presAssocID="{C4484C5E-515E-4F47-BB3A-4A96276A593D}" presName="medCircle" presStyleLbl="vennNode1" presStyleIdx="5" presStyleCnt="8"/>
      <dgm:spPr/>
    </dgm:pt>
    <dgm:pt modelId="{B286F426-3011-4E47-9C9C-BAB7974CC30E}" type="pres">
      <dgm:prSet presAssocID="{C4484C5E-515E-4F47-BB3A-4A96276A593D}" presName="txLvl1" presStyleLbl="revTx" presStyleIdx="4" presStyleCnt="8"/>
      <dgm:spPr/>
      <dgm:t>
        <a:bodyPr/>
        <a:lstStyle/>
        <a:p>
          <a:endParaRPr lang="en-US"/>
        </a:p>
      </dgm:t>
    </dgm:pt>
    <dgm:pt modelId="{FAC2D4D0-B424-4E1D-BC2F-D21D78C9E6B3}" type="pres">
      <dgm:prSet presAssocID="{C4484C5E-515E-4F47-BB3A-4A96276A593D}" presName="lin" presStyleCnt="0"/>
      <dgm:spPr/>
    </dgm:pt>
    <dgm:pt modelId="{01B7F8E0-CEA2-4664-99B3-BD2BBDC9AD6C}" type="pres">
      <dgm:prSet presAssocID="{7760C484-54F1-4123-90BA-2B676AAD3242}" presName="txLvl2" presStyleLbl="revTx" presStyleIdx="5" presStyleCnt="8"/>
      <dgm:spPr/>
      <dgm:t>
        <a:bodyPr/>
        <a:lstStyle/>
        <a:p>
          <a:endParaRPr lang="en-US"/>
        </a:p>
      </dgm:t>
    </dgm:pt>
    <dgm:pt modelId="{1D0A1A06-B8EF-4D73-80EB-44D3A1F88E88}" type="pres">
      <dgm:prSet presAssocID="{E35564F7-D52B-4473-A50D-8023DBD6F3EA}" presName="smCircle" presStyleLbl="vennNode1" presStyleIdx="6" presStyleCnt="8"/>
      <dgm:spPr/>
    </dgm:pt>
    <dgm:pt modelId="{4D96D35F-4C8E-4C08-AD74-144E9A1C9041}" type="pres">
      <dgm:prSet presAssocID="{6CD65743-898F-4DED-B0EF-B7345FEE92E9}" presName="txLvl2" presStyleLbl="revTx" presStyleIdx="6" presStyleCnt="8"/>
      <dgm:spPr/>
      <dgm:t>
        <a:bodyPr/>
        <a:lstStyle/>
        <a:p>
          <a:endParaRPr lang="en-US"/>
        </a:p>
      </dgm:t>
    </dgm:pt>
    <dgm:pt modelId="{4DBF9D50-92D0-4781-AEDB-2D1C02D845E7}" type="pres">
      <dgm:prSet presAssocID="{7BF774DB-537B-4B33-9870-C45ABD5E3A24}" presName="smCircle" presStyleLbl="vennNode1" presStyleIdx="7" presStyleCnt="8"/>
      <dgm:spPr/>
    </dgm:pt>
    <dgm:pt modelId="{B69BB8B0-B348-439B-AA9A-1963D6283D06}" type="pres">
      <dgm:prSet presAssocID="{55940DEC-AE32-43A4-9120-944F6C5A8DA7}" presName="txLvl2" presStyleLbl="revTx" presStyleIdx="7" presStyleCnt="8"/>
      <dgm:spPr/>
      <dgm:t>
        <a:bodyPr/>
        <a:lstStyle/>
        <a:p>
          <a:endParaRPr lang="en-US"/>
        </a:p>
      </dgm:t>
    </dgm:pt>
  </dgm:ptLst>
  <dgm:cxnLst>
    <dgm:cxn modelId="{329347D8-36DB-4D91-B043-64817B43B23E}" srcId="{C4484C5E-515E-4F47-BB3A-4A96276A593D}" destId="{7760C484-54F1-4123-90BA-2B676AAD3242}" srcOrd="0" destOrd="0" parTransId="{D6B398D0-C86E-407B-B4E0-4FE5F95193F0}" sibTransId="{E35564F7-D52B-4473-A50D-8023DBD6F3EA}"/>
    <dgm:cxn modelId="{FBD1DA6D-A483-4523-B181-7DCDBEE4423E}" srcId="{C4484C5E-515E-4F47-BB3A-4A96276A593D}" destId="{55940DEC-AE32-43A4-9120-944F6C5A8DA7}" srcOrd="2" destOrd="0" parTransId="{EC1B9E99-E140-4111-9D11-AF6AA4E5A322}" sibTransId="{85C6E524-D78F-4A62-9A3E-8E040771F27E}"/>
    <dgm:cxn modelId="{FE9C4AEF-1BBC-4C3B-B9E0-D6D85544BB09}" type="presOf" srcId="{55940DEC-AE32-43A4-9120-944F6C5A8DA7}" destId="{B69BB8B0-B348-439B-AA9A-1963D6283D06}" srcOrd="0" destOrd="0" presId="urn:microsoft.com/office/officeart/2008/layout/VerticalCircleList"/>
    <dgm:cxn modelId="{28BA1F59-FDF8-4F6D-8BBE-544E62D1DE21}" type="presOf" srcId="{6CD65743-898F-4DED-B0EF-B7345FEE92E9}" destId="{4D96D35F-4C8E-4C08-AD74-144E9A1C9041}" srcOrd="0" destOrd="0" presId="urn:microsoft.com/office/officeart/2008/layout/VerticalCircleList"/>
    <dgm:cxn modelId="{555BADA8-0B3B-457D-87E7-82CC635B675A}" type="presOf" srcId="{2644531E-657B-4C29-96A2-3DFD85A74F9A}" destId="{C83AE716-8FBC-4349-9C8C-953330636B65}" srcOrd="0" destOrd="0" presId="urn:microsoft.com/office/officeart/2008/layout/VerticalCircleList"/>
    <dgm:cxn modelId="{6FFD78E1-A82C-4D2A-9179-69CD5E2BD431}" type="presOf" srcId="{984AF392-84F5-4B34-AD62-80F9B2E833B3}" destId="{F21037BF-118C-4067-B9CD-0176A3E05370}" srcOrd="0" destOrd="0" presId="urn:microsoft.com/office/officeart/2008/layout/VerticalCircleList"/>
    <dgm:cxn modelId="{94AC27D2-F0F6-4825-BF9B-FA5E7A7A4AE9}" srcId="{2644531E-657B-4C29-96A2-3DFD85A74F9A}" destId="{A14811CE-B366-40D0-B019-A89EC0C71D08}" srcOrd="0" destOrd="0" parTransId="{E28F3751-3254-4839-99C2-CC84FB6E1190}" sibTransId="{04E076A4-9315-437E-A86C-9AA410ACADB2}"/>
    <dgm:cxn modelId="{FB996F89-A50C-495C-94D2-CA3065D1612A}" type="presOf" srcId="{C4484C5E-515E-4F47-BB3A-4A96276A593D}" destId="{B286F426-3011-4E47-9C9C-BAB7974CC30E}" srcOrd="0" destOrd="0" presId="urn:microsoft.com/office/officeart/2008/layout/VerticalCircleList"/>
    <dgm:cxn modelId="{4F4F1AB2-96A9-4927-ABA1-D11600837A1E}" type="presOf" srcId="{7760C484-54F1-4123-90BA-2B676AAD3242}" destId="{01B7F8E0-CEA2-4664-99B3-BD2BBDC9AD6C}" srcOrd="0" destOrd="0" presId="urn:microsoft.com/office/officeart/2008/layout/VerticalCircleList"/>
    <dgm:cxn modelId="{4CF68705-E80F-4B15-8E88-7A0639BBF815}" type="presOf" srcId="{A14811CE-B366-40D0-B019-A89EC0C71D08}" destId="{5CA2A6AF-E7C4-40B0-B907-7E1135818146}" srcOrd="0" destOrd="0" presId="urn:microsoft.com/office/officeart/2008/layout/VerticalCircleList"/>
    <dgm:cxn modelId="{AA318A06-DC57-453C-96D7-0B06EF3D4AB6}" type="presOf" srcId="{0A639F98-40A9-4581-BC33-5D9F927D056B}" destId="{91220EC0-ADC6-45AA-843C-DC18258B585E}" srcOrd="0" destOrd="0" presId="urn:microsoft.com/office/officeart/2008/layout/VerticalCircleList"/>
    <dgm:cxn modelId="{CB469654-FC6B-4E62-AF73-279D5AB3E7A7}" srcId="{2644531E-657B-4C29-96A2-3DFD85A74F9A}" destId="{C4484C5E-515E-4F47-BB3A-4A96276A593D}" srcOrd="1" destOrd="0" parTransId="{0B5589AE-5998-47FF-B9AF-E38106DF25FE}" sibTransId="{36FA1355-767D-47E3-A047-4161CF0DC8E1}"/>
    <dgm:cxn modelId="{0FE4BE32-04FB-4902-B265-106B7B895838}" srcId="{A14811CE-B366-40D0-B019-A89EC0C71D08}" destId="{F673AA70-3877-479C-AF65-F6595527691B}" srcOrd="0" destOrd="0" parTransId="{385B1651-501B-477E-B89E-BC7E13875A17}" sibTransId="{EF3E115B-05D9-415F-A3E7-C0035554431F}"/>
    <dgm:cxn modelId="{7C93BF2F-C61B-4949-BBF3-D57798E503BE}" type="presOf" srcId="{F673AA70-3877-479C-AF65-F6595527691B}" destId="{8FDCA0FF-D8A8-488C-9457-FCAF94F3EDE1}" srcOrd="0" destOrd="0" presId="urn:microsoft.com/office/officeart/2008/layout/VerticalCircleList"/>
    <dgm:cxn modelId="{28DB3A9D-22CF-48E0-936B-F2B8EB95EC4B}" srcId="{C4484C5E-515E-4F47-BB3A-4A96276A593D}" destId="{6CD65743-898F-4DED-B0EF-B7345FEE92E9}" srcOrd="1" destOrd="0" parTransId="{DB982BC4-D141-4E4C-8D05-13AFB03BC511}" sibTransId="{7BF774DB-537B-4B33-9870-C45ABD5E3A24}"/>
    <dgm:cxn modelId="{58146F44-6764-46E0-93E5-481F8DFF3009}" srcId="{A14811CE-B366-40D0-B019-A89EC0C71D08}" destId="{0A639F98-40A9-4581-BC33-5D9F927D056B}" srcOrd="1" destOrd="0" parTransId="{4D55184B-2C70-4C0A-9383-7AEF53170000}" sibTransId="{D6763BBE-A3E1-445C-A8EA-F2329CE24AFA}"/>
    <dgm:cxn modelId="{BD7CF14E-FDD5-4F51-AC02-FEDF890D670F}" srcId="{A14811CE-B366-40D0-B019-A89EC0C71D08}" destId="{984AF392-84F5-4B34-AD62-80F9B2E833B3}" srcOrd="2" destOrd="0" parTransId="{4BC08375-764B-4C42-9BB6-CBE7311E1DE3}" sibTransId="{B25DCEA7-AC44-4C32-BFB2-D11249108F12}"/>
    <dgm:cxn modelId="{2244C572-A21F-4C99-9DB3-9ABF01BAA8D1}" type="presParOf" srcId="{C83AE716-8FBC-4349-9C8C-953330636B65}" destId="{DF9938C9-2996-4A74-9422-A6829AAE69EC}" srcOrd="0" destOrd="0" presId="urn:microsoft.com/office/officeart/2008/layout/VerticalCircleList"/>
    <dgm:cxn modelId="{D0052132-C0D7-4373-B65C-C671F3A0CB4D}" type="presParOf" srcId="{DF9938C9-2996-4A74-9422-A6829AAE69EC}" destId="{1BE5F0F6-C329-4814-9956-F7A985F2D2FA}" srcOrd="0" destOrd="0" presId="urn:microsoft.com/office/officeart/2008/layout/VerticalCircleList"/>
    <dgm:cxn modelId="{3DD4CABD-9EED-46C3-BBDF-3817C0BD6847}" type="presParOf" srcId="{DF9938C9-2996-4A74-9422-A6829AAE69EC}" destId="{8E15C015-23B3-4439-A737-D5DBC6F16321}" srcOrd="1" destOrd="0" presId="urn:microsoft.com/office/officeart/2008/layout/VerticalCircleList"/>
    <dgm:cxn modelId="{10E746F7-A7E0-4326-8E54-8A765D490FD9}" type="presParOf" srcId="{DF9938C9-2996-4A74-9422-A6829AAE69EC}" destId="{5CA2A6AF-E7C4-40B0-B907-7E1135818146}" srcOrd="2" destOrd="0" presId="urn:microsoft.com/office/officeart/2008/layout/VerticalCircleList"/>
    <dgm:cxn modelId="{945990CF-9871-4C5A-B189-D5B651E54EB1}" type="presParOf" srcId="{DF9938C9-2996-4A74-9422-A6829AAE69EC}" destId="{D9EEEC8E-F874-4C39-9CC8-EAE46CC54FB7}" srcOrd="3" destOrd="0" presId="urn:microsoft.com/office/officeart/2008/layout/VerticalCircleList"/>
    <dgm:cxn modelId="{0CD27A3C-1A67-4F67-8A07-7C33EC01FCB8}" type="presParOf" srcId="{D9EEEC8E-F874-4C39-9CC8-EAE46CC54FB7}" destId="{8FDCA0FF-D8A8-488C-9457-FCAF94F3EDE1}" srcOrd="0" destOrd="0" presId="urn:microsoft.com/office/officeart/2008/layout/VerticalCircleList"/>
    <dgm:cxn modelId="{B9697FFE-F9B3-42E4-BA4E-4F6835771EA2}" type="presParOf" srcId="{D9EEEC8E-F874-4C39-9CC8-EAE46CC54FB7}" destId="{E366384F-CA5C-4348-BFCC-06B140487407}" srcOrd="1" destOrd="0" presId="urn:microsoft.com/office/officeart/2008/layout/VerticalCircleList"/>
    <dgm:cxn modelId="{18A0A70A-062A-49B2-BF9C-AB5F11ED3403}" type="presParOf" srcId="{D9EEEC8E-F874-4C39-9CC8-EAE46CC54FB7}" destId="{91220EC0-ADC6-45AA-843C-DC18258B585E}" srcOrd="2" destOrd="0" presId="urn:microsoft.com/office/officeart/2008/layout/VerticalCircleList"/>
    <dgm:cxn modelId="{0210643B-81A7-4A53-96F4-34A2321F4319}" type="presParOf" srcId="{D9EEEC8E-F874-4C39-9CC8-EAE46CC54FB7}" destId="{C9253CAB-DF47-492A-BEA3-967141C4EB0B}" srcOrd="3" destOrd="0" presId="urn:microsoft.com/office/officeart/2008/layout/VerticalCircleList"/>
    <dgm:cxn modelId="{191CACA2-875E-4D25-94FF-72A655103E87}" type="presParOf" srcId="{D9EEEC8E-F874-4C39-9CC8-EAE46CC54FB7}" destId="{F21037BF-118C-4067-B9CD-0176A3E05370}" srcOrd="4" destOrd="0" presId="urn:microsoft.com/office/officeart/2008/layout/VerticalCircleList"/>
    <dgm:cxn modelId="{CCE7BBF2-D94D-4E46-9483-E6241FC1893F}" type="presParOf" srcId="{C83AE716-8FBC-4349-9C8C-953330636B65}" destId="{9F59FB1A-F298-4C37-8632-0EAE2195FC3B}" srcOrd="1" destOrd="0" presId="urn:microsoft.com/office/officeart/2008/layout/VerticalCircleList"/>
    <dgm:cxn modelId="{ECFF7434-FDEC-4EE5-8197-C8E562CD9BA3}" type="presParOf" srcId="{C83AE716-8FBC-4349-9C8C-953330636B65}" destId="{2E3FDE92-C0E6-4B23-AF12-C7E836BB70AA}" srcOrd="2" destOrd="0" presId="urn:microsoft.com/office/officeart/2008/layout/VerticalCircleList"/>
    <dgm:cxn modelId="{EA138CE3-0704-46C0-9380-C7B87F781E65}" type="presParOf" srcId="{2E3FDE92-C0E6-4B23-AF12-C7E836BB70AA}" destId="{2602310F-0A73-4AE2-B89F-0F64C1D087E3}" srcOrd="0" destOrd="0" presId="urn:microsoft.com/office/officeart/2008/layout/VerticalCircleList"/>
    <dgm:cxn modelId="{F7E6A44A-55E1-4190-B9A9-E2E28590F321}" type="presParOf" srcId="{2E3FDE92-C0E6-4B23-AF12-C7E836BB70AA}" destId="{F4AD757E-C410-4AAE-90EA-E13815F51289}" srcOrd="1" destOrd="0" presId="urn:microsoft.com/office/officeart/2008/layout/VerticalCircleList"/>
    <dgm:cxn modelId="{A9C51810-8154-4BB1-AD69-3C33979DE2ED}" type="presParOf" srcId="{2E3FDE92-C0E6-4B23-AF12-C7E836BB70AA}" destId="{B286F426-3011-4E47-9C9C-BAB7974CC30E}" srcOrd="2" destOrd="0" presId="urn:microsoft.com/office/officeart/2008/layout/VerticalCircleList"/>
    <dgm:cxn modelId="{1677C648-1E79-4C57-AEEC-8097BE30FCEB}" type="presParOf" srcId="{2E3FDE92-C0E6-4B23-AF12-C7E836BB70AA}" destId="{FAC2D4D0-B424-4E1D-BC2F-D21D78C9E6B3}" srcOrd="3" destOrd="0" presId="urn:microsoft.com/office/officeart/2008/layout/VerticalCircleList"/>
    <dgm:cxn modelId="{A0519532-811C-43D2-B8EA-7198031C803E}" type="presParOf" srcId="{FAC2D4D0-B424-4E1D-BC2F-D21D78C9E6B3}" destId="{01B7F8E0-CEA2-4664-99B3-BD2BBDC9AD6C}" srcOrd="0" destOrd="0" presId="urn:microsoft.com/office/officeart/2008/layout/VerticalCircleList"/>
    <dgm:cxn modelId="{9CB9E0A7-8577-451A-9BDB-7575DADC7F44}" type="presParOf" srcId="{FAC2D4D0-B424-4E1D-BC2F-D21D78C9E6B3}" destId="{1D0A1A06-B8EF-4D73-80EB-44D3A1F88E88}" srcOrd="1" destOrd="0" presId="urn:microsoft.com/office/officeart/2008/layout/VerticalCircleList"/>
    <dgm:cxn modelId="{C2F95CA1-46EC-4C4D-8763-089C123AEBE4}" type="presParOf" srcId="{FAC2D4D0-B424-4E1D-BC2F-D21D78C9E6B3}" destId="{4D96D35F-4C8E-4C08-AD74-144E9A1C9041}" srcOrd="2" destOrd="0" presId="urn:microsoft.com/office/officeart/2008/layout/VerticalCircleList"/>
    <dgm:cxn modelId="{AC468B14-CE0D-4AB5-9B6D-CBFBACE5B8F7}" type="presParOf" srcId="{FAC2D4D0-B424-4E1D-BC2F-D21D78C9E6B3}" destId="{4DBF9D50-92D0-4781-AEDB-2D1C02D845E7}" srcOrd="3" destOrd="0" presId="urn:microsoft.com/office/officeart/2008/layout/VerticalCircleList"/>
    <dgm:cxn modelId="{0D1754B4-6971-4130-8A7A-62AAB73E748B}" type="presParOf" srcId="{FAC2D4D0-B424-4E1D-BC2F-D21D78C9E6B3}" destId="{B69BB8B0-B348-439B-AA9A-1963D6283D06}" srcOrd="4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48E793-4545-4EE1-84BA-75C58EC832DB}" type="doc">
      <dgm:prSet loTypeId="urn:microsoft.com/office/officeart/2005/8/layout/cycle1" loCatId="cycle" qsTypeId="urn:microsoft.com/office/officeart/2005/8/quickstyle/simple3" qsCatId="simple" csTypeId="urn:microsoft.com/office/officeart/2005/8/colors/accent1_2" csCatId="accent1" phldr="1"/>
      <dgm:spPr/>
    </dgm:pt>
    <dgm:pt modelId="{2972DE92-3A39-4D78-BFFA-FE17ED9A1CA1}">
      <dgm:prSet phldrT="[Text]"/>
      <dgm:spPr/>
      <dgm:t>
        <a:bodyPr/>
        <a:lstStyle/>
        <a:p>
          <a:r>
            <a:rPr lang="en-US" dirty="0" smtClean="0"/>
            <a:t>Isolate specific feature</a:t>
          </a:r>
          <a:endParaRPr lang="en-US" dirty="0"/>
        </a:p>
      </dgm:t>
    </dgm:pt>
    <dgm:pt modelId="{2BB51E98-A922-46CB-AF76-DA0DB2C6D82C}" type="parTrans" cxnId="{DF722BB3-80C0-4DBC-9308-6ED51B86B59C}">
      <dgm:prSet/>
      <dgm:spPr/>
    </dgm:pt>
    <dgm:pt modelId="{EE380E8A-B3A8-421F-B03F-FA6C61A7239F}" type="sibTrans" cxnId="{DF722BB3-80C0-4DBC-9308-6ED51B86B59C}">
      <dgm:prSet/>
      <dgm:spPr/>
    </dgm:pt>
    <dgm:pt modelId="{7BF89ECD-3333-4BAE-86B8-D04ABCA183D2}">
      <dgm:prSet phldrT="[Text]"/>
      <dgm:spPr/>
      <dgm:t>
        <a:bodyPr/>
        <a:lstStyle/>
        <a:p>
          <a:r>
            <a:rPr lang="en-US" dirty="0" smtClean="0"/>
            <a:t>Prototype</a:t>
          </a:r>
          <a:endParaRPr lang="en-US" dirty="0"/>
        </a:p>
      </dgm:t>
    </dgm:pt>
    <dgm:pt modelId="{FE54B6EA-2773-4D47-9BE2-29CF7910D005}" type="parTrans" cxnId="{204BBAEC-FC08-4CAE-8E83-CFBC79D336A3}">
      <dgm:prSet/>
      <dgm:spPr/>
    </dgm:pt>
    <dgm:pt modelId="{6BEF4E63-05E7-4D3D-8168-9CEB4D7D5D18}" type="sibTrans" cxnId="{204BBAEC-FC08-4CAE-8E83-CFBC79D336A3}">
      <dgm:prSet/>
      <dgm:spPr/>
    </dgm:pt>
    <dgm:pt modelId="{E65256EA-9149-472E-8737-AADF6A4B7D98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80D48427-F574-4904-95B4-15B527C17391}" type="parTrans" cxnId="{91A0524E-AE6F-40D7-9F27-D7D08F0247DE}">
      <dgm:prSet/>
      <dgm:spPr/>
    </dgm:pt>
    <dgm:pt modelId="{1025F97C-56D9-43ED-8FDF-3BE753D427BB}" type="sibTrans" cxnId="{91A0524E-AE6F-40D7-9F27-D7D08F0247DE}">
      <dgm:prSet/>
      <dgm:spPr/>
    </dgm:pt>
    <dgm:pt modelId="{8EAE33F7-B8CB-4331-A755-BFC7CD8FDC59}" type="pres">
      <dgm:prSet presAssocID="{8E48E793-4545-4EE1-84BA-75C58EC832DB}" presName="cycle" presStyleCnt="0">
        <dgm:presLayoutVars>
          <dgm:dir/>
          <dgm:resizeHandles val="exact"/>
        </dgm:presLayoutVars>
      </dgm:prSet>
      <dgm:spPr/>
    </dgm:pt>
    <dgm:pt modelId="{6B99D485-AFDF-436B-8C38-5E822AE6F233}" type="pres">
      <dgm:prSet presAssocID="{2972DE92-3A39-4D78-BFFA-FE17ED9A1CA1}" presName="dummy" presStyleCnt="0"/>
      <dgm:spPr/>
    </dgm:pt>
    <dgm:pt modelId="{F46E25B0-D53D-4BD0-89DD-76B5918F08E5}" type="pres">
      <dgm:prSet presAssocID="{2972DE92-3A39-4D78-BFFA-FE17ED9A1CA1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4CC5F-4673-4FB9-8FA0-D82E78211F9C}" type="pres">
      <dgm:prSet presAssocID="{EE380E8A-B3A8-421F-B03F-FA6C61A7239F}" presName="sibTrans" presStyleLbl="node1" presStyleIdx="0" presStyleCnt="3"/>
      <dgm:spPr/>
    </dgm:pt>
    <dgm:pt modelId="{51081692-B966-4E24-AE48-5CF20F53CE94}" type="pres">
      <dgm:prSet presAssocID="{E65256EA-9149-472E-8737-AADF6A4B7D98}" presName="dummy" presStyleCnt="0"/>
      <dgm:spPr/>
    </dgm:pt>
    <dgm:pt modelId="{564A1CC5-8582-4D96-B571-80D88DDC45DC}" type="pres">
      <dgm:prSet presAssocID="{E65256EA-9149-472E-8737-AADF6A4B7D98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473BC-F9B8-4DC1-B323-FB54D56270AD}" type="pres">
      <dgm:prSet presAssocID="{1025F97C-56D9-43ED-8FDF-3BE753D427BB}" presName="sibTrans" presStyleLbl="node1" presStyleIdx="1" presStyleCnt="3"/>
      <dgm:spPr/>
    </dgm:pt>
    <dgm:pt modelId="{A6A6F32D-AD09-43D0-9A8E-B3B8EDB2F785}" type="pres">
      <dgm:prSet presAssocID="{7BF89ECD-3333-4BAE-86B8-D04ABCA183D2}" presName="dummy" presStyleCnt="0"/>
      <dgm:spPr/>
    </dgm:pt>
    <dgm:pt modelId="{855062E2-B15F-4691-B7A8-023DA32894F7}" type="pres">
      <dgm:prSet presAssocID="{7BF89ECD-3333-4BAE-86B8-D04ABCA183D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41413E-4612-4644-BF3E-9334FD4CAA55}" type="pres">
      <dgm:prSet presAssocID="{6BEF4E63-05E7-4D3D-8168-9CEB4D7D5D18}" presName="sibTrans" presStyleLbl="node1" presStyleIdx="2" presStyleCnt="3"/>
      <dgm:spPr/>
    </dgm:pt>
  </dgm:ptLst>
  <dgm:cxnLst>
    <dgm:cxn modelId="{8B9918A3-497D-4130-8EE5-23ED018560AF}" type="presOf" srcId="{6BEF4E63-05E7-4D3D-8168-9CEB4D7D5D18}" destId="{AB41413E-4612-4644-BF3E-9334FD4CAA55}" srcOrd="0" destOrd="0" presId="urn:microsoft.com/office/officeart/2005/8/layout/cycle1"/>
    <dgm:cxn modelId="{CE61B750-5359-4ACB-8DA7-BEC8A7997169}" type="presOf" srcId="{E65256EA-9149-472E-8737-AADF6A4B7D98}" destId="{564A1CC5-8582-4D96-B571-80D88DDC45DC}" srcOrd="0" destOrd="0" presId="urn:microsoft.com/office/officeart/2005/8/layout/cycle1"/>
    <dgm:cxn modelId="{F0726A04-3751-4CFA-AF42-B42C8F4462C2}" type="presOf" srcId="{1025F97C-56D9-43ED-8FDF-3BE753D427BB}" destId="{877473BC-F9B8-4DC1-B323-FB54D56270AD}" srcOrd="0" destOrd="0" presId="urn:microsoft.com/office/officeart/2005/8/layout/cycle1"/>
    <dgm:cxn modelId="{FD1BF282-8141-486F-80D3-19027817AF5C}" type="presOf" srcId="{2972DE92-3A39-4D78-BFFA-FE17ED9A1CA1}" destId="{F46E25B0-D53D-4BD0-89DD-76B5918F08E5}" srcOrd="0" destOrd="0" presId="urn:microsoft.com/office/officeart/2005/8/layout/cycle1"/>
    <dgm:cxn modelId="{471A6C2D-6AAE-4BF3-8C83-8CF76476D886}" type="presOf" srcId="{7BF89ECD-3333-4BAE-86B8-D04ABCA183D2}" destId="{855062E2-B15F-4691-B7A8-023DA32894F7}" srcOrd="0" destOrd="0" presId="urn:microsoft.com/office/officeart/2005/8/layout/cycle1"/>
    <dgm:cxn modelId="{DF722BB3-80C0-4DBC-9308-6ED51B86B59C}" srcId="{8E48E793-4545-4EE1-84BA-75C58EC832DB}" destId="{2972DE92-3A39-4D78-BFFA-FE17ED9A1CA1}" srcOrd="0" destOrd="0" parTransId="{2BB51E98-A922-46CB-AF76-DA0DB2C6D82C}" sibTransId="{EE380E8A-B3A8-421F-B03F-FA6C61A7239F}"/>
    <dgm:cxn modelId="{5A5DC9AA-3C06-430E-97DB-D7CD5D9A0784}" type="presOf" srcId="{EE380E8A-B3A8-421F-B03F-FA6C61A7239F}" destId="{7D04CC5F-4673-4FB9-8FA0-D82E78211F9C}" srcOrd="0" destOrd="0" presId="urn:microsoft.com/office/officeart/2005/8/layout/cycle1"/>
    <dgm:cxn modelId="{9860292D-1E8B-4A95-819F-FE1962A4CF73}" type="presOf" srcId="{8E48E793-4545-4EE1-84BA-75C58EC832DB}" destId="{8EAE33F7-B8CB-4331-A755-BFC7CD8FDC59}" srcOrd="0" destOrd="0" presId="urn:microsoft.com/office/officeart/2005/8/layout/cycle1"/>
    <dgm:cxn modelId="{204BBAEC-FC08-4CAE-8E83-CFBC79D336A3}" srcId="{8E48E793-4545-4EE1-84BA-75C58EC832DB}" destId="{7BF89ECD-3333-4BAE-86B8-D04ABCA183D2}" srcOrd="2" destOrd="0" parTransId="{FE54B6EA-2773-4D47-9BE2-29CF7910D005}" sibTransId="{6BEF4E63-05E7-4D3D-8168-9CEB4D7D5D18}"/>
    <dgm:cxn modelId="{91A0524E-AE6F-40D7-9F27-D7D08F0247DE}" srcId="{8E48E793-4545-4EE1-84BA-75C58EC832DB}" destId="{E65256EA-9149-472E-8737-AADF6A4B7D98}" srcOrd="1" destOrd="0" parTransId="{80D48427-F574-4904-95B4-15B527C17391}" sibTransId="{1025F97C-56D9-43ED-8FDF-3BE753D427BB}"/>
    <dgm:cxn modelId="{36DD71C0-39AC-4E55-87C1-5DD54BA6B976}" type="presParOf" srcId="{8EAE33F7-B8CB-4331-A755-BFC7CD8FDC59}" destId="{6B99D485-AFDF-436B-8C38-5E822AE6F233}" srcOrd="0" destOrd="0" presId="urn:microsoft.com/office/officeart/2005/8/layout/cycle1"/>
    <dgm:cxn modelId="{1424F408-72DB-4662-B60B-70886F5713E1}" type="presParOf" srcId="{8EAE33F7-B8CB-4331-A755-BFC7CD8FDC59}" destId="{F46E25B0-D53D-4BD0-89DD-76B5918F08E5}" srcOrd="1" destOrd="0" presId="urn:microsoft.com/office/officeart/2005/8/layout/cycle1"/>
    <dgm:cxn modelId="{40575D42-51A1-407F-8868-158D73514D4C}" type="presParOf" srcId="{8EAE33F7-B8CB-4331-A755-BFC7CD8FDC59}" destId="{7D04CC5F-4673-4FB9-8FA0-D82E78211F9C}" srcOrd="2" destOrd="0" presId="urn:microsoft.com/office/officeart/2005/8/layout/cycle1"/>
    <dgm:cxn modelId="{CD858080-0FE8-4878-8D78-42FE7BA01C98}" type="presParOf" srcId="{8EAE33F7-B8CB-4331-A755-BFC7CD8FDC59}" destId="{51081692-B966-4E24-AE48-5CF20F53CE94}" srcOrd="3" destOrd="0" presId="urn:microsoft.com/office/officeart/2005/8/layout/cycle1"/>
    <dgm:cxn modelId="{B9A9AF4A-FEB8-4EF9-A10A-91020F13BE0F}" type="presParOf" srcId="{8EAE33F7-B8CB-4331-A755-BFC7CD8FDC59}" destId="{564A1CC5-8582-4D96-B571-80D88DDC45DC}" srcOrd="4" destOrd="0" presId="urn:microsoft.com/office/officeart/2005/8/layout/cycle1"/>
    <dgm:cxn modelId="{AB6171D7-1EDC-4507-B6F4-12F0285DEA73}" type="presParOf" srcId="{8EAE33F7-B8CB-4331-A755-BFC7CD8FDC59}" destId="{877473BC-F9B8-4DC1-B323-FB54D56270AD}" srcOrd="5" destOrd="0" presId="urn:microsoft.com/office/officeart/2005/8/layout/cycle1"/>
    <dgm:cxn modelId="{873D126B-9CE8-4052-A9D0-57D95681FDB1}" type="presParOf" srcId="{8EAE33F7-B8CB-4331-A755-BFC7CD8FDC59}" destId="{A6A6F32D-AD09-43D0-9A8E-B3B8EDB2F785}" srcOrd="6" destOrd="0" presId="urn:microsoft.com/office/officeart/2005/8/layout/cycle1"/>
    <dgm:cxn modelId="{2567643C-F86E-405A-AFD2-742324DD4749}" type="presParOf" srcId="{8EAE33F7-B8CB-4331-A755-BFC7CD8FDC59}" destId="{855062E2-B15F-4691-B7A8-023DA32894F7}" srcOrd="7" destOrd="0" presId="urn:microsoft.com/office/officeart/2005/8/layout/cycle1"/>
    <dgm:cxn modelId="{AFAD0AFF-513B-4DA1-A1F8-1009473AF5FC}" type="presParOf" srcId="{8EAE33F7-B8CB-4331-A755-BFC7CD8FDC59}" destId="{AB41413E-4612-4644-BF3E-9334FD4CAA55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6E4526-488B-46DC-8CBE-DBFCD57324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FCF413-E143-4CDF-BB81-8939A73BE8CC}">
      <dgm:prSet phldrT="[Text]"/>
      <dgm:spPr/>
      <dgm:t>
        <a:bodyPr/>
        <a:lstStyle/>
        <a:p>
          <a:r>
            <a:rPr lang="en-US" dirty="0" smtClean="0"/>
            <a:t>Know how to find information</a:t>
          </a:r>
          <a:endParaRPr lang="en-US" dirty="0"/>
        </a:p>
      </dgm:t>
    </dgm:pt>
    <dgm:pt modelId="{C50D2BC7-097E-4284-B747-A9AEDD4ECCD5}" type="parTrans" cxnId="{6DBD84C4-32D6-4215-9EC6-3D0A86AE04DC}">
      <dgm:prSet/>
      <dgm:spPr/>
      <dgm:t>
        <a:bodyPr/>
        <a:lstStyle/>
        <a:p>
          <a:endParaRPr lang="en-US"/>
        </a:p>
      </dgm:t>
    </dgm:pt>
    <dgm:pt modelId="{F2092F84-83B7-435A-BCEB-7892CF7EC559}" type="sibTrans" cxnId="{6DBD84C4-32D6-4215-9EC6-3D0A86AE04DC}">
      <dgm:prSet/>
      <dgm:spPr/>
      <dgm:t>
        <a:bodyPr/>
        <a:lstStyle/>
        <a:p>
          <a:endParaRPr lang="en-US"/>
        </a:p>
      </dgm:t>
    </dgm:pt>
    <dgm:pt modelId="{D2E9628E-0508-47D0-892B-3C7B3F78C45A}">
      <dgm:prSet phldrT="[Text]"/>
      <dgm:spPr/>
      <dgm:t>
        <a:bodyPr/>
        <a:lstStyle/>
        <a:p>
          <a:r>
            <a:rPr lang="en-US" dirty="0" smtClean="0"/>
            <a:t>Google, SDK website, forums, dead trees</a:t>
          </a:r>
          <a:endParaRPr lang="en-US" dirty="0"/>
        </a:p>
      </dgm:t>
    </dgm:pt>
    <dgm:pt modelId="{06C69BAE-92A5-47EA-8ED2-6D1F920C2117}" type="parTrans" cxnId="{47A10C08-E306-403A-8945-E444082CD0D5}">
      <dgm:prSet/>
      <dgm:spPr/>
      <dgm:t>
        <a:bodyPr/>
        <a:lstStyle/>
        <a:p>
          <a:endParaRPr lang="en-US"/>
        </a:p>
      </dgm:t>
    </dgm:pt>
    <dgm:pt modelId="{397FF578-6C87-45D0-89AC-7E6DB233289A}" type="sibTrans" cxnId="{47A10C08-E306-403A-8945-E444082CD0D5}">
      <dgm:prSet/>
      <dgm:spPr/>
      <dgm:t>
        <a:bodyPr/>
        <a:lstStyle/>
        <a:p>
          <a:endParaRPr lang="en-US"/>
        </a:p>
      </dgm:t>
    </dgm:pt>
    <dgm:pt modelId="{791B3459-AA2A-454D-9339-49C92E21C3B1}">
      <dgm:prSet phldrT="[Text]"/>
      <dgm:spPr/>
      <dgm:t>
        <a:bodyPr/>
        <a:lstStyle/>
        <a:p>
          <a:r>
            <a:rPr lang="en-US" dirty="0" smtClean="0"/>
            <a:t>Know how to debug</a:t>
          </a:r>
          <a:endParaRPr lang="en-US" dirty="0"/>
        </a:p>
      </dgm:t>
    </dgm:pt>
    <dgm:pt modelId="{8DD56A63-F6B4-42CA-B686-C98DB39FEEB8}" type="parTrans" cxnId="{9C922488-D988-4779-9C49-5103EB0CCAFE}">
      <dgm:prSet/>
      <dgm:spPr/>
      <dgm:t>
        <a:bodyPr/>
        <a:lstStyle/>
        <a:p>
          <a:endParaRPr lang="en-US"/>
        </a:p>
      </dgm:t>
    </dgm:pt>
    <dgm:pt modelId="{F4F9588E-9C6E-46A6-AE4F-1D28EEC223D1}" type="sibTrans" cxnId="{9C922488-D988-4779-9C49-5103EB0CCAFE}">
      <dgm:prSet/>
      <dgm:spPr/>
      <dgm:t>
        <a:bodyPr/>
        <a:lstStyle/>
        <a:p>
          <a:endParaRPr lang="en-US"/>
        </a:p>
      </dgm:t>
    </dgm:pt>
    <dgm:pt modelId="{50648501-44CD-4863-8ECF-6C33182273E4}">
      <dgm:prSet phldrT="[Text]"/>
      <dgm:spPr/>
      <dgm:t>
        <a:bodyPr/>
        <a:lstStyle/>
        <a:p>
          <a:r>
            <a:rPr lang="en-US" dirty="0" smtClean="0"/>
            <a:t>Hardware or software?</a:t>
          </a:r>
          <a:endParaRPr lang="en-US" dirty="0"/>
        </a:p>
      </dgm:t>
    </dgm:pt>
    <dgm:pt modelId="{D5C39809-7902-4C6F-81EB-D3A319A39A93}" type="parTrans" cxnId="{2DEA81AD-2649-46A5-8A3E-1B177950D6BF}">
      <dgm:prSet/>
      <dgm:spPr/>
      <dgm:t>
        <a:bodyPr/>
        <a:lstStyle/>
        <a:p>
          <a:endParaRPr lang="en-US"/>
        </a:p>
      </dgm:t>
    </dgm:pt>
    <dgm:pt modelId="{64D9B3BC-4BDA-46D2-AC6B-A974876F40ED}" type="sibTrans" cxnId="{2DEA81AD-2649-46A5-8A3E-1B177950D6BF}">
      <dgm:prSet/>
      <dgm:spPr/>
      <dgm:t>
        <a:bodyPr/>
        <a:lstStyle/>
        <a:p>
          <a:endParaRPr lang="en-US"/>
        </a:p>
      </dgm:t>
    </dgm:pt>
    <dgm:pt modelId="{DD648321-806D-4ED4-B49D-6B09944402A1}" type="pres">
      <dgm:prSet presAssocID="{C36E4526-488B-46DC-8CBE-DBFCD5732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F4FFD-01AB-42C7-B0F7-E643DB2AF7D9}" type="pres">
      <dgm:prSet presAssocID="{BCFCF413-E143-4CDF-BB81-8939A73BE8C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6F6F8-1392-437F-99BF-53469731EBFA}" type="pres">
      <dgm:prSet presAssocID="{BCFCF413-E143-4CDF-BB81-8939A73BE8C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17AA2-D59B-45E3-8C1F-9A638A13B1AF}" type="pres">
      <dgm:prSet presAssocID="{791B3459-AA2A-454D-9339-49C92E21C3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079E1-848C-4419-AB93-86FC48739EDD}" type="pres">
      <dgm:prSet presAssocID="{791B3459-AA2A-454D-9339-49C92E21C3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BD84C4-32D6-4215-9EC6-3D0A86AE04DC}" srcId="{C36E4526-488B-46DC-8CBE-DBFCD57324E9}" destId="{BCFCF413-E143-4CDF-BB81-8939A73BE8CC}" srcOrd="0" destOrd="0" parTransId="{C50D2BC7-097E-4284-B747-A9AEDD4ECCD5}" sibTransId="{F2092F84-83B7-435A-BCEB-7892CF7EC559}"/>
    <dgm:cxn modelId="{4CC67900-E694-4DFF-A37E-312DD972E58D}" type="presOf" srcId="{BCFCF413-E143-4CDF-BB81-8939A73BE8CC}" destId="{58AF4FFD-01AB-42C7-B0F7-E643DB2AF7D9}" srcOrd="0" destOrd="0" presId="urn:microsoft.com/office/officeart/2005/8/layout/vList2"/>
    <dgm:cxn modelId="{18C6FC83-E65A-49E0-8484-CDD9DAA35A67}" type="presOf" srcId="{D2E9628E-0508-47D0-892B-3C7B3F78C45A}" destId="{F156F6F8-1392-437F-99BF-53469731EBFA}" srcOrd="0" destOrd="0" presId="urn:microsoft.com/office/officeart/2005/8/layout/vList2"/>
    <dgm:cxn modelId="{8AAF95EB-3A87-400E-899B-4F38CF0D7752}" type="presOf" srcId="{50648501-44CD-4863-8ECF-6C33182273E4}" destId="{CA9079E1-848C-4419-AB93-86FC48739EDD}" srcOrd="0" destOrd="0" presId="urn:microsoft.com/office/officeart/2005/8/layout/vList2"/>
    <dgm:cxn modelId="{2DEA81AD-2649-46A5-8A3E-1B177950D6BF}" srcId="{791B3459-AA2A-454D-9339-49C92E21C3B1}" destId="{50648501-44CD-4863-8ECF-6C33182273E4}" srcOrd="0" destOrd="0" parTransId="{D5C39809-7902-4C6F-81EB-D3A319A39A93}" sibTransId="{64D9B3BC-4BDA-46D2-AC6B-A974876F40ED}"/>
    <dgm:cxn modelId="{86567BD9-2F32-4A96-A1EB-F4B651C34210}" type="presOf" srcId="{C36E4526-488B-46DC-8CBE-DBFCD57324E9}" destId="{DD648321-806D-4ED4-B49D-6B09944402A1}" srcOrd="0" destOrd="0" presId="urn:microsoft.com/office/officeart/2005/8/layout/vList2"/>
    <dgm:cxn modelId="{911E0F69-976E-47C0-97AB-5BBD3879BE33}" type="presOf" srcId="{791B3459-AA2A-454D-9339-49C92E21C3B1}" destId="{AE617AA2-D59B-45E3-8C1F-9A638A13B1AF}" srcOrd="0" destOrd="0" presId="urn:microsoft.com/office/officeart/2005/8/layout/vList2"/>
    <dgm:cxn modelId="{9C922488-D988-4779-9C49-5103EB0CCAFE}" srcId="{C36E4526-488B-46DC-8CBE-DBFCD57324E9}" destId="{791B3459-AA2A-454D-9339-49C92E21C3B1}" srcOrd="1" destOrd="0" parTransId="{8DD56A63-F6B4-42CA-B686-C98DB39FEEB8}" sibTransId="{F4F9588E-9C6E-46A6-AE4F-1D28EEC223D1}"/>
    <dgm:cxn modelId="{47A10C08-E306-403A-8945-E444082CD0D5}" srcId="{BCFCF413-E143-4CDF-BB81-8939A73BE8CC}" destId="{D2E9628E-0508-47D0-892B-3C7B3F78C45A}" srcOrd="0" destOrd="0" parTransId="{06C69BAE-92A5-47EA-8ED2-6D1F920C2117}" sibTransId="{397FF578-6C87-45D0-89AC-7E6DB233289A}"/>
    <dgm:cxn modelId="{BB878D51-E6F6-46A7-AB45-B6614E64B54D}" type="presParOf" srcId="{DD648321-806D-4ED4-B49D-6B09944402A1}" destId="{58AF4FFD-01AB-42C7-B0F7-E643DB2AF7D9}" srcOrd="0" destOrd="0" presId="urn:microsoft.com/office/officeart/2005/8/layout/vList2"/>
    <dgm:cxn modelId="{4B49A4FF-9FAE-4382-A3FC-5ADB3FC08275}" type="presParOf" srcId="{DD648321-806D-4ED4-B49D-6B09944402A1}" destId="{F156F6F8-1392-437F-99BF-53469731EBFA}" srcOrd="1" destOrd="0" presId="urn:microsoft.com/office/officeart/2005/8/layout/vList2"/>
    <dgm:cxn modelId="{0BBF943F-D52A-4A4B-8363-BDF1851D7983}" type="presParOf" srcId="{DD648321-806D-4ED4-B49D-6B09944402A1}" destId="{AE617AA2-D59B-45E3-8C1F-9A638A13B1AF}" srcOrd="2" destOrd="0" presId="urn:microsoft.com/office/officeart/2005/8/layout/vList2"/>
    <dgm:cxn modelId="{E1FA9A05-7FC5-40C6-B100-3584761268A2}" type="presParOf" srcId="{DD648321-806D-4ED4-B49D-6B09944402A1}" destId="{CA9079E1-848C-4419-AB93-86FC48739E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E33CF-EF4D-424F-AEEB-4AA03186A56D}">
      <dsp:nvSpPr>
        <dsp:cNvPr id="0" name=""/>
        <dsp:cNvSpPr/>
      </dsp:nvSpPr>
      <dsp:spPr>
        <a:xfrm>
          <a:off x="384016" y="656474"/>
          <a:ext cx="6912292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Project Description</a:t>
          </a:r>
          <a:endParaRPr lang="en-US" sz="2900" kern="1200" dirty="0"/>
        </a:p>
      </dsp:txBody>
      <dsp:txXfrm>
        <a:off x="384016" y="656474"/>
        <a:ext cx="6912292" cy="628390"/>
      </dsp:txXfrm>
    </dsp:sp>
    <dsp:sp modelId="{DC2758A7-78FF-4AA6-A906-48999C913053}">
      <dsp:nvSpPr>
        <dsp:cNvPr id="0" name=""/>
        <dsp:cNvSpPr/>
      </dsp:nvSpPr>
      <dsp:spPr>
        <a:xfrm>
          <a:off x="384016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42DA0A-8855-4ED2-A3FC-9EA7B9A8ACBA}">
      <dsp:nvSpPr>
        <dsp:cNvPr id="0" name=""/>
        <dsp:cNvSpPr/>
      </dsp:nvSpPr>
      <dsp:spPr>
        <a:xfrm>
          <a:off x="1359417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3CB054-B807-453A-8984-F45E02A03C0A}">
      <dsp:nvSpPr>
        <dsp:cNvPr id="0" name=""/>
        <dsp:cNvSpPr/>
      </dsp:nvSpPr>
      <dsp:spPr>
        <a:xfrm>
          <a:off x="2334818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22457D-4A18-4A78-BEBF-AA3C07140759}">
      <dsp:nvSpPr>
        <dsp:cNvPr id="0" name=""/>
        <dsp:cNvSpPr/>
      </dsp:nvSpPr>
      <dsp:spPr>
        <a:xfrm>
          <a:off x="3310220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26E32-5C1C-41FB-85EE-87302EA7E6E1}">
      <dsp:nvSpPr>
        <dsp:cNvPr id="0" name=""/>
        <dsp:cNvSpPr/>
      </dsp:nvSpPr>
      <dsp:spPr>
        <a:xfrm>
          <a:off x="4285621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74FB9A2-99F8-4CF0-9A87-32C16C47106C}">
      <dsp:nvSpPr>
        <dsp:cNvPr id="0" name=""/>
        <dsp:cNvSpPr/>
      </dsp:nvSpPr>
      <dsp:spPr>
        <a:xfrm>
          <a:off x="5261022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19630F-09C8-4920-A26E-8F34A0BC1450}">
      <dsp:nvSpPr>
        <dsp:cNvPr id="0" name=""/>
        <dsp:cNvSpPr/>
      </dsp:nvSpPr>
      <dsp:spPr>
        <a:xfrm>
          <a:off x="6236423" y="128486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60EAB6-C94A-41CF-998D-9C2BE99CA627}">
      <dsp:nvSpPr>
        <dsp:cNvPr id="0" name=""/>
        <dsp:cNvSpPr/>
      </dsp:nvSpPr>
      <dsp:spPr>
        <a:xfrm>
          <a:off x="384016" y="1532959"/>
          <a:ext cx="6912292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Demonstration</a:t>
          </a:r>
          <a:endParaRPr lang="en-US" sz="2900" kern="1200" dirty="0"/>
        </a:p>
      </dsp:txBody>
      <dsp:txXfrm>
        <a:off x="384016" y="1532959"/>
        <a:ext cx="6912292" cy="628390"/>
      </dsp:txXfrm>
    </dsp:sp>
    <dsp:sp modelId="{08E4C8D7-7D6B-44EF-BDA3-681120567543}">
      <dsp:nvSpPr>
        <dsp:cNvPr id="0" name=""/>
        <dsp:cNvSpPr/>
      </dsp:nvSpPr>
      <dsp:spPr>
        <a:xfrm>
          <a:off x="384016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C24610-859B-4409-AB06-2851722BA3BF}">
      <dsp:nvSpPr>
        <dsp:cNvPr id="0" name=""/>
        <dsp:cNvSpPr/>
      </dsp:nvSpPr>
      <dsp:spPr>
        <a:xfrm>
          <a:off x="1359417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F0A39D-D4B8-4E05-B07C-83B6768C1058}">
      <dsp:nvSpPr>
        <dsp:cNvPr id="0" name=""/>
        <dsp:cNvSpPr/>
      </dsp:nvSpPr>
      <dsp:spPr>
        <a:xfrm>
          <a:off x="2334818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B91DED-B858-452C-8DF9-F2048CA1CA93}">
      <dsp:nvSpPr>
        <dsp:cNvPr id="0" name=""/>
        <dsp:cNvSpPr/>
      </dsp:nvSpPr>
      <dsp:spPr>
        <a:xfrm>
          <a:off x="3310220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643C86-186B-4E98-AFF9-5725F4F108E0}">
      <dsp:nvSpPr>
        <dsp:cNvPr id="0" name=""/>
        <dsp:cNvSpPr/>
      </dsp:nvSpPr>
      <dsp:spPr>
        <a:xfrm>
          <a:off x="4285621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48F153-694E-4750-9FE1-7BA21250673C}">
      <dsp:nvSpPr>
        <dsp:cNvPr id="0" name=""/>
        <dsp:cNvSpPr/>
      </dsp:nvSpPr>
      <dsp:spPr>
        <a:xfrm>
          <a:off x="5261022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A7EFFB-C9E3-4B65-A111-EED9B7F4494C}">
      <dsp:nvSpPr>
        <dsp:cNvPr id="0" name=""/>
        <dsp:cNvSpPr/>
      </dsp:nvSpPr>
      <dsp:spPr>
        <a:xfrm>
          <a:off x="6236423" y="2161349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DE6917-0068-4D04-AD3A-8C0BE4B2E142}">
      <dsp:nvSpPr>
        <dsp:cNvPr id="0" name=""/>
        <dsp:cNvSpPr/>
      </dsp:nvSpPr>
      <dsp:spPr>
        <a:xfrm>
          <a:off x="384016" y="2409444"/>
          <a:ext cx="6912292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Learning and Development</a:t>
          </a:r>
          <a:endParaRPr lang="en-US" sz="2900" kern="1200" dirty="0"/>
        </a:p>
      </dsp:txBody>
      <dsp:txXfrm>
        <a:off x="384016" y="2409444"/>
        <a:ext cx="6912292" cy="628390"/>
      </dsp:txXfrm>
    </dsp:sp>
    <dsp:sp modelId="{2664EA42-5858-4309-BB01-63FFFF8B41A5}">
      <dsp:nvSpPr>
        <dsp:cNvPr id="0" name=""/>
        <dsp:cNvSpPr/>
      </dsp:nvSpPr>
      <dsp:spPr>
        <a:xfrm>
          <a:off x="384016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404C56-0220-4EE5-99C1-89FB0C94542E}">
      <dsp:nvSpPr>
        <dsp:cNvPr id="0" name=""/>
        <dsp:cNvSpPr/>
      </dsp:nvSpPr>
      <dsp:spPr>
        <a:xfrm>
          <a:off x="1359417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C542A14-4089-47EF-A106-C3C0447BF11C}">
      <dsp:nvSpPr>
        <dsp:cNvPr id="0" name=""/>
        <dsp:cNvSpPr/>
      </dsp:nvSpPr>
      <dsp:spPr>
        <a:xfrm>
          <a:off x="2334818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F41699-52FA-402E-B838-5297D128D620}">
      <dsp:nvSpPr>
        <dsp:cNvPr id="0" name=""/>
        <dsp:cNvSpPr/>
      </dsp:nvSpPr>
      <dsp:spPr>
        <a:xfrm>
          <a:off x="3310220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7967FA-0AFF-421F-AA30-2A013636765D}">
      <dsp:nvSpPr>
        <dsp:cNvPr id="0" name=""/>
        <dsp:cNvSpPr/>
      </dsp:nvSpPr>
      <dsp:spPr>
        <a:xfrm>
          <a:off x="4285621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1511FE-0792-42DB-BC0B-4B0D8DAA9010}">
      <dsp:nvSpPr>
        <dsp:cNvPr id="0" name=""/>
        <dsp:cNvSpPr/>
      </dsp:nvSpPr>
      <dsp:spPr>
        <a:xfrm>
          <a:off x="5261022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FC92D9-BF0A-403E-A066-772DBA06729D}">
      <dsp:nvSpPr>
        <dsp:cNvPr id="0" name=""/>
        <dsp:cNvSpPr/>
      </dsp:nvSpPr>
      <dsp:spPr>
        <a:xfrm>
          <a:off x="6236423" y="3037834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AD8437-2374-4B2C-887B-E4CE5381E839}">
      <dsp:nvSpPr>
        <dsp:cNvPr id="0" name=""/>
        <dsp:cNvSpPr/>
      </dsp:nvSpPr>
      <dsp:spPr>
        <a:xfrm>
          <a:off x="384016" y="3285928"/>
          <a:ext cx="6912292" cy="628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b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Q&amp;A</a:t>
          </a:r>
          <a:endParaRPr lang="en-US" sz="2900" kern="1200" dirty="0"/>
        </a:p>
      </dsp:txBody>
      <dsp:txXfrm>
        <a:off x="384016" y="3285928"/>
        <a:ext cx="6912292" cy="628390"/>
      </dsp:txXfrm>
    </dsp:sp>
    <dsp:sp modelId="{FFC3B8FA-CAA2-4247-912E-C696C1D43B7C}">
      <dsp:nvSpPr>
        <dsp:cNvPr id="0" name=""/>
        <dsp:cNvSpPr/>
      </dsp:nvSpPr>
      <dsp:spPr>
        <a:xfrm>
          <a:off x="384016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5EA427-18FC-4BA0-8106-A7023BCF6EA0}">
      <dsp:nvSpPr>
        <dsp:cNvPr id="0" name=""/>
        <dsp:cNvSpPr/>
      </dsp:nvSpPr>
      <dsp:spPr>
        <a:xfrm>
          <a:off x="1359417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62BC59-8E77-482B-B742-05DC5038249C}">
      <dsp:nvSpPr>
        <dsp:cNvPr id="0" name=""/>
        <dsp:cNvSpPr/>
      </dsp:nvSpPr>
      <dsp:spPr>
        <a:xfrm>
          <a:off x="2334818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6281FB-C239-4CC5-8F8D-BD0A75C84156}">
      <dsp:nvSpPr>
        <dsp:cNvPr id="0" name=""/>
        <dsp:cNvSpPr/>
      </dsp:nvSpPr>
      <dsp:spPr>
        <a:xfrm>
          <a:off x="3310220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61B252-EAF1-4CD1-8DB2-67545DA2B02E}">
      <dsp:nvSpPr>
        <dsp:cNvPr id="0" name=""/>
        <dsp:cNvSpPr/>
      </dsp:nvSpPr>
      <dsp:spPr>
        <a:xfrm>
          <a:off x="4285621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3DEF8B7-B1A1-4D6D-89D9-9160F9081A8B}">
      <dsp:nvSpPr>
        <dsp:cNvPr id="0" name=""/>
        <dsp:cNvSpPr/>
      </dsp:nvSpPr>
      <dsp:spPr>
        <a:xfrm>
          <a:off x="5261022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C11318-0D54-4943-BAAE-57F383EA53C6}">
      <dsp:nvSpPr>
        <dsp:cNvPr id="0" name=""/>
        <dsp:cNvSpPr/>
      </dsp:nvSpPr>
      <dsp:spPr>
        <a:xfrm>
          <a:off x="6236423" y="3914318"/>
          <a:ext cx="921639" cy="153606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xmlns:mc="http://schemas.openxmlformats.org/markup-compatibility/2006" xmlns:a14="http://schemas.microsoft.com/office/drawing/2010/main" val="000000" mc:Ignorable="">
              <a:alpha val="75000"/>
            </a:srgbClr>
          </a:innerShdw>
          <a:outerShdw blurRad="50800" dist="25400" dir="5400000" rotWithShape="0">
            <a:srgbClr xmlns:mc="http://schemas.openxmlformats.org/markup-compatibility/2006" xmlns:a14="http://schemas.microsoft.com/office/drawing/2010/main" val="000000" mc:Ignorable="">
              <a:alpha val="5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dkEdge">
          <a:bevelT w="254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9CEB2-BD13-42B8-9650-A06A8C8C57E1}">
      <dsp:nvSpPr>
        <dsp:cNvPr id="0" name=""/>
        <dsp:cNvSpPr/>
      </dsp:nvSpPr>
      <dsp:spPr>
        <a:xfrm>
          <a:off x="0" y="179744"/>
          <a:ext cx="7680325" cy="105534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Object-Oriented Programming</a:t>
          </a:r>
          <a:endParaRPr lang="en-US" sz="4400" kern="1200" dirty="0"/>
        </a:p>
      </dsp:txBody>
      <dsp:txXfrm>
        <a:off x="51517" y="231261"/>
        <a:ext cx="7577291" cy="952306"/>
      </dsp:txXfrm>
    </dsp:sp>
    <dsp:sp modelId="{C558D9DE-BE6C-4C93-A7F4-F0A097F323BB}">
      <dsp:nvSpPr>
        <dsp:cNvPr id="0" name=""/>
        <dsp:cNvSpPr/>
      </dsp:nvSpPr>
      <dsp:spPr>
        <a:xfrm>
          <a:off x="0" y="1235084"/>
          <a:ext cx="7680325" cy="118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Java is entirely OO  </a:t>
          </a:r>
          <a:endParaRPr lang="en-US" sz="3400" kern="1200" dirty="0"/>
        </a:p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Inheritance, scope, virtual functions</a:t>
          </a:r>
          <a:endParaRPr lang="en-US" sz="3400" kern="1200" dirty="0"/>
        </a:p>
      </dsp:txBody>
      <dsp:txXfrm>
        <a:off x="0" y="1235084"/>
        <a:ext cx="7680325" cy="1184040"/>
      </dsp:txXfrm>
    </dsp:sp>
    <dsp:sp modelId="{39754C8D-32B7-4402-8DC9-AB3C0D088107}">
      <dsp:nvSpPr>
        <dsp:cNvPr id="0" name=""/>
        <dsp:cNvSpPr/>
      </dsp:nvSpPr>
      <dsp:spPr>
        <a:xfrm>
          <a:off x="0" y="2419124"/>
          <a:ext cx="7680325" cy="1055340"/>
        </a:xfrm>
        <a:prstGeom prst="roundRect">
          <a:avLst/>
        </a:prstGeom>
        <a:solidFill>
          <a:schemeClr val="accent1">
            <a:shade val="80000"/>
            <a:hueOff val="188605"/>
            <a:satOff val="-15019"/>
            <a:lumOff val="3128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Programming Languages</a:t>
          </a:r>
          <a:endParaRPr lang="en-US" sz="4400" kern="1200" dirty="0"/>
        </a:p>
      </dsp:txBody>
      <dsp:txXfrm>
        <a:off x="51517" y="2470641"/>
        <a:ext cx="7577291" cy="952306"/>
      </dsp:txXfrm>
    </dsp:sp>
    <dsp:sp modelId="{2D76688E-45F7-4A82-A4B8-19191043944B}">
      <dsp:nvSpPr>
        <dsp:cNvPr id="0" name=""/>
        <dsp:cNvSpPr/>
      </dsp:nvSpPr>
      <dsp:spPr>
        <a:xfrm>
          <a:off x="0" y="3474465"/>
          <a:ext cx="7680325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55880" rIns="312928" bIns="5588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400" kern="1200" dirty="0" smtClean="0"/>
            <a:t>Special caveats for interpreted languages</a:t>
          </a:r>
          <a:endParaRPr lang="en-US" sz="3400" kern="1200" dirty="0"/>
        </a:p>
      </dsp:txBody>
      <dsp:txXfrm>
        <a:off x="0" y="3474465"/>
        <a:ext cx="7680325" cy="10701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42A8E-3E80-49B5-8C21-30E51D2CDF5F}">
      <dsp:nvSpPr>
        <dsp:cNvPr id="0" name=""/>
        <dsp:cNvSpPr/>
      </dsp:nvSpPr>
      <dsp:spPr>
        <a:xfrm>
          <a:off x="0" y="95212"/>
          <a:ext cx="76803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Live Feeds</a:t>
          </a:r>
          <a:endParaRPr lang="en-US" sz="3000" kern="1200" dirty="0"/>
        </a:p>
      </dsp:txBody>
      <dsp:txXfrm>
        <a:off x="35125" y="130337"/>
        <a:ext cx="7610075" cy="649299"/>
      </dsp:txXfrm>
    </dsp:sp>
    <dsp:sp modelId="{DE755726-5235-4D02-8E70-6DCE5D189A55}">
      <dsp:nvSpPr>
        <dsp:cNvPr id="0" name=""/>
        <dsp:cNvSpPr/>
      </dsp:nvSpPr>
      <dsp:spPr>
        <a:xfrm>
          <a:off x="0" y="814762"/>
          <a:ext cx="768032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Grab data from remote server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Weather, current events, updated landmarks</a:t>
          </a:r>
          <a:endParaRPr lang="en-US" sz="2300" kern="1200" dirty="0"/>
        </a:p>
      </dsp:txBody>
      <dsp:txXfrm>
        <a:off x="0" y="814762"/>
        <a:ext cx="7680325" cy="791774"/>
      </dsp:txXfrm>
    </dsp:sp>
    <dsp:sp modelId="{D832322C-3043-4901-A31C-3A1DA1BA7347}">
      <dsp:nvSpPr>
        <dsp:cNvPr id="0" name=""/>
        <dsp:cNvSpPr/>
      </dsp:nvSpPr>
      <dsp:spPr>
        <a:xfrm>
          <a:off x="0" y="1606537"/>
          <a:ext cx="76803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Widget</a:t>
          </a:r>
          <a:endParaRPr lang="en-US" sz="3000" kern="1200" dirty="0"/>
        </a:p>
      </dsp:txBody>
      <dsp:txXfrm>
        <a:off x="35125" y="1641662"/>
        <a:ext cx="7610075" cy="649299"/>
      </dsp:txXfrm>
    </dsp:sp>
    <dsp:sp modelId="{82F5E68D-86FF-4CD0-9B0F-E9B4EA110555}">
      <dsp:nvSpPr>
        <dsp:cNvPr id="0" name=""/>
        <dsp:cNvSpPr/>
      </dsp:nvSpPr>
      <dsp:spPr>
        <a:xfrm>
          <a:off x="0" y="2326087"/>
          <a:ext cx="768032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Sit on desktop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Share data when near a building</a:t>
          </a:r>
          <a:endParaRPr lang="en-US" sz="2300" kern="1200" dirty="0"/>
        </a:p>
      </dsp:txBody>
      <dsp:txXfrm>
        <a:off x="0" y="2326087"/>
        <a:ext cx="7680325" cy="791774"/>
      </dsp:txXfrm>
    </dsp:sp>
    <dsp:sp modelId="{5C534731-F7BF-473A-986C-752FE2F1C834}">
      <dsp:nvSpPr>
        <dsp:cNvPr id="0" name=""/>
        <dsp:cNvSpPr/>
      </dsp:nvSpPr>
      <dsp:spPr>
        <a:xfrm>
          <a:off x="0" y="3117862"/>
          <a:ext cx="7680325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Achievements</a:t>
          </a:r>
          <a:endParaRPr lang="en-US" sz="3000" kern="1200" dirty="0"/>
        </a:p>
      </dsp:txBody>
      <dsp:txXfrm>
        <a:off x="35125" y="3152987"/>
        <a:ext cx="7610075" cy="649299"/>
      </dsp:txXfrm>
    </dsp:sp>
    <dsp:sp modelId="{D52157FF-4726-4ED7-9252-4666171A8E99}">
      <dsp:nvSpPr>
        <dsp:cNvPr id="0" name=""/>
        <dsp:cNvSpPr/>
      </dsp:nvSpPr>
      <dsp:spPr>
        <a:xfrm>
          <a:off x="0" y="3837412"/>
          <a:ext cx="7680325" cy="791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Who visited the most landmarks?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/>
            <a:t>Walked the most miles?</a:t>
          </a:r>
          <a:endParaRPr lang="en-US" sz="2300" kern="1200" dirty="0"/>
        </a:p>
      </dsp:txBody>
      <dsp:txXfrm>
        <a:off x="0" y="3837412"/>
        <a:ext cx="7680325" cy="791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4DACB-33C2-4B4D-A420-ECE6106C549A}">
      <dsp:nvSpPr>
        <dsp:cNvPr id="0" name=""/>
        <dsp:cNvSpPr/>
      </dsp:nvSpPr>
      <dsp:spPr>
        <a:xfrm>
          <a:off x="960162" y="2076"/>
          <a:ext cx="5760000" cy="907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Build a mobile device application that guides visitors through the SNC campus</a:t>
          </a:r>
        </a:p>
      </dsp:txBody>
      <dsp:txXfrm>
        <a:off x="960162" y="2076"/>
        <a:ext cx="5760000" cy="907739"/>
      </dsp:txXfrm>
    </dsp:sp>
    <dsp:sp modelId="{C86035D0-15B4-4CFB-8154-37C0E80D9522}">
      <dsp:nvSpPr>
        <dsp:cNvPr id="0" name=""/>
        <dsp:cNvSpPr/>
      </dsp:nvSpPr>
      <dsp:spPr>
        <a:xfrm>
          <a:off x="2220162" y="955203"/>
          <a:ext cx="3240000" cy="907739"/>
        </a:xfrm>
        <a:prstGeom prst="rect">
          <a:avLst/>
        </a:prstGeom>
        <a:gradFill rotWithShape="0">
          <a:gsLst>
            <a:gs pos="0">
              <a:schemeClr val="accent5">
                <a:hueOff val="-1585665"/>
                <a:satOff val="377"/>
                <a:lumOff val="-2696"/>
                <a:alphaOff val="0"/>
                <a:shade val="63000"/>
              </a:schemeClr>
            </a:gs>
            <a:gs pos="30000">
              <a:schemeClr val="accent5">
                <a:hueOff val="-1585665"/>
                <a:satOff val="377"/>
                <a:lumOff val="-2696"/>
                <a:alphaOff val="0"/>
                <a:shade val="90000"/>
                <a:satMod val="110000"/>
              </a:schemeClr>
            </a:gs>
            <a:gs pos="45000">
              <a:schemeClr val="accent5">
                <a:hueOff val="-1585665"/>
                <a:satOff val="377"/>
                <a:lumOff val="-2696"/>
                <a:alphaOff val="0"/>
                <a:shade val="100000"/>
                <a:satMod val="118000"/>
              </a:schemeClr>
            </a:gs>
            <a:gs pos="55000">
              <a:schemeClr val="accent5">
                <a:hueOff val="-1585665"/>
                <a:satOff val="377"/>
                <a:lumOff val="-2696"/>
                <a:alphaOff val="0"/>
                <a:shade val="100000"/>
                <a:satMod val="118000"/>
              </a:schemeClr>
            </a:gs>
            <a:gs pos="73000">
              <a:schemeClr val="accent5">
                <a:hueOff val="-1585665"/>
                <a:satOff val="377"/>
                <a:lumOff val="-2696"/>
                <a:alphaOff val="0"/>
                <a:shade val="90000"/>
                <a:satMod val="110000"/>
              </a:schemeClr>
            </a:gs>
            <a:gs pos="100000">
              <a:schemeClr val="accent5">
                <a:hueOff val="-1585665"/>
                <a:satOff val="377"/>
                <a:lumOff val="-269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Include an interactive map of the campus</a:t>
          </a:r>
        </a:p>
      </dsp:txBody>
      <dsp:txXfrm>
        <a:off x="2220162" y="955203"/>
        <a:ext cx="3240000" cy="907739"/>
      </dsp:txXfrm>
    </dsp:sp>
    <dsp:sp modelId="{64F64E05-7EF2-4788-AF0D-E0EEF83D6885}">
      <dsp:nvSpPr>
        <dsp:cNvPr id="0" name=""/>
        <dsp:cNvSpPr/>
      </dsp:nvSpPr>
      <dsp:spPr>
        <a:xfrm>
          <a:off x="1410162" y="1908330"/>
          <a:ext cx="4860000" cy="907739"/>
        </a:xfrm>
        <a:prstGeom prst="rect">
          <a:avLst/>
        </a:prstGeom>
        <a:gradFill rotWithShape="0">
          <a:gsLst>
            <a:gs pos="0">
              <a:schemeClr val="accent5">
                <a:hueOff val="-3171330"/>
                <a:satOff val="754"/>
                <a:lumOff val="-5392"/>
                <a:alphaOff val="0"/>
                <a:shade val="63000"/>
              </a:schemeClr>
            </a:gs>
            <a:gs pos="30000">
              <a:schemeClr val="accent5">
                <a:hueOff val="-3171330"/>
                <a:satOff val="754"/>
                <a:lumOff val="-5392"/>
                <a:alphaOff val="0"/>
                <a:shade val="90000"/>
                <a:satMod val="110000"/>
              </a:schemeClr>
            </a:gs>
            <a:gs pos="45000">
              <a:schemeClr val="accent5">
                <a:hueOff val="-3171330"/>
                <a:satOff val="754"/>
                <a:lumOff val="-5392"/>
                <a:alphaOff val="0"/>
                <a:shade val="100000"/>
                <a:satMod val="118000"/>
              </a:schemeClr>
            </a:gs>
            <a:gs pos="55000">
              <a:schemeClr val="accent5">
                <a:hueOff val="-3171330"/>
                <a:satOff val="754"/>
                <a:lumOff val="-5392"/>
                <a:alphaOff val="0"/>
                <a:shade val="100000"/>
                <a:satMod val="118000"/>
              </a:schemeClr>
            </a:gs>
            <a:gs pos="73000">
              <a:schemeClr val="accent5">
                <a:hueOff val="-3171330"/>
                <a:satOff val="754"/>
                <a:lumOff val="-5392"/>
                <a:alphaOff val="0"/>
                <a:shade val="90000"/>
                <a:satMod val="110000"/>
              </a:schemeClr>
            </a:gs>
            <a:gs pos="100000">
              <a:schemeClr val="accent5">
                <a:hueOff val="-3171330"/>
                <a:satOff val="754"/>
                <a:lumOff val="-539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guide describes campus features in an interactive manner</a:t>
          </a:r>
        </a:p>
      </dsp:txBody>
      <dsp:txXfrm>
        <a:off x="1410162" y="1908330"/>
        <a:ext cx="4860000" cy="907739"/>
      </dsp:txXfrm>
    </dsp:sp>
    <dsp:sp modelId="{A8480610-1E4D-42E7-8820-362EAD98F334}">
      <dsp:nvSpPr>
        <dsp:cNvPr id="0" name=""/>
        <dsp:cNvSpPr/>
      </dsp:nvSpPr>
      <dsp:spPr>
        <a:xfrm>
          <a:off x="2805162" y="2861456"/>
          <a:ext cx="2070000" cy="907739"/>
        </a:xfrm>
        <a:prstGeom prst="rect">
          <a:avLst/>
        </a:prstGeom>
        <a:gradFill rotWithShape="0">
          <a:gsLst>
            <a:gs pos="0">
              <a:schemeClr val="accent5">
                <a:hueOff val="-4756996"/>
                <a:satOff val="1131"/>
                <a:lumOff val="-8088"/>
                <a:alphaOff val="0"/>
                <a:shade val="63000"/>
              </a:schemeClr>
            </a:gs>
            <a:gs pos="30000">
              <a:schemeClr val="accent5">
                <a:hueOff val="-4756996"/>
                <a:satOff val="1131"/>
                <a:lumOff val="-8088"/>
                <a:alphaOff val="0"/>
                <a:shade val="90000"/>
                <a:satMod val="110000"/>
              </a:schemeClr>
            </a:gs>
            <a:gs pos="45000">
              <a:schemeClr val="accent5">
                <a:hueOff val="-4756996"/>
                <a:satOff val="1131"/>
                <a:lumOff val="-8088"/>
                <a:alphaOff val="0"/>
                <a:shade val="100000"/>
                <a:satMod val="118000"/>
              </a:schemeClr>
            </a:gs>
            <a:gs pos="55000">
              <a:schemeClr val="accent5">
                <a:hueOff val="-4756996"/>
                <a:satOff val="1131"/>
                <a:lumOff val="-8088"/>
                <a:alphaOff val="0"/>
                <a:shade val="100000"/>
                <a:satMod val="118000"/>
              </a:schemeClr>
            </a:gs>
            <a:gs pos="73000">
              <a:schemeClr val="accent5">
                <a:hueOff val="-4756996"/>
                <a:satOff val="1131"/>
                <a:lumOff val="-8088"/>
                <a:alphaOff val="0"/>
                <a:shade val="90000"/>
                <a:satMod val="110000"/>
              </a:schemeClr>
            </a:gs>
            <a:gs pos="100000">
              <a:schemeClr val="accent5">
                <a:hueOff val="-4756996"/>
                <a:satOff val="1131"/>
                <a:lumOff val="-808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Consider an audio feature</a:t>
          </a:r>
        </a:p>
      </dsp:txBody>
      <dsp:txXfrm>
        <a:off x="2805162" y="2861456"/>
        <a:ext cx="2070000" cy="907739"/>
      </dsp:txXfrm>
    </dsp:sp>
    <dsp:sp modelId="{C8E4938A-BE3A-4003-B03B-69298A35AA82}">
      <dsp:nvSpPr>
        <dsp:cNvPr id="0" name=""/>
        <dsp:cNvSpPr/>
      </dsp:nvSpPr>
      <dsp:spPr>
        <a:xfrm>
          <a:off x="780162" y="3814583"/>
          <a:ext cx="6120000" cy="907739"/>
        </a:xfrm>
        <a:prstGeom prst="rect">
          <a:avLst/>
        </a:prstGeom>
        <a:gradFill rotWithShape="0">
          <a:gsLst>
            <a:gs pos="0">
              <a:schemeClr val="accent5">
                <a:hueOff val="-6342661"/>
                <a:satOff val="1508"/>
                <a:lumOff val="-10784"/>
                <a:alphaOff val="0"/>
                <a:shade val="63000"/>
              </a:schemeClr>
            </a:gs>
            <a:gs pos="30000">
              <a:schemeClr val="accent5">
                <a:hueOff val="-6342661"/>
                <a:satOff val="1508"/>
                <a:lumOff val="-10784"/>
                <a:alphaOff val="0"/>
                <a:shade val="90000"/>
                <a:satMod val="110000"/>
              </a:schemeClr>
            </a:gs>
            <a:gs pos="45000">
              <a:schemeClr val="accent5">
                <a:hueOff val="-6342661"/>
                <a:satOff val="1508"/>
                <a:lumOff val="-10784"/>
                <a:alphaOff val="0"/>
                <a:shade val="100000"/>
                <a:satMod val="118000"/>
              </a:schemeClr>
            </a:gs>
            <a:gs pos="55000">
              <a:schemeClr val="accent5">
                <a:hueOff val="-6342661"/>
                <a:satOff val="1508"/>
                <a:lumOff val="-10784"/>
                <a:alphaOff val="0"/>
                <a:shade val="100000"/>
                <a:satMod val="118000"/>
              </a:schemeClr>
            </a:gs>
            <a:gs pos="73000">
              <a:schemeClr val="accent5">
                <a:hueOff val="-6342661"/>
                <a:satOff val="1508"/>
                <a:lumOff val="-10784"/>
                <a:alphaOff val="0"/>
                <a:shade val="90000"/>
                <a:satMod val="110000"/>
              </a:schemeClr>
            </a:gs>
            <a:gs pos="100000">
              <a:schemeClr val="accent5">
                <a:hueOff val="-6342661"/>
                <a:satOff val="1508"/>
                <a:lumOff val="-10784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 visitor can request to see a specific feature and the guide will “show” the way</a:t>
          </a:r>
        </a:p>
      </dsp:txBody>
      <dsp:txXfrm>
        <a:off x="780162" y="3814583"/>
        <a:ext cx="6120000" cy="9077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5204A-C8E7-48E2-9D35-98FFD3E8A443}">
      <dsp:nvSpPr>
        <dsp:cNvPr id="0" name=""/>
        <dsp:cNvSpPr/>
      </dsp:nvSpPr>
      <dsp:spPr>
        <a:xfrm>
          <a:off x="2355162" y="2076"/>
          <a:ext cx="2970000" cy="9077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5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Design a predefined walking tour option</a:t>
          </a:r>
          <a:endParaRPr lang="en-US" sz="2700" kern="1200" dirty="0"/>
        </a:p>
      </dsp:txBody>
      <dsp:txXfrm>
        <a:off x="2355162" y="2076"/>
        <a:ext cx="2970000" cy="907739"/>
      </dsp:txXfrm>
    </dsp:sp>
    <dsp:sp modelId="{1F22EC3D-C82B-45BF-8344-6023349368AE}">
      <dsp:nvSpPr>
        <dsp:cNvPr id="0" name=""/>
        <dsp:cNvSpPr/>
      </dsp:nvSpPr>
      <dsp:spPr>
        <a:xfrm>
          <a:off x="1860162" y="955203"/>
          <a:ext cx="3960000" cy="907739"/>
        </a:xfrm>
        <a:prstGeom prst="rect">
          <a:avLst/>
        </a:prstGeom>
        <a:gradFill rotWithShape="0">
          <a:gsLst>
            <a:gs pos="0">
              <a:schemeClr val="accent5">
                <a:hueOff val="-1585665"/>
                <a:satOff val="377"/>
                <a:lumOff val="-2696"/>
                <a:alphaOff val="0"/>
                <a:shade val="63000"/>
              </a:schemeClr>
            </a:gs>
            <a:gs pos="30000">
              <a:schemeClr val="accent5">
                <a:hueOff val="-1585665"/>
                <a:satOff val="377"/>
                <a:lumOff val="-2696"/>
                <a:alphaOff val="0"/>
                <a:shade val="90000"/>
                <a:satMod val="110000"/>
              </a:schemeClr>
            </a:gs>
            <a:gs pos="45000">
              <a:schemeClr val="accent5">
                <a:hueOff val="-1585665"/>
                <a:satOff val="377"/>
                <a:lumOff val="-2696"/>
                <a:alphaOff val="0"/>
                <a:shade val="100000"/>
                <a:satMod val="118000"/>
              </a:schemeClr>
            </a:gs>
            <a:gs pos="55000">
              <a:schemeClr val="accent5">
                <a:hueOff val="-1585665"/>
                <a:satOff val="377"/>
                <a:lumOff val="-2696"/>
                <a:alphaOff val="0"/>
                <a:shade val="100000"/>
                <a:satMod val="118000"/>
              </a:schemeClr>
            </a:gs>
            <a:gs pos="73000">
              <a:schemeClr val="accent5">
                <a:hueOff val="-1585665"/>
                <a:satOff val="377"/>
                <a:lumOff val="-2696"/>
                <a:alphaOff val="0"/>
                <a:shade val="90000"/>
                <a:satMod val="110000"/>
              </a:schemeClr>
            </a:gs>
            <a:gs pos="100000">
              <a:schemeClr val="accent5">
                <a:hueOff val="-1585665"/>
                <a:satOff val="377"/>
                <a:lumOff val="-2696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Consider features like weather, current events, …</a:t>
          </a:r>
          <a:endParaRPr lang="en-US" sz="2700" kern="1200" dirty="0"/>
        </a:p>
      </dsp:txBody>
      <dsp:txXfrm>
        <a:off x="1860162" y="955203"/>
        <a:ext cx="3960000" cy="907739"/>
      </dsp:txXfrm>
    </dsp:sp>
    <dsp:sp modelId="{64BEE071-FAB8-4279-A418-D78A9CEEB500}">
      <dsp:nvSpPr>
        <dsp:cNvPr id="0" name=""/>
        <dsp:cNvSpPr/>
      </dsp:nvSpPr>
      <dsp:spPr>
        <a:xfrm>
          <a:off x="1185162" y="1908330"/>
          <a:ext cx="5310000" cy="907739"/>
        </a:xfrm>
        <a:prstGeom prst="rect">
          <a:avLst/>
        </a:prstGeom>
        <a:gradFill rotWithShape="0">
          <a:gsLst>
            <a:gs pos="0">
              <a:schemeClr val="accent5">
                <a:hueOff val="-3171330"/>
                <a:satOff val="754"/>
                <a:lumOff val="-5392"/>
                <a:alphaOff val="0"/>
                <a:shade val="63000"/>
              </a:schemeClr>
            </a:gs>
            <a:gs pos="30000">
              <a:schemeClr val="accent5">
                <a:hueOff val="-3171330"/>
                <a:satOff val="754"/>
                <a:lumOff val="-5392"/>
                <a:alphaOff val="0"/>
                <a:shade val="90000"/>
                <a:satMod val="110000"/>
              </a:schemeClr>
            </a:gs>
            <a:gs pos="45000">
              <a:schemeClr val="accent5">
                <a:hueOff val="-3171330"/>
                <a:satOff val="754"/>
                <a:lumOff val="-5392"/>
                <a:alphaOff val="0"/>
                <a:shade val="100000"/>
                <a:satMod val="118000"/>
              </a:schemeClr>
            </a:gs>
            <a:gs pos="55000">
              <a:schemeClr val="accent5">
                <a:hueOff val="-3171330"/>
                <a:satOff val="754"/>
                <a:lumOff val="-5392"/>
                <a:alphaOff val="0"/>
                <a:shade val="100000"/>
                <a:satMod val="118000"/>
              </a:schemeClr>
            </a:gs>
            <a:gs pos="73000">
              <a:schemeClr val="accent5">
                <a:hueOff val="-3171330"/>
                <a:satOff val="754"/>
                <a:lumOff val="-5392"/>
                <a:alphaOff val="0"/>
                <a:shade val="90000"/>
                <a:satMod val="110000"/>
              </a:schemeClr>
            </a:gs>
            <a:gs pos="100000">
              <a:schemeClr val="accent5">
                <a:hueOff val="-3171330"/>
                <a:satOff val="754"/>
                <a:lumOff val="-5392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You might use a GPS unit to help the guide determine a visitor’s location</a:t>
          </a:r>
          <a:endParaRPr lang="en-US" sz="2700" kern="1200" dirty="0"/>
        </a:p>
      </dsp:txBody>
      <dsp:txXfrm>
        <a:off x="1185162" y="1908330"/>
        <a:ext cx="5310000" cy="907739"/>
      </dsp:txXfrm>
    </dsp:sp>
    <dsp:sp modelId="{ED2519AC-B0A1-4661-BE86-720C779CDB49}">
      <dsp:nvSpPr>
        <dsp:cNvPr id="0" name=""/>
        <dsp:cNvSpPr/>
      </dsp:nvSpPr>
      <dsp:spPr>
        <a:xfrm>
          <a:off x="2580162" y="2861456"/>
          <a:ext cx="2520000" cy="907739"/>
        </a:xfrm>
        <a:prstGeom prst="rect">
          <a:avLst/>
        </a:prstGeom>
        <a:gradFill rotWithShape="0">
          <a:gsLst>
            <a:gs pos="0">
              <a:schemeClr val="accent5">
                <a:hueOff val="-4756996"/>
                <a:satOff val="1131"/>
                <a:lumOff val="-8088"/>
                <a:alphaOff val="0"/>
                <a:shade val="63000"/>
              </a:schemeClr>
            </a:gs>
            <a:gs pos="30000">
              <a:schemeClr val="accent5">
                <a:hueOff val="-4756996"/>
                <a:satOff val="1131"/>
                <a:lumOff val="-8088"/>
                <a:alphaOff val="0"/>
                <a:shade val="90000"/>
                <a:satMod val="110000"/>
              </a:schemeClr>
            </a:gs>
            <a:gs pos="45000">
              <a:schemeClr val="accent5">
                <a:hueOff val="-4756996"/>
                <a:satOff val="1131"/>
                <a:lumOff val="-8088"/>
                <a:alphaOff val="0"/>
                <a:shade val="100000"/>
                <a:satMod val="118000"/>
              </a:schemeClr>
            </a:gs>
            <a:gs pos="55000">
              <a:schemeClr val="accent5">
                <a:hueOff val="-4756996"/>
                <a:satOff val="1131"/>
                <a:lumOff val="-8088"/>
                <a:alphaOff val="0"/>
                <a:shade val="100000"/>
                <a:satMod val="118000"/>
              </a:schemeClr>
            </a:gs>
            <a:gs pos="73000">
              <a:schemeClr val="accent5">
                <a:hueOff val="-4756996"/>
                <a:satOff val="1131"/>
                <a:lumOff val="-8088"/>
                <a:alphaOff val="0"/>
                <a:shade val="90000"/>
                <a:satMod val="110000"/>
              </a:schemeClr>
            </a:gs>
            <a:gs pos="100000">
              <a:schemeClr val="accent5">
                <a:hueOff val="-4756996"/>
                <a:satOff val="1131"/>
                <a:lumOff val="-8088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app must be a free download</a:t>
          </a:r>
          <a:endParaRPr lang="en-US" sz="2700" kern="1200" dirty="0"/>
        </a:p>
      </dsp:txBody>
      <dsp:txXfrm>
        <a:off x="2580162" y="2861456"/>
        <a:ext cx="2520000" cy="907739"/>
      </dsp:txXfrm>
    </dsp:sp>
    <dsp:sp modelId="{3439E069-C55A-47FA-8EC5-3D993AD158AF}">
      <dsp:nvSpPr>
        <dsp:cNvPr id="0" name=""/>
        <dsp:cNvSpPr/>
      </dsp:nvSpPr>
      <dsp:spPr>
        <a:xfrm>
          <a:off x="2445162" y="3814583"/>
          <a:ext cx="2790000" cy="907739"/>
        </a:xfrm>
        <a:prstGeom prst="rect">
          <a:avLst/>
        </a:prstGeom>
        <a:gradFill rotWithShape="0">
          <a:gsLst>
            <a:gs pos="0">
              <a:schemeClr val="accent5">
                <a:hueOff val="-6342661"/>
                <a:satOff val="1508"/>
                <a:lumOff val="-10784"/>
                <a:alphaOff val="0"/>
                <a:shade val="63000"/>
              </a:schemeClr>
            </a:gs>
            <a:gs pos="30000">
              <a:schemeClr val="accent5">
                <a:hueOff val="-6342661"/>
                <a:satOff val="1508"/>
                <a:lumOff val="-10784"/>
                <a:alphaOff val="0"/>
                <a:shade val="90000"/>
                <a:satMod val="110000"/>
              </a:schemeClr>
            </a:gs>
            <a:gs pos="45000">
              <a:schemeClr val="accent5">
                <a:hueOff val="-6342661"/>
                <a:satOff val="1508"/>
                <a:lumOff val="-10784"/>
                <a:alphaOff val="0"/>
                <a:shade val="100000"/>
                <a:satMod val="118000"/>
              </a:schemeClr>
            </a:gs>
            <a:gs pos="55000">
              <a:schemeClr val="accent5">
                <a:hueOff val="-6342661"/>
                <a:satOff val="1508"/>
                <a:lumOff val="-10784"/>
                <a:alphaOff val="0"/>
                <a:shade val="100000"/>
                <a:satMod val="118000"/>
              </a:schemeClr>
            </a:gs>
            <a:gs pos="73000">
              <a:schemeClr val="accent5">
                <a:hueOff val="-6342661"/>
                <a:satOff val="1508"/>
                <a:lumOff val="-10784"/>
                <a:alphaOff val="0"/>
                <a:shade val="90000"/>
                <a:satMod val="110000"/>
              </a:schemeClr>
            </a:gs>
            <a:gs pos="100000">
              <a:schemeClr val="accent5">
                <a:hueOff val="-6342661"/>
                <a:satOff val="1508"/>
                <a:lumOff val="-10784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Consider using the Android platform</a:t>
          </a:r>
          <a:endParaRPr lang="en-US" sz="2700" kern="1200" dirty="0"/>
        </a:p>
      </dsp:txBody>
      <dsp:txXfrm>
        <a:off x="2445162" y="3814583"/>
        <a:ext cx="2790000" cy="907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6FDA8-6CC3-44EB-B989-4F092D1FB1D0}">
      <dsp:nvSpPr>
        <dsp:cNvPr id="0" name=""/>
        <dsp:cNvSpPr/>
      </dsp:nvSpPr>
      <dsp:spPr>
        <a:xfrm rot="5400000">
          <a:off x="3354691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Hardware</a:t>
          </a:r>
          <a:endParaRPr lang="en-US" sz="1300" kern="1200" dirty="0"/>
        </a:p>
      </dsp:txBody>
      <dsp:txXfrm rot="-5400000">
        <a:off x="3705712" y="274419"/>
        <a:ext cx="1048032" cy="1204634"/>
      </dsp:txXfrm>
    </dsp:sp>
    <dsp:sp modelId="{65547E70-1E01-420A-A594-397688943985}">
      <dsp:nvSpPr>
        <dsp:cNvPr id="0" name=""/>
        <dsp:cNvSpPr/>
      </dsp:nvSpPr>
      <dsp:spPr>
        <a:xfrm>
          <a:off x="5037213" y="351714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GPS?  Wireless?  Map features?  Data?</a:t>
          </a:r>
          <a:endParaRPr lang="en-US" sz="1300" kern="1200" dirty="0"/>
        </a:p>
      </dsp:txBody>
      <dsp:txXfrm>
        <a:off x="5037213" y="351714"/>
        <a:ext cx="1953082" cy="1050044"/>
      </dsp:txXfrm>
    </dsp:sp>
    <dsp:sp modelId="{882F7528-51FC-4F72-97DB-F66F1F53231E}">
      <dsp:nvSpPr>
        <dsp:cNvPr id="0" name=""/>
        <dsp:cNvSpPr/>
      </dsp:nvSpPr>
      <dsp:spPr>
        <a:xfrm rot="5400000">
          <a:off x="1710322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37721"/>
            <a:satOff val="-3004"/>
            <a:lumOff val="6256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274419"/>
        <a:ext cx="1048032" cy="1204634"/>
      </dsp:txXfrm>
    </dsp:sp>
    <dsp:sp modelId="{00A15CC6-D280-4838-981A-69A86228502A}">
      <dsp:nvSpPr>
        <dsp:cNvPr id="0" name=""/>
        <dsp:cNvSpPr/>
      </dsp:nvSpPr>
      <dsp:spPr>
        <a:xfrm rot="5400000">
          <a:off x="2529357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75442"/>
            <a:satOff val="-6008"/>
            <a:lumOff val="12512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Environment</a:t>
          </a:r>
          <a:endParaRPr lang="en-US" sz="1300" kern="1200" dirty="0"/>
        </a:p>
      </dsp:txBody>
      <dsp:txXfrm rot="-5400000">
        <a:off x="2880378" y="1759882"/>
        <a:ext cx="1048032" cy="1204634"/>
      </dsp:txXfrm>
    </dsp:sp>
    <dsp:sp modelId="{9C7C5E70-2304-4AA7-93D2-73EB80664EDE}">
      <dsp:nvSpPr>
        <dsp:cNvPr id="0" name=""/>
        <dsp:cNvSpPr/>
      </dsp:nvSpPr>
      <dsp:spPr>
        <a:xfrm>
          <a:off x="690029" y="1837177"/>
          <a:ext cx="1890079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IDE?  SDK?  Workflow?</a:t>
          </a:r>
          <a:endParaRPr lang="en-US" sz="1300" kern="1200" dirty="0"/>
        </a:p>
      </dsp:txBody>
      <dsp:txXfrm>
        <a:off x="690029" y="1837177"/>
        <a:ext cx="1890079" cy="1050044"/>
      </dsp:txXfrm>
    </dsp:sp>
    <dsp:sp modelId="{BD033960-7B78-4D95-84DE-2D15693AA6F0}">
      <dsp:nvSpPr>
        <dsp:cNvPr id="0" name=""/>
        <dsp:cNvSpPr/>
      </dsp:nvSpPr>
      <dsp:spPr>
        <a:xfrm rot="5400000">
          <a:off x="4173726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13163"/>
            <a:satOff val="-9011"/>
            <a:lumOff val="18768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524747" y="1759882"/>
        <a:ext cx="1048032" cy="1204634"/>
      </dsp:txXfrm>
    </dsp:sp>
    <dsp:sp modelId="{697BB7E6-0206-4E59-B82C-B47969A894EE}">
      <dsp:nvSpPr>
        <dsp:cNvPr id="0" name=""/>
        <dsp:cNvSpPr/>
      </dsp:nvSpPr>
      <dsp:spPr>
        <a:xfrm rot="5400000">
          <a:off x="3354691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50884"/>
            <a:satOff val="-12015"/>
            <a:lumOff val="25024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Platform</a:t>
          </a:r>
          <a:endParaRPr lang="en-US" sz="1300" kern="1200" dirty="0"/>
        </a:p>
      </dsp:txBody>
      <dsp:txXfrm rot="-5400000">
        <a:off x="3705712" y="3245345"/>
        <a:ext cx="1048032" cy="1204634"/>
      </dsp:txXfrm>
    </dsp:sp>
    <dsp:sp modelId="{25C50C34-8A5B-4007-953F-40F1B8CD0E2C}">
      <dsp:nvSpPr>
        <dsp:cNvPr id="0" name=""/>
        <dsp:cNvSpPr/>
      </dsp:nvSpPr>
      <dsp:spPr>
        <a:xfrm>
          <a:off x="5037213" y="3322640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Special considerations?</a:t>
          </a:r>
          <a:endParaRPr lang="en-US" sz="1300" kern="1200" dirty="0"/>
        </a:p>
      </dsp:txBody>
      <dsp:txXfrm>
        <a:off x="5037213" y="3322640"/>
        <a:ext cx="1953082" cy="1050044"/>
      </dsp:txXfrm>
    </dsp:sp>
    <dsp:sp modelId="{FF93C1FD-F156-41FF-830E-24340250DE80}">
      <dsp:nvSpPr>
        <dsp:cNvPr id="0" name=""/>
        <dsp:cNvSpPr/>
      </dsp:nvSpPr>
      <dsp:spPr>
        <a:xfrm rot="5400000">
          <a:off x="1710322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80000"/>
            <a:hueOff val="188605"/>
            <a:satOff val="-15019"/>
            <a:lumOff val="31280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3245345"/>
        <a:ext cx="1048032" cy="12046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5CC6-D280-4838-981A-69A86228502A}">
      <dsp:nvSpPr>
        <dsp:cNvPr id="0" name=""/>
        <dsp:cNvSpPr/>
      </dsp:nvSpPr>
      <dsp:spPr>
        <a:xfrm rot="5400000">
          <a:off x="3354691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Hello, world!</a:t>
          </a:r>
          <a:endParaRPr lang="en-US" sz="2500" kern="1200" dirty="0"/>
        </a:p>
      </dsp:txBody>
      <dsp:txXfrm rot="-5400000">
        <a:off x="3705712" y="274419"/>
        <a:ext cx="1048032" cy="1204634"/>
      </dsp:txXfrm>
    </dsp:sp>
    <dsp:sp modelId="{9C7C5E70-2304-4AA7-93D2-73EB80664EDE}">
      <dsp:nvSpPr>
        <dsp:cNvPr id="0" name=""/>
        <dsp:cNvSpPr/>
      </dsp:nvSpPr>
      <dsp:spPr>
        <a:xfrm>
          <a:off x="5037213" y="351714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 is working; we have text on the screen</a:t>
          </a:r>
        </a:p>
      </dsp:txBody>
      <dsp:txXfrm>
        <a:off x="5037213" y="351714"/>
        <a:ext cx="1953082" cy="1050044"/>
      </dsp:txXfrm>
    </dsp:sp>
    <dsp:sp modelId="{BD033960-7B78-4D95-84DE-2D15693AA6F0}">
      <dsp:nvSpPr>
        <dsp:cNvPr id="0" name=""/>
        <dsp:cNvSpPr/>
      </dsp:nvSpPr>
      <dsp:spPr>
        <a:xfrm rot="5400000">
          <a:off x="1710322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69499"/>
            <a:satOff val="-5609"/>
            <a:lumOff val="15845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274419"/>
        <a:ext cx="1048032" cy="1204634"/>
      </dsp:txXfrm>
    </dsp:sp>
    <dsp:sp modelId="{697BB7E6-0206-4E59-B82C-B47969A894EE}">
      <dsp:nvSpPr>
        <dsp:cNvPr id="0" name=""/>
        <dsp:cNvSpPr/>
      </dsp:nvSpPr>
      <dsp:spPr>
        <a:xfrm rot="5400000">
          <a:off x="2529357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8998"/>
            <a:satOff val="-11217"/>
            <a:lumOff val="31689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To-do list</a:t>
          </a:r>
          <a:endParaRPr lang="en-US" sz="2500" kern="1200" dirty="0"/>
        </a:p>
      </dsp:txBody>
      <dsp:txXfrm rot="-5400000">
        <a:off x="2880378" y="1759882"/>
        <a:ext cx="1048032" cy="1204634"/>
      </dsp:txXfrm>
    </dsp:sp>
    <dsp:sp modelId="{25C50C34-8A5B-4007-953F-40F1B8CD0E2C}">
      <dsp:nvSpPr>
        <dsp:cNvPr id="0" name=""/>
        <dsp:cNvSpPr/>
      </dsp:nvSpPr>
      <dsp:spPr>
        <a:xfrm>
          <a:off x="690029" y="1837177"/>
          <a:ext cx="1890079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Basic user interaction</a:t>
          </a:r>
          <a:endParaRPr lang="en-US" sz="2100" kern="1200" dirty="0"/>
        </a:p>
      </dsp:txBody>
      <dsp:txXfrm>
        <a:off x="690029" y="1837177"/>
        <a:ext cx="1890079" cy="1050044"/>
      </dsp:txXfrm>
    </dsp:sp>
    <dsp:sp modelId="{FF93C1FD-F156-41FF-830E-24340250DE80}">
      <dsp:nvSpPr>
        <dsp:cNvPr id="0" name=""/>
        <dsp:cNvSpPr/>
      </dsp:nvSpPr>
      <dsp:spPr>
        <a:xfrm rot="5400000">
          <a:off x="4173726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208498"/>
            <a:satOff val="-16826"/>
            <a:lumOff val="47534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524747" y="1759882"/>
        <a:ext cx="1048032" cy="1204634"/>
      </dsp:txXfrm>
    </dsp:sp>
    <dsp:sp modelId="{C38FF4B0-D0DE-4C17-B70F-A2F36EE2E5FA}">
      <dsp:nvSpPr>
        <dsp:cNvPr id="0" name=""/>
        <dsp:cNvSpPr/>
      </dsp:nvSpPr>
      <dsp:spPr>
        <a:xfrm rot="5400000">
          <a:off x="3354691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138998"/>
            <a:satOff val="-11217"/>
            <a:lumOff val="31689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Tab host</a:t>
          </a:r>
          <a:endParaRPr lang="en-US" sz="2500" kern="1200" dirty="0"/>
        </a:p>
      </dsp:txBody>
      <dsp:txXfrm rot="-5400000">
        <a:off x="3705712" y="3245345"/>
        <a:ext cx="1048032" cy="1204634"/>
      </dsp:txXfrm>
    </dsp:sp>
    <dsp:sp modelId="{5EAA72BC-C05D-4372-AAC3-9643BBA1477B}">
      <dsp:nvSpPr>
        <dsp:cNvPr id="0" name=""/>
        <dsp:cNvSpPr/>
      </dsp:nvSpPr>
      <dsp:spPr>
        <a:xfrm>
          <a:off x="5037213" y="3322640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More advanced layouts</a:t>
          </a:r>
          <a:endParaRPr lang="en-US" sz="2100" kern="1200" dirty="0"/>
        </a:p>
      </dsp:txBody>
      <dsp:txXfrm>
        <a:off x="5037213" y="3322640"/>
        <a:ext cx="1953082" cy="1050044"/>
      </dsp:txXfrm>
    </dsp:sp>
    <dsp:sp modelId="{FE700CB0-5C8F-4FAF-AFC8-11DC5FC7F214}">
      <dsp:nvSpPr>
        <dsp:cNvPr id="0" name=""/>
        <dsp:cNvSpPr/>
      </dsp:nvSpPr>
      <dsp:spPr>
        <a:xfrm rot="5400000">
          <a:off x="1710322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shade val="50000"/>
            <a:hueOff val="69499"/>
            <a:satOff val="-5609"/>
            <a:lumOff val="15845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3245345"/>
        <a:ext cx="1048032" cy="12046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5CC6-D280-4838-981A-69A86228502A}">
      <dsp:nvSpPr>
        <dsp:cNvPr id="0" name=""/>
        <dsp:cNvSpPr/>
      </dsp:nvSpPr>
      <dsp:spPr>
        <a:xfrm rot="5400000">
          <a:off x="3354691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GPS demo</a:t>
          </a:r>
          <a:endParaRPr lang="en-US" sz="1800" kern="1200" dirty="0"/>
        </a:p>
      </dsp:txBody>
      <dsp:txXfrm rot="-5400000">
        <a:off x="3705712" y="274419"/>
        <a:ext cx="1048032" cy="1204634"/>
      </dsp:txXfrm>
    </dsp:sp>
    <dsp:sp modelId="{9C7C5E70-2304-4AA7-93D2-73EB80664EDE}">
      <dsp:nvSpPr>
        <dsp:cNvPr id="0" name=""/>
        <dsp:cNvSpPr/>
      </dsp:nvSpPr>
      <dsp:spPr>
        <a:xfrm>
          <a:off x="5037213" y="351714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Poll basic GPS information</a:t>
          </a:r>
          <a:endParaRPr lang="en-US" sz="1800" kern="1200" dirty="0"/>
        </a:p>
      </dsp:txBody>
      <dsp:txXfrm>
        <a:off x="5037213" y="351714"/>
        <a:ext cx="1953082" cy="1050044"/>
      </dsp:txXfrm>
    </dsp:sp>
    <dsp:sp modelId="{BD033960-7B78-4D95-84DE-2D15693AA6F0}">
      <dsp:nvSpPr>
        <dsp:cNvPr id="0" name=""/>
        <dsp:cNvSpPr/>
      </dsp:nvSpPr>
      <dsp:spPr>
        <a:xfrm rot="5400000">
          <a:off x="1710322" y="115454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274419"/>
        <a:ext cx="1048032" cy="1204634"/>
      </dsp:txXfrm>
    </dsp:sp>
    <dsp:sp modelId="{D6D4419C-3771-4940-B47A-E6235B256E83}">
      <dsp:nvSpPr>
        <dsp:cNvPr id="0" name=""/>
        <dsp:cNvSpPr/>
      </dsp:nvSpPr>
      <dsp:spPr>
        <a:xfrm rot="5400000">
          <a:off x="2529357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MapView</a:t>
          </a:r>
          <a:r>
            <a:rPr lang="en-US" sz="1800" kern="1200" dirty="0" smtClean="0"/>
            <a:t> demo</a:t>
          </a:r>
          <a:endParaRPr lang="en-US" sz="1800" kern="1200" dirty="0"/>
        </a:p>
      </dsp:txBody>
      <dsp:txXfrm rot="-5400000">
        <a:off x="2880378" y="1759882"/>
        <a:ext cx="1048032" cy="1204634"/>
      </dsp:txXfrm>
    </dsp:sp>
    <dsp:sp modelId="{284F4CC4-601B-4E5A-95AE-A77B9673A32C}">
      <dsp:nvSpPr>
        <dsp:cNvPr id="0" name=""/>
        <dsp:cNvSpPr/>
      </dsp:nvSpPr>
      <dsp:spPr>
        <a:xfrm>
          <a:off x="690029" y="1837177"/>
          <a:ext cx="1890079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Interact with </a:t>
          </a:r>
          <a:r>
            <a:rPr lang="en-US" sz="1800" kern="1200" dirty="0" err="1" smtClean="0"/>
            <a:t>MapView</a:t>
          </a:r>
          <a:endParaRPr lang="en-US" sz="1800" kern="1200" dirty="0"/>
        </a:p>
      </dsp:txBody>
      <dsp:txXfrm>
        <a:off x="690029" y="1837177"/>
        <a:ext cx="1890079" cy="1050044"/>
      </dsp:txXfrm>
    </dsp:sp>
    <dsp:sp modelId="{FDB100A3-5231-4154-8E6E-AE4564F87037}">
      <dsp:nvSpPr>
        <dsp:cNvPr id="0" name=""/>
        <dsp:cNvSpPr/>
      </dsp:nvSpPr>
      <dsp:spPr>
        <a:xfrm rot="5400000">
          <a:off x="4173726" y="1600917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4524747" y="1759882"/>
        <a:ext cx="1048032" cy="1204634"/>
      </dsp:txXfrm>
    </dsp:sp>
    <dsp:sp modelId="{7DEED3A5-6911-4D0E-A497-B2856669DD1F}">
      <dsp:nvSpPr>
        <dsp:cNvPr id="0" name=""/>
        <dsp:cNvSpPr/>
      </dsp:nvSpPr>
      <dsp:spPr>
        <a:xfrm rot="5400000">
          <a:off x="3354691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Finished Product</a:t>
          </a:r>
          <a:endParaRPr lang="en-US" sz="1800" kern="1200" dirty="0"/>
        </a:p>
      </dsp:txBody>
      <dsp:txXfrm rot="-5400000">
        <a:off x="3705712" y="3245345"/>
        <a:ext cx="1048032" cy="1204634"/>
      </dsp:txXfrm>
    </dsp:sp>
    <dsp:sp modelId="{70018539-51DF-40CB-8428-D5DC827F98DC}">
      <dsp:nvSpPr>
        <dsp:cNvPr id="0" name=""/>
        <dsp:cNvSpPr/>
      </dsp:nvSpPr>
      <dsp:spPr>
        <a:xfrm>
          <a:off x="5037213" y="3322640"/>
          <a:ext cx="1953082" cy="105004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Tie it all together.</a:t>
          </a:r>
          <a:endParaRPr lang="en-US" sz="1800" kern="1200" dirty="0"/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Add “live” data</a:t>
          </a:r>
          <a:endParaRPr lang="en-US" sz="1800" kern="1200" dirty="0"/>
        </a:p>
      </dsp:txBody>
      <dsp:txXfrm>
        <a:off x="5037213" y="3322640"/>
        <a:ext cx="1953082" cy="1050044"/>
      </dsp:txXfrm>
    </dsp:sp>
    <dsp:sp modelId="{55889EB7-D2D6-44E1-BEBC-354C9E318DC4}">
      <dsp:nvSpPr>
        <dsp:cNvPr id="0" name=""/>
        <dsp:cNvSpPr/>
      </dsp:nvSpPr>
      <dsp:spPr>
        <a:xfrm rot="5400000">
          <a:off x="1710322" y="3086380"/>
          <a:ext cx="1750074" cy="15225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50800" dist="430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061343" y="3245345"/>
        <a:ext cx="1048032" cy="1204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E5F0F6-C329-4814-9956-F7A985F2D2FA}">
      <dsp:nvSpPr>
        <dsp:cNvPr id="0" name=""/>
        <dsp:cNvSpPr/>
      </dsp:nvSpPr>
      <dsp:spPr>
        <a:xfrm>
          <a:off x="2475104" y="2015"/>
          <a:ext cx="2481675" cy="2481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15C015-23B3-4439-A737-D5DBC6F16321}">
      <dsp:nvSpPr>
        <dsp:cNvPr id="0" name=""/>
        <dsp:cNvSpPr/>
      </dsp:nvSpPr>
      <dsp:spPr>
        <a:xfrm>
          <a:off x="2592499" y="106245"/>
          <a:ext cx="446701" cy="4467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A2A6AF-E7C4-40B0-B907-7E1135818146}">
      <dsp:nvSpPr>
        <dsp:cNvPr id="0" name=""/>
        <dsp:cNvSpPr/>
      </dsp:nvSpPr>
      <dsp:spPr>
        <a:xfrm>
          <a:off x="2815850" y="106245"/>
          <a:ext cx="2389369" cy="4467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Audio</a:t>
          </a:r>
          <a:endParaRPr lang="en-US" sz="1800" kern="1200" dirty="0"/>
        </a:p>
      </dsp:txBody>
      <dsp:txXfrm>
        <a:off x="2815850" y="106245"/>
        <a:ext cx="2389369" cy="446701"/>
      </dsp:txXfrm>
    </dsp:sp>
    <dsp:sp modelId="{8FDCA0FF-D8A8-488C-9457-FCAF94F3EDE1}">
      <dsp:nvSpPr>
        <dsp:cNvPr id="0" name=""/>
        <dsp:cNvSpPr/>
      </dsp:nvSpPr>
      <dsp:spPr>
        <a:xfrm>
          <a:off x="2815850" y="552946"/>
          <a:ext cx="2389369" cy="44761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Difficulty in finding voice actors</a:t>
          </a:r>
          <a:endParaRPr lang="en-US" sz="1400" kern="1200" dirty="0"/>
        </a:p>
      </dsp:txBody>
      <dsp:txXfrm>
        <a:off x="2815850" y="552946"/>
        <a:ext cx="2389369" cy="447610"/>
      </dsp:txXfrm>
    </dsp:sp>
    <dsp:sp modelId="{E366384F-CA5C-4348-BFCC-06B140487407}">
      <dsp:nvSpPr>
        <dsp:cNvPr id="0" name=""/>
        <dsp:cNvSpPr/>
      </dsp:nvSpPr>
      <dsp:spPr>
        <a:xfrm>
          <a:off x="2815850" y="1000557"/>
          <a:ext cx="73454" cy="73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1220EC0-ADC6-45AA-843C-DC18258B585E}">
      <dsp:nvSpPr>
        <dsp:cNvPr id="0" name=""/>
        <dsp:cNvSpPr/>
      </dsp:nvSpPr>
      <dsp:spPr>
        <a:xfrm>
          <a:off x="2815850" y="1074011"/>
          <a:ext cx="2389369" cy="2429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Multithreading</a:t>
          </a:r>
          <a:endParaRPr lang="en-US" sz="1400" kern="1200" dirty="0"/>
        </a:p>
      </dsp:txBody>
      <dsp:txXfrm>
        <a:off x="2815850" y="1074011"/>
        <a:ext cx="2389369" cy="242988"/>
      </dsp:txXfrm>
    </dsp:sp>
    <dsp:sp modelId="{C9253CAB-DF47-492A-BEA3-967141C4EB0B}">
      <dsp:nvSpPr>
        <dsp:cNvPr id="0" name=""/>
        <dsp:cNvSpPr/>
      </dsp:nvSpPr>
      <dsp:spPr>
        <a:xfrm>
          <a:off x="2815850" y="1317000"/>
          <a:ext cx="73454" cy="734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21037BF-118C-4067-B9CD-0176A3E05370}">
      <dsp:nvSpPr>
        <dsp:cNvPr id="0" name=""/>
        <dsp:cNvSpPr/>
      </dsp:nvSpPr>
      <dsp:spPr>
        <a:xfrm>
          <a:off x="2815850" y="1390454"/>
          <a:ext cx="2389369" cy="2429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 size, debugging</a:t>
          </a:r>
          <a:endParaRPr lang="en-US" sz="1400" kern="1200" dirty="0"/>
        </a:p>
      </dsp:txBody>
      <dsp:txXfrm>
        <a:off x="2815850" y="1390454"/>
        <a:ext cx="2389369" cy="242988"/>
      </dsp:txXfrm>
    </dsp:sp>
    <dsp:sp modelId="{2602310F-0A73-4AE2-B89F-0F64C1D087E3}">
      <dsp:nvSpPr>
        <dsp:cNvPr id="0" name=""/>
        <dsp:cNvSpPr/>
      </dsp:nvSpPr>
      <dsp:spPr>
        <a:xfrm>
          <a:off x="2475104" y="2240709"/>
          <a:ext cx="2481675" cy="24816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AD757E-C410-4AAE-90EA-E13815F51289}">
      <dsp:nvSpPr>
        <dsp:cNvPr id="0" name=""/>
        <dsp:cNvSpPr/>
      </dsp:nvSpPr>
      <dsp:spPr>
        <a:xfrm>
          <a:off x="2592499" y="2344940"/>
          <a:ext cx="446701" cy="44670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286F426-3011-4E47-9C9C-BAB7974CC30E}">
      <dsp:nvSpPr>
        <dsp:cNvPr id="0" name=""/>
        <dsp:cNvSpPr/>
      </dsp:nvSpPr>
      <dsp:spPr>
        <a:xfrm>
          <a:off x="2815850" y="2344940"/>
          <a:ext cx="2389369" cy="44670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Weather, current events</a:t>
          </a:r>
          <a:endParaRPr lang="en-US" sz="1800" kern="1200" dirty="0"/>
        </a:p>
      </dsp:txBody>
      <dsp:txXfrm>
        <a:off x="2815850" y="2344940"/>
        <a:ext cx="2389369" cy="446701"/>
      </dsp:txXfrm>
    </dsp:sp>
    <dsp:sp modelId="{01B7F8E0-CEA2-4664-99B3-BD2BBDC9AD6C}">
      <dsp:nvSpPr>
        <dsp:cNvPr id="0" name=""/>
        <dsp:cNvSpPr/>
      </dsp:nvSpPr>
      <dsp:spPr>
        <a:xfrm>
          <a:off x="2815850" y="2791641"/>
          <a:ext cx="2389369" cy="42997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Duplicates standard platform features</a:t>
          </a:r>
          <a:endParaRPr lang="en-US" sz="1400" kern="1200" dirty="0"/>
        </a:p>
      </dsp:txBody>
      <dsp:txXfrm>
        <a:off x="2815850" y="2791641"/>
        <a:ext cx="2389369" cy="429975"/>
      </dsp:txXfrm>
    </dsp:sp>
    <dsp:sp modelId="{1D0A1A06-B8EF-4D73-80EB-44D3A1F88E88}">
      <dsp:nvSpPr>
        <dsp:cNvPr id="0" name=""/>
        <dsp:cNvSpPr/>
      </dsp:nvSpPr>
      <dsp:spPr>
        <a:xfrm>
          <a:off x="2815850" y="3221616"/>
          <a:ext cx="70560" cy="70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D96D35F-4C8E-4C08-AD74-144E9A1C9041}">
      <dsp:nvSpPr>
        <dsp:cNvPr id="0" name=""/>
        <dsp:cNvSpPr/>
      </dsp:nvSpPr>
      <dsp:spPr>
        <a:xfrm>
          <a:off x="2815850" y="3292176"/>
          <a:ext cx="2389369" cy="42997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Requires data source that must then be maintained</a:t>
          </a:r>
        </a:p>
      </dsp:txBody>
      <dsp:txXfrm>
        <a:off x="2815850" y="3292176"/>
        <a:ext cx="2389369" cy="429975"/>
      </dsp:txXfrm>
    </dsp:sp>
    <dsp:sp modelId="{4DBF9D50-92D0-4781-AEDB-2D1C02D845E7}">
      <dsp:nvSpPr>
        <dsp:cNvPr id="0" name=""/>
        <dsp:cNvSpPr/>
      </dsp:nvSpPr>
      <dsp:spPr>
        <a:xfrm>
          <a:off x="2815850" y="3722151"/>
          <a:ext cx="70560" cy="7056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9BB8B0-B348-439B-AA9A-1963D6283D06}">
      <dsp:nvSpPr>
        <dsp:cNvPr id="0" name=""/>
        <dsp:cNvSpPr/>
      </dsp:nvSpPr>
      <dsp:spPr>
        <a:xfrm>
          <a:off x="2815850" y="3792711"/>
          <a:ext cx="2389369" cy="233415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Multithreading</a:t>
          </a:r>
        </a:p>
      </dsp:txBody>
      <dsp:txXfrm>
        <a:off x="2815850" y="3792711"/>
        <a:ext cx="2389369" cy="2334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E25B0-D53D-4BD0-89DD-76B5918F08E5}">
      <dsp:nvSpPr>
        <dsp:cNvPr id="0" name=""/>
        <dsp:cNvSpPr/>
      </dsp:nvSpPr>
      <dsp:spPr>
        <a:xfrm>
          <a:off x="4446220" y="349113"/>
          <a:ext cx="1781325" cy="178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Isolate specific feature</a:t>
          </a:r>
          <a:endParaRPr lang="en-US" sz="3200" kern="1200" dirty="0"/>
        </a:p>
      </dsp:txBody>
      <dsp:txXfrm>
        <a:off x="4446220" y="349113"/>
        <a:ext cx="1781325" cy="1781325"/>
      </dsp:txXfrm>
    </dsp:sp>
    <dsp:sp modelId="{7D04CC5F-4673-4FB9-8FA0-D82E78211F9C}">
      <dsp:nvSpPr>
        <dsp:cNvPr id="0" name=""/>
        <dsp:cNvSpPr/>
      </dsp:nvSpPr>
      <dsp:spPr>
        <a:xfrm>
          <a:off x="1735593" y="-661"/>
          <a:ext cx="4209137" cy="4209137"/>
        </a:xfrm>
        <a:prstGeom prst="circularArrow">
          <a:avLst>
            <a:gd name="adj1" fmla="val 8252"/>
            <a:gd name="adj2" fmla="val 576460"/>
            <a:gd name="adj3" fmla="val 2962284"/>
            <a:gd name="adj4" fmla="val 52775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4A1CC5-8582-4D96-B571-80D88DDC45DC}">
      <dsp:nvSpPr>
        <dsp:cNvPr id="0" name=""/>
        <dsp:cNvSpPr/>
      </dsp:nvSpPr>
      <dsp:spPr>
        <a:xfrm>
          <a:off x="2949499" y="2941508"/>
          <a:ext cx="1781325" cy="178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Research</a:t>
          </a:r>
          <a:endParaRPr lang="en-US" sz="3200" kern="1200" dirty="0"/>
        </a:p>
      </dsp:txBody>
      <dsp:txXfrm>
        <a:off x="2949499" y="2941508"/>
        <a:ext cx="1781325" cy="1781325"/>
      </dsp:txXfrm>
    </dsp:sp>
    <dsp:sp modelId="{877473BC-F9B8-4DC1-B323-FB54D56270AD}">
      <dsp:nvSpPr>
        <dsp:cNvPr id="0" name=""/>
        <dsp:cNvSpPr/>
      </dsp:nvSpPr>
      <dsp:spPr>
        <a:xfrm>
          <a:off x="1735593" y="-661"/>
          <a:ext cx="4209137" cy="4209137"/>
        </a:xfrm>
        <a:prstGeom prst="circularArrow">
          <a:avLst>
            <a:gd name="adj1" fmla="val 8252"/>
            <a:gd name="adj2" fmla="val 576460"/>
            <a:gd name="adj3" fmla="val 10170764"/>
            <a:gd name="adj4" fmla="val 7261256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5062E2-B15F-4691-B7A8-023DA32894F7}">
      <dsp:nvSpPr>
        <dsp:cNvPr id="0" name=""/>
        <dsp:cNvSpPr/>
      </dsp:nvSpPr>
      <dsp:spPr>
        <a:xfrm>
          <a:off x="1452779" y="349113"/>
          <a:ext cx="1781325" cy="1781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Prototype</a:t>
          </a:r>
          <a:endParaRPr lang="en-US" sz="3200" kern="1200" dirty="0"/>
        </a:p>
      </dsp:txBody>
      <dsp:txXfrm>
        <a:off x="1452779" y="349113"/>
        <a:ext cx="1781325" cy="1781325"/>
      </dsp:txXfrm>
    </dsp:sp>
    <dsp:sp modelId="{AB41413E-4612-4644-BF3E-9334FD4CAA55}">
      <dsp:nvSpPr>
        <dsp:cNvPr id="0" name=""/>
        <dsp:cNvSpPr/>
      </dsp:nvSpPr>
      <dsp:spPr>
        <a:xfrm>
          <a:off x="1735593" y="-661"/>
          <a:ext cx="4209137" cy="4209137"/>
        </a:xfrm>
        <a:prstGeom prst="circularArrow">
          <a:avLst>
            <a:gd name="adj1" fmla="val 8252"/>
            <a:gd name="adj2" fmla="val 576460"/>
            <a:gd name="adj3" fmla="val 16855254"/>
            <a:gd name="adj4" fmla="val 14968286"/>
            <a:gd name="adj5" fmla="val 96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1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xmlns:mc="http://schemas.openxmlformats.org/markup-compatibility/2006" xmlns:a14="http://schemas.microsoft.com/office/drawing/2010/main" val="000000" mc:Ignorable="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F4FFD-01AB-42C7-B0F7-E643DB2AF7D9}">
      <dsp:nvSpPr>
        <dsp:cNvPr id="0" name=""/>
        <dsp:cNvSpPr/>
      </dsp:nvSpPr>
      <dsp:spPr>
        <a:xfrm>
          <a:off x="0" y="363018"/>
          <a:ext cx="768032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Know how to find information</a:t>
          </a:r>
          <a:endParaRPr lang="en-US" sz="4500" kern="1200" dirty="0"/>
        </a:p>
      </dsp:txBody>
      <dsp:txXfrm>
        <a:off x="52688" y="415706"/>
        <a:ext cx="7574949" cy="973949"/>
      </dsp:txXfrm>
    </dsp:sp>
    <dsp:sp modelId="{F156F6F8-1392-437F-99BF-53469731EBFA}">
      <dsp:nvSpPr>
        <dsp:cNvPr id="0" name=""/>
        <dsp:cNvSpPr/>
      </dsp:nvSpPr>
      <dsp:spPr>
        <a:xfrm>
          <a:off x="0" y="1442343"/>
          <a:ext cx="7680325" cy="109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Google, SDK website, forums, dead trees</a:t>
          </a:r>
          <a:endParaRPr lang="en-US" sz="3500" kern="1200" dirty="0"/>
        </a:p>
      </dsp:txBody>
      <dsp:txXfrm>
        <a:off x="0" y="1442343"/>
        <a:ext cx="7680325" cy="1094512"/>
      </dsp:txXfrm>
    </dsp:sp>
    <dsp:sp modelId="{AE617AA2-D59B-45E3-8C1F-9A638A13B1AF}">
      <dsp:nvSpPr>
        <dsp:cNvPr id="0" name=""/>
        <dsp:cNvSpPr/>
      </dsp:nvSpPr>
      <dsp:spPr>
        <a:xfrm>
          <a:off x="0" y="2536856"/>
          <a:ext cx="7680325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Know how to debug</a:t>
          </a:r>
          <a:endParaRPr lang="en-US" sz="4500" kern="1200" dirty="0"/>
        </a:p>
      </dsp:txBody>
      <dsp:txXfrm>
        <a:off x="52688" y="2589544"/>
        <a:ext cx="7574949" cy="973949"/>
      </dsp:txXfrm>
    </dsp:sp>
    <dsp:sp modelId="{CA9079E1-848C-4419-AB93-86FC48739EDD}">
      <dsp:nvSpPr>
        <dsp:cNvPr id="0" name=""/>
        <dsp:cNvSpPr/>
      </dsp:nvSpPr>
      <dsp:spPr>
        <a:xfrm>
          <a:off x="0" y="3616181"/>
          <a:ext cx="7680325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850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/>
            <a:t>Hardware or software?</a:t>
          </a:r>
          <a:endParaRPr lang="en-US" sz="3500" kern="1200" dirty="0"/>
        </a:p>
      </dsp:txBody>
      <dsp:txXfrm>
        <a:off x="0" y="3616181"/>
        <a:ext cx="7680325" cy="745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B70302D-B0EC-4470-B6A3-F176DEB150DA}" type="datetimeFigureOut">
              <a:rPr lang="en-US" smtClean="0"/>
              <a:t>5/10/2010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156FECE-EA7E-4C72-8926-A62889E9E95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Travis Vroman</a:t>
            </a:r>
          </a:p>
          <a:p>
            <a:r>
              <a:rPr lang="en-US" dirty="0" smtClean="0"/>
              <a:t>CS460 Capstone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Campus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375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85427232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06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97517010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76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25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5" b="1825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Mascot will take you on a predefined walking path around campus.</a:t>
            </a:r>
          </a:p>
          <a:p>
            <a:r>
              <a:rPr lang="en-US" dirty="0" smtClean="0"/>
              <a:t>Can skip ahead or back at any time.</a:t>
            </a:r>
          </a:p>
          <a:p>
            <a:r>
              <a:rPr lang="en-US" dirty="0" smtClean="0"/>
              <a:t>Tour advances automatically when you arrive at your destination.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Tour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18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0"/>
            <a:ext cx="3771900" cy="56578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Scrollable satellite view of campus.</a:t>
            </a:r>
          </a:p>
          <a:p>
            <a:r>
              <a:rPr lang="en-US" dirty="0" smtClean="0"/>
              <a:t>Pushpins offer detailed information about a particular landmark.</a:t>
            </a:r>
          </a:p>
          <a:p>
            <a:r>
              <a:rPr lang="en-US" dirty="0" smtClean="0"/>
              <a:t>Green arrow indicates next stop on tour.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92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0"/>
            <a:ext cx="3771900" cy="56578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Allows a user to request to see a specific feature.  The map will center on that landmark.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of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11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Tapping a pushpin or selecting a point of interest will bring up an informational dialog.</a:t>
            </a:r>
          </a:p>
          <a:p>
            <a:r>
              <a:rPr lang="en-US" dirty="0" smtClean="0"/>
              <a:t>The application can take the user to the landmark’s exact location on the map.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25" b="1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124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Tapping a pushpin or selecting a point of interest also gives the option to see a photograph of the landmark to aid in locating it.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661" y="0"/>
            <a:ext cx="3771900" cy="5657850"/>
          </a:xfrm>
        </p:spPr>
      </p:pic>
    </p:spTree>
    <p:extLst>
      <p:ext uri="{BB962C8B-B14F-4D97-AF65-F5344CB8AC3E}">
        <p14:creationId xmlns:p14="http://schemas.microsoft.com/office/powerpoint/2010/main" val="346771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and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9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14437665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31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6480445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3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7540392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470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7720453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159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rcRect t="1825" b="18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Problems that look approachable OFTEN ARE NOT.</a:t>
            </a:r>
          </a:p>
          <a:p>
            <a:r>
              <a:rPr lang="en-US" dirty="0" smtClean="0"/>
              <a:t>Maintain your website.</a:t>
            </a:r>
          </a:p>
          <a:p>
            <a:r>
              <a:rPr lang="en-US" dirty="0" smtClean="0"/>
              <a:t>“Finish” a month early so you have time to build another prototype.</a:t>
            </a:r>
          </a:p>
          <a:p>
            <a:r>
              <a:rPr lang="en-US" dirty="0" smtClean="0"/>
              <a:t>Use Office 2010 for </a:t>
            </a:r>
            <a:r>
              <a:rPr lang="en-US" dirty="0" err="1" smtClean="0"/>
              <a:t>PowerPoints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21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53" r="2405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…and answers!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21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843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5407616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798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5692490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254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941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73448957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0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84099286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3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4522268"/>
              </p:ext>
            </p:extLst>
          </p:nvPr>
        </p:nvGraphicFramePr>
        <p:xfrm>
          <a:off x="352425" y="1463675"/>
          <a:ext cx="768032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06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xmlns:mc="http://schemas.openxmlformats.org/markup-compatibility/2006" xmlns:a14="http://schemas.microsoft.com/office/drawing/2010/main" val="000000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656162" mc:Ignorable=""/>
      </a:dk2>
      <a:lt2>
        <a:srgbClr xmlns:mc="http://schemas.openxmlformats.org/markup-compatibility/2006" xmlns:a14="http://schemas.microsoft.com/office/drawing/2010/main" val="E0DACC" mc:Ignorable=""/>
      </a:lt2>
      <a:accent1>
        <a:srgbClr xmlns:mc="http://schemas.openxmlformats.org/markup-compatibility/2006" xmlns:a14="http://schemas.microsoft.com/office/drawing/2010/main" val="4A5A7A" mc:Ignorable=""/>
      </a:accent1>
      <a:accent2>
        <a:srgbClr xmlns:mc="http://schemas.openxmlformats.org/markup-compatibility/2006" xmlns:a14="http://schemas.microsoft.com/office/drawing/2010/main" val="F7BD40" mc:Ignorable=""/>
      </a:accent2>
      <a:accent3>
        <a:srgbClr xmlns:mc="http://schemas.openxmlformats.org/markup-compatibility/2006" xmlns:a14="http://schemas.microsoft.com/office/drawing/2010/main" val="975C00" mc:Ignorable=""/>
      </a:accent3>
      <a:accent4>
        <a:srgbClr xmlns:mc="http://schemas.openxmlformats.org/markup-compatibility/2006" xmlns:a14="http://schemas.microsoft.com/office/drawing/2010/main" val="754D41" mc:Ignorable=""/>
      </a:accent4>
      <a:accent5>
        <a:srgbClr xmlns:mc="http://schemas.openxmlformats.org/markup-compatibility/2006" xmlns:a14="http://schemas.microsoft.com/office/drawing/2010/main" val="838995" mc:Ignorable=""/>
      </a:accent5>
      <a:accent6>
        <a:srgbClr xmlns:mc="http://schemas.openxmlformats.org/markup-compatibility/2006" xmlns:a14="http://schemas.microsoft.com/office/drawing/2010/main" val="687B66" mc:Ignorable=""/>
      </a:accent6>
      <a:hlink>
        <a:srgbClr xmlns:mc="http://schemas.openxmlformats.org/markup-compatibility/2006" xmlns:a14="http://schemas.microsoft.com/office/drawing/2010/main" val="B5740B" mc:Ignorable=""/>
      </a:hlink>
      <a:folHlink>
        <a:srgbClr xmlns:mc="http://schemas.openxmlformats.org/markup-compatibility/2006" xmlns:a14="http://schemas.microsoft.com/office/drawing/2010/main" val="7483A0" mc:Ignorable="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xmlns:mc="http://schemas.openxmlformats.org/markup-compatibility/2006" xmlns:a14="http://schemas.microsoft.com/office/drawing/2010/main" val="000000" mc:Ignorable="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xmlns:mc="http://schemas.openxmlformats.org/markup-compatibility/2006" xmlns:a14="http://schemas.microsoft.com/office/drawing/2010/main" val="000000" mc:Ignorable="">
                <a:alpha val="75000"/>
              </a:srgbClr>
            </a:innerShdw>
            <a:outerShdw blurRad="50800" dist="25400" dir="5400000" rotWithShape="0">
              <a:srgbClr xmlns:mc="http://schemas.openxmlformats.org/markup-compatibility/2006" xmlns:a14="http://schemas.microsoft.com/office/drawing/2010/main" val="000000" mc:Ignorable="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113</TotalTime>
  <Words>480</Words>
  <Application>Microsoft Office PowerPoint</Application>
  <PresentationFormat>On-screen Show (4:3)</PresentationFormat>
  <Paragraphs>103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Mylar</vt:lpstr>
      <vt:lpstr>Campus Tour</vt:lpstr>
      <vt:lpstr>Outline</vt:lpstr>
      <vt:lpstr>Project Description</vt:lpstr>
      <vt:lpstr>Requirements</vt:lpstr>
      <vt:lpstr>Requirements</vt:lpstr>
      <vt:lpstr>Solution</vt:lpstr>
      <vt:lpstr>Research</vt:lpstr>
      <vt:lpstr>Prototypes</vt:lpstr>
      <vt:lpstr>Prototypes</vt:lpstr>
      <vt:lpstr>Exceptions</vt:lpstr>
      <vt:lpstr>Methodology</vt:lpstr>
      <vt:lpstr>Features</vt:lpstr>
      <vt:lpstr>Guided Tour</vt:lpstr>
      <vt:lpstr>Interactive map</vt:lpstr>
      <vt:lpstr>Points of interest</vt:lpstr>
      <vt:lpstr>Information</vt:lpstr>
      <vt:lpstr>Photography</vt:lpstr>
      <vt:lpstr>Demonstration</vt:lpstr>
      <vt:lpstr>Learning and Development</vt:lpstr>
      <vt:lpstr>Strategies</vt:lpstr>
      <vt:lpstr>Knowledge</vt:lpstr>
      <vt:lpstr>Extensions</vt:lpstr>
      <vt:lpstr>Advice</vt:lpstr>
      <vt:lpstr>Questions…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Campus Tour</dc:title>
  <dc:creator>Travis Vroman</dc:creator>
  <cp:lastModifiedBy>Travis Vroman</cp:lastModifiedBy>
  <cp:revision>13</cp:revision>
  <dcterms:created xsi:type="dcterms:W3CDTF">2010-04-26T13:16:02Z</dcterms:created>
  <dcterms:modified xsi:type="dcterms:W3CDTF">2010-05-10T12:23:15Z</dcterms:modified>
</cp:coreProperties>
</file>