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4" r:id="rId7"/>
    <p:sldId id="260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6C5-D77C-9843-BAA3-A1B4EA9EF0F6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EFD9-4FA9-A142-B0FD-4FC632F6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6C5-D77C-9843-BAA3-A1B4EA9EF0F6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EFD9-4FA9-A142-B0FD-4FC632F6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6C5-D77C-9843-BAA3-A1B4EA9EF0F6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EFD9-4FA9-A142-B0FD-4FC632F6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6C5-D77C-9843-BAA3-A1B4EA9EF0F6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EFD9-4FA9-A142-B0FD-4FC632F6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6C5-D77C-9843-BAA3-A1B4EA9EF0F6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EFD9-4FA9-A142-B0FD-4FC632F6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6C5-D77C-9843-BAA3-A1B4EA9EF0F6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EFD9-4FA9-A142-B0FD-4FC632F6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6C5-D77C-9843-BAA3-A1B4EA9EF0F6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EFD9-4FA9-A142-B0FD-4FC632F6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6C5-D77C-9843-BAA3-A1B4EA9EF0F6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EFD9-4FA9-A142-B0FD-4FC632F6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6C5-D77C-9843-BAA3-A1B4EA9EF0F6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EFD9-4FA9-A142-B0FD-4FC632F6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6C5-D77C-9843-BAA3-A1B4EA9EF0F6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EFD9-4FA9-A142-B0FD-4FC632F6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26C5-D77C-9843-BAA3-A1B4EA9EF0F6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EFD9-4FA9-A142-B0FD-4FC632F6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D26C5-D77C-9843-BAA3-A1B4EA9EF0F6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EEFD9-4FA9-A142-B0FD-4FC632F6A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SNC Campus Mobile Tour Guide</a:t>
            </a:r>
            <a:br>
              <a:rPr lang="en-US" dirty="0" smtClean="0"/>
            </a:br>
            <a:r>
              <a:rPr lang="en-US" dirty="0" smtClean="0"/>
              <a:t>Walkthrough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Dale Bishop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Decided on fixed screen capture of the campus from Google Maps, which is the map that’s on the SNC Mobile website, to be the foundation of the map</a:t>
            </a:r>
          </a:p>
          <a:p>
            <a:pPr lvl="1"/>
            <a:r>
              <a:rPr lang="en-US" dirty="0" smtClean="0"/>
              <a:t>Use layers to display important points of interest</a:t>
            </a:r>
          </a:p>
          <a:p>
            <a:pPr lvl="2"/>
            <a:r>
              <a:rPr lang="en-US" dirty="0" smtClean="0"/>
              <a:t>Allows the user to remove unnecessary clutter on the map</a:t>
            </a:r>
          </a:p>
          <a:p>
            <a:pPr lvl="2"/>
            <a:r>
              <a:rPr lang="en-US" dirty="0" smtClean="0"/>
              <a:t>Allows users to plot only the items they are looking for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Free</a:t>
            </a:r>
            <a:endParaRPr lang="en-US" dirty="0"/>
          </a:p>
        </p:txBody>
      </p:sp>
      <p:pic>
        <p:nvPicPr>
          <p:cNvPr id="4" name="Content Placeholder 3" descr="Campus Map Barebones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4491" r="-34491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to Execute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Layers in arrays by Category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Dorms</a:t>
            </a:r>
          </a:p>
          <a:p>
            <a:pPr lvl="2"/>
            <a:r>
              <a:rPr lang="en-US" dirty="0" smtClean="0"/>
              <a:t>Lecture Halls</a:t>
            </a:r>
          </a:p>
          <a:p>
            <a:pPr lvl="2"/>
            <a:r>
              <a:rPr lang="en-US" dirty="0" smtClean="0"/>
              <a:t>Office Buildings</a:t>
            </a:r>
          </a:p>
          <a:p>
            <a:pPr lvl="2"/>
            <a:r>
              <a:rPr lang="en-US" dirty="0" smtClean="0"/>
              <a:t>Car Parks</a:t>
            </a:r>
          </a:p>
          <a:p>
            <a:r>
              <a:rPr lang="en-US" dirty="0" smtClean="0"/>
              <a:t>Using the </a:t>
            </a:r>
            <a:r>
              <a:rPr lang="en-US" dirty="0" err="1" smtClean="0"/>
              <a:t>coords</a:t>
            </a:r>
            <a:r>
              <a:rPr lang="en-US" dirty="0" smtClean="0"/>
              <a:t> and dimensions stored in the array I’d draw the layers on the fly upon the user’s request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Map </a:t>
            </a:r>
            <a:r>
              <a:rPr lang="en-US" dirty="0" err="1" smtClean="0"/>
              <a:t>w</a:t>
            </a:r>
            <a:r>
              <a:rPr lang="en-US" dirty="0" smtClean="0"/>
              <a:t>/ Campus Buildings</a:t>
            </a:r>
            <a:endParaRPr lang="en-US" dirty="0"/>
          </a:p>
        </p:txBody>
      </p:sp>
      <p:pic>
        <p:nvPicPr>
          <p:cNvPr id="4" name="Content Placeholder 3" descr="Campus Map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3712" r="-33712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Color Code &amp; Population</a:t>
            </a:r>
            <a:endParaRPr lang="en-US" dirty="0"/>
          </a:p>
        </p:txBody>
      </p:sp>
      <p:pic>
        <p:nvPicPr>
          <p:cNvPr id="4" name="Content Placeholder 3" descr="Building Color Char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2250831"/>
            <a:ext cx="8177922" cy="324520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Map </a:t>
            </a:r>
            <a:r>
              <a:rPr lang="en-US" dirty="0" err="1" smtClean="0"/>
              <a:t>w</a:t>
            </a:r>
            <a:r>
              <a:rPr lang="en-US" dirty="0" smtClean="0"/>
              <a:t>/ Everything</a:t>
            </a:r>
            <a:endParaRPr lang="en-US" dirty="0"/>
          </a:p>
        </p:txBody>
      </p:sp>
      <p:pic>
        <p:nvPicPr>
          <p:cNvPr id="6" name="Content Placeholder 5" descr="Campus Map With Car Park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8254" y="1417638"/>
            <a:ext cx="5289720" cy="487062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Park Color Code &amp; Population</a:t>
            </a:r>
            <a:endParaRPr lang="en-US" dirty="0"/>
          </a:p>
        </p:txBody>
      </p:sp>
      <p:pic>
        <p:nvPicPr>
          <p:cNvPr id="11" name="Content Placeholder 10" descr="Parking Lot color char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4063" y="1417638"/>
            <a:ext cx="7517888" cy="485107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That Needs to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with Scott </a:t>
            </a:r>
            <a:r>
              <a:rPr lang="en-US" dirty="0" err="1" smtClean="0"/>
              <a:t>Crevier</a:t>
            </a:r>
            <a:r>
              <a:rPr lang="en-US" dirty="0" smtClean="0"/>
              <a:t>(Mobile Campus Map Creator) to cement the design </a:t>
            </a:r>
            <a:r>
              <a:rPr lang="en-US" dirty="0" err="1" smtClean="0"/>
              <a:t>possiblilities</a:t>
            </a:r>
            <a:r>
              <a:rPr lang="en-US" smtClean="0"/>
              <a:t>.</a:t>
            </a:r>
            <a:endParaRPr lang="en-US" dirty="0" smtClean="0"/>
          </a:p>
          <a:p>
            <a:r>
              <a:rPr lang="en-US" dirty="0" smtClean="0"/>
              <a:t>Map </a:t>
            </a:r>
            <a:r>
              <a:rPr lang="en-US" dirty="0" smtClean="0"/>
              <a:t>the paths through campus</a:t>
            </a:r>
          </a:p>
          <a:p>
            <a:r>
              <a:rPr lang="en-US" dirty="0" smtClean="0"/>
              <a:t>Animate upon the map using Java</a:t>
            </a:r>
          </a:p>
          <a:p>
            <a:r>
              <a:rPr lang="en-US" dirty="0" smtClean="0"/>
              <a:t>Mine the Android to find how and where the GPS works</a:t>
            </a:r>
          </a:p>
          <a:p>
            <a:r>
              <a:rPr lang="en-US" dirty="0" smtClean="0"/>
              <a:t>Transfer the working desktop tour guide from Eclipse on the PC to the Android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188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SNC Campus Mobile Tour Guide Walkthrough</vt:lpstr>
      <vt:lpstr>Project so far</vt:lpstr>
      <vt:lpstr>Layer Free</vt:lpstr>
      <vt:lpstr>Way to Execute Layers</vt:lpstr>
      <vt:lpstr>Campus Map w/ Campus Buildings</vt:lpstr>
      <vt:lpstr>Building Color Code &amp; Population</vt:lpstr>
      <vt:lpstr>Campus Map w/ Everything</vt:lpstr>
      <vt:lpstr>Car Park Color Code &amp; Population</vt:lpstr>
      <vt:lpstr>Work That Needs to Be Done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SNC Campus Mobile Tour Guide Walkthrough</dc:title>
  <dc:creator>Kurt Rojek</dc:creator>
  <cp:lastModifiedBy>Dale</cp:lastModifiedBy>
  <cp:revision>11</cp:revision>
  <dcterms:created xsi:type="dcterms:W3CDTF">2012-03-01T22:31:13Z</dcterms:created>
  <dcterms:modified xsi:type="dcterms:W3CDTF">2012-03-05T19:31:59Z</dcterms:modified>
</cp:coreProperties>
</file>