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71" r:id="rId4"/>
    <p:sldId id="258" r:id="rId5"/>
    <p:sldId id="260" r:id="rId6"/>
    <p:sldId id="261" r:id="rId7"/>
    <p:sldId id="262" r:id="rId8"/>
    <p:sldId id="263" r:id="rId9"/>
    <p:sldId id="269" r:id="rId10"/>
    <p:sldId id="265" r:id="rId11"/>
    <p:sldId id="266" r:id="rId12"/>
    <p:sldId id="267" r:id="rId13"/>
    <p:sldId id="264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672F-0334-40E3-A40E-37AE33E18D81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298ED-624E-47B8-9DA8-2BBB5344F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5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a mobile app to control</a:t>
            </a:r>
            <a:r>
              <a:rPr lang="en-US" baseline="0" dirty="0" smtClean="0"/>
              <a:t> trains</a:t>
            </a:r>
          </a:p>
          <a:p>
            <a:r>
              <a:rPr lang="en-US" baseline="0" dirty="0" smtClean="0"/>
              <a:t>- CAB for trains is hard to use and lots of buttons to change turnouts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Brice made client more simple using C# to make client and server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Make more mobile and future friendly by allowing control with android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98ED-624E-47B8-9DA8-2BBB5344F3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Allowed easier interface for controlling trains</a:t>
            </a:r>
          </a:p>
          <a:p>
            <a:r>
              <a:rPr lang="en-US" dirty="0" smtClean="0"/>
              <a:t>Server simulates train on track </a:t>
            </a:r>
          </a:p>
          <a:p>
            <a:r>
              <a:rPr lang="en-US" dirty="0" smtClean="0"/>
              <a:t>Client</a:t>
            </a:r>
            <a:r>
              <a:rPr lang="en-US" baseline="0" dirty="0" smtClean="0"/>
              <a:t> open ended just match commands with server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Shortages make server lose train on track (no longer match)</a:t>
            </a:r>
          </a:p>
          <a:p>
            <a:r>
              <a:rPr lang="en-US" baseline="0" dirty="0" smtClean="0"/>
              <a:t>Server freezes in 112 when train shorts</a:t>
            </a:r>
          </a:p>
          <a:p>
            <a:r>
              <a:rPr lang="en-US" baseline="0" dirty="0" smtClean="0"/>
              <a:t>Names of object in UI not named--- BAD for following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98ED-624E-47B8-9DA8-2BBB5344F3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Brices</a:t>
            </a:r>
            <a:r>
              <a:rPr lang="en-US" dirty="0" smtClean="0"/>
              <a:t> Server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Simulates the trains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Keeps track of the trains on the track</a:t>
            </a:r>
            <a:r>
              <a:rPr lang="en-US" baseline="0" dirty="0" smtClean="0"/>
              <a:t> and the connections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Choose COM port to start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Handles crashes and turnout problems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Implements speed limits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Has some problems when the track shorts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Work off this server, don’t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98ED-624E-47B8-9DA8-2BBB5344F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Sockets</a:t>
            </a:r>
            <a:r>
              <a:rPr lang="en-US" baseline="0" dirty="0" smtClean="0"/>
              <a:t> connect client to server</a:t>
            </a:r>
          </a:p>
          <a:p>
            <a:r>
              <a:rPr lang="en-US" baseline="0" dirty="0" smtClean="0"/>
              <a:t>Followed Brice’s design for implementation</a:t>
            </a:r>
          </a:p>
          <a:p>
            <a:r>
              <a:rPr lang="en-US" baseline="0" dirty="0" smtClean="0"/>
              <a:t>Worked with getting x, y, z coordinates with accelerometer and use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98ED-624E-47B8-9DA8-2BBB5344F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Android doesn’t wait for C# to respond</a:t>
            </a:r>
            <a:r>
              <a:rPr lang="en-US" baseline="0" dirty="0" smtClean="0"/>
              <a:t> so main thread killed – crashed</a:t>
            </a:r>
          </a:p>
          <a:p>
            <a:r>
              <a:rPr lang="en-US" baseline="0" dirty="0" err="1" smtClean="0"/>
              <a:t>AsyncCallback</a:t>
            </a:r>
            <a:r>
              <a:rPr lang="en-US" baseline="0" dirty="0" smtClean="0"/>
              <a:t> allows function to run once another task completes</a:t>
            </a:r>
          </a:p>
          <a:p>
            <a:r>
              <a:rPr lang="en-US" baseline="0" dirty="0" smtClean="0"/>
              <a:t>SNC firewall wouldn’t let non-SNC computers to connect to a server on campus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98ED-624E-47B8-9DA8-2BBB5344F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7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Thread read separate</a:t>
            </a:r>
            <a:r>
              <a:rPr lang="en-US" baseline="0" dirty="0" smtClean="0"/>
              <a:t> from UI and write to allow while loop to run to continuously read</a:t>
            </a:r>
          </a:p>
          <a:p>
            <a:r>
              <a:rPr lang="en-US" baseline="0" dirty="0" smtClean="0"/>
              <a:t>	maintained connection</a:t>
            </a:r>
          </a:p>
          <a:p>
            <a:r>
              <a:rPr lang="en-US" baseline="0" dirty="0" smtClean="0"/>
              <a:t>Passed data using a handle to pass info from thread to UI to handle data and UI based off server</a:t>
            </a:r>
          </a:p>
          <a:p>
            <a:r>
              <a:rPr lang="en-US" baseline="0" dirty="0" smtClean="0"/>
              <a:t>IT created a hole in the firewall for a specific IP address and physical address – 1 computer with same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98ED-624E-47B8-9DA8-2BBB5344F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91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Enter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 and port of server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Arrow to indicate next turnout will reach in track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Numbered turnouts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Buttons to switch turnouts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Green makes turn toward bottom (not necessarily straight)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Red makes turn toward top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Train number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Direction highlighted in blue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Forward and reverse arrows to increase and decrease speed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Disconnect button to end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Sound for horn… don’t know if it works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Star for light on train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Speed negative for reverse, 0 stop, positive forward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Home button doesn’t kill application… Android doesn’t </a:t>
            </a:r>
            <a:r>
              <a:rPr lang="en-US" baseline="0" dirty="0" err="1" smtClean="0"/>
              <a:t>recomment</a:t>
            </a:r>
            <a:r>
              <a:rPr lang="en-US" baseline="0" dirty="0" smtClean="0"/>
              <a:t> it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Not the “Android way”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98ED-624E-47B8-9DA8-2BBB5344F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5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Got it to move forward but not in reverse… not sure why</a:t>
            </a:r>
          </a:p>
          <a:p>
            <a:r>
              <a:rPr lang="en-US" dirty="0" smtClean="0"/>
              <a:t>Ran</a:t>
            </a:r>
            <a:r>
              <a:rPr lang="en-US" baseline="0" dirty="0" smtClean="0"/>
              <a:t> out of time for full testing and fixing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98ED-624E-47B8-9DA8-2BBB5344F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create graphics that left or right option pops up</a:t>
            </a:r>
            <a:r>
              <a:rPr lang="en-US" baseline="0" dirty="0" smtClean="0"/>
              <a:t> when reach turnout</a:t>
            </a:r>
          </a:p>
          <a:p>
            <a:r>
              <a:rPr lang="en-US" baseline="0" dirty="0" smtClean="0"/>
              <a:t>More complex implementation with simpler design</a:t>
            </a:r>
          </a:p>
          <a:p>
            <a:r>
              <a:rPr lang="en-US" baseline="0" dirty="0" smtClean="0"/>
              <a:t>Screen twists wouldn’t work with my accelerometer implementation</a:t>
            </a:r>
          </a:p>
          <a:p>
            <a:r>
              <a:rPr lang="en-US" baseline="0" dirty="0" smtClean="0"/>
              <a:t>	tablet oriented sideways(y) phone portrait (y)</a:t>
            </a:r>
          </a:p>
          <a:p>
            <a:r>
              <a:rPr lang="en-US" baseline="0" dirty="0" smtClean="0"/>
              <a:t>Only works with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not cellular service</a:t>
            </a:r>
          </a:p>
          <a:p>
            <a:r>
              <a:rPr lang="en-US" baseline="0" dirty="0" smtClean="0"/>
              <a:t>Different Operating systems for mobile devices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98ED-624E-47B8-9DA8-2BBB5344F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6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EE5-88C7-4496-BAA8-35852528E37E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6BC3D8-888B-4494-851D-6D161DE5D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EE5-88C7-4496-BAA8-35852528E37E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3D8-888B-4494-851D-6D161DE5D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EE5-88C7-4496-BAA8-35852528E37E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3D8-888B-4494-851D-6D161DE5D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EE5-88C7-4496-BAA8-35852528E37E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3D8-888B-4494-851D-6D161DE5D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EE5-88C7-4496-BAA8-35852528E37E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3D8-888B-4494-851D-6D161DE5D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EE5-88C7-4496-BAA8-35852528E37E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3D8-888B-4494-851D-6D161DE5D18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EE5-88C7-4496-BAA8-35852528E37E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3D8-888B-4494-851D-6D161DE5D18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EE5-88C7-4496-BAA8-35852528E37E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3D8-888B-4494-851D-6D161DE5D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EE5-88C7-4496-BAA8-35852528E37E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3D8-888B-4494-851D-6D161DE5D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EE5-88C7-4496-BAA8-35852528E37E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3D8-888B-4494-851D-6D161DE5D18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EE5-88C7-4496-BAA8-35852528E37E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3D8-888B-4494-851D-6D161DE5D1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3EC3EE5-88C7-4496-BAA8-35852528E37E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E6BC3D8-888B-4494-851D-6D161DE5D18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667000"/>
            <a:ext cx="2362200" cy="609599"/>
          </a:xfrm>
        </p:spPr>
        <p:txBody>
          <a:bodyPr/>
          <a:lstStyle/>
          <a:p>
            <a:r>
              <a:rPr lang="en-US" dirty="0" smtClean="0"/>
              <a:t>Gwynn Fewell</a:t>
            </a:r>
            <a:endParaRPr lang="en-US" dirty="0"/>
          </a:p>
        </p:txBody>
      </p:sp>
      <p:pic>
        <p:nvPicPr>
          <p:cNvPr id="1026" name="Picture 2" descr="http://compsci02.snc.edu/cs460/2010/hilgbs/images/yellow_b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7315200" cy="20574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CCR</a:t>
            </a:r>
            <a:r>
              <a:rPr lang="en-US" dirty="0" smtClean="0"/>
              <a:t> – COMPUTER CONTROLLED railroad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Thread read separate from write and user interface</a:t>
            </a:r>
          </a:p>
          <a:p>
            <a:r>
              <a:rPr lang="en-US" sz="2800" dirty="0" smtClean="0"/>
              <a:t>Same commands as Brice’s Client to match server</a:t>
            </a:r>
          </a:p>
          <a:p>
            <a:r>
              <a:rPr lang="en-US" sz="2800" dirty="0" smtClean="0"/>
              <a:t>Get coordinates on accelerometer (x, y, z)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350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696200" cy="38861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Great use of </a:t>
            </a:r>
            <a:r>
              <a:rPr lang="en-US" sz="2800" i="1" dirty="0" smtClean="0"/>
              <a:t>developer.android.com</a:t>
            </a:r>
            <a:r>
              <a:rPr lang="en-US" sz="2800" dirty="0" smtClean="0"/>
              <a:t> resources</a:t>
            </a:r>
          </a:p>
          <a:p>
            <a:pPr lvl="1"/>
            <a:r>
              <a:rPr lang="en-US" sz="2400" dirty="0" smtClean="0"/>
              <a:t>Class descriptions and sample code</a:t>
            </a:r>
          </a:p>
          <a:p>
            <a:r>
              <a:rPr lang="en-US" sz="2800" i="1" dirty="0" smtClean="0"/>
              <a:t>Stackoverflow.com</a:t>
            </a:r>
            <a:r>
              <a:rPr lang="en-US" sz="2800" dirty="0" smtClean="0"/>
              <a:t> question and answers</a:t>
            </a:r>
          </a:p>
          <a:p>
            <a:r>
              <a:rPr lang="en-US" sz="2800" dirty="0" smtClean="0"/>
              <a:t>MSDN C# Reference</a:t>
            </a:r>
          </a:p>
          <a:p>
            <a:r>
              <a:rPr lang="en-US" sz="2800" dirty="0" smtClean="0"/>
              <a:t>Professors and other students</a:t>
            </a:r>
          </a:p>
          <a:p>
            <a:pPr lvl="1"/>
            <a:r>
              <a:rPr lang="en-US" sz="2400" dirty="0" smtClean="0"/>
              <a:t>Special Thanks to:</a:t>
            </a:r>
          </a:p>
          <a:p>
            <a:pPr lvl="2"/>
            <a:r>
              <a:rPr lang="en-US" sz="2200" dirty="0" smtClean="0"/>
              <a:t>Dr. McVey, Dr. </a:t>
            </a:r>
            <a:r>
              <a:rPr lang="en-US" sz="2200" dirty="0" err="1" smtClean="0"/>
              <a:t>Pankratz</a:t>
            </a:r>
            <a:r>
              <a:rPr lang="en-US" sz="2200" dirty="0" smtClean="0"/>
              <a:t>, Joel Rodriguez, Chris </a:t>
            </a:r>
            <a:r>
              <a:rPr lang="en-US" sz="2200" dirty="0" err="1" smtClean="0"/>
              <a:t>Gusman</a:t>
            </a:r>
            <a:r>
              <a:rPr lang="en-US" sz="2200" dirty="0" smtClean="0"/>
              <a:t>, and Rob </a:t>
            </a:r>
            <a:r>
              <a:rPr lang="en-US" sz="2200" dirty="0" err="1" smtClean="0"/>
              <a:t>Downard</a:t>
            </a:r>
            <a:endParaRPr lang="en-US" sz="2200" dirty="0" smtClean="0"/>
          </a:p>
          <a:p>
            <a:r>
              <a:rPr lang="en-US" sz="2800" dirty="0" smtClean="0"/>
              <a:t>Brice’s Project from 2010</a:t>
            </a:r>
            <a:endParaRPr lang="en-US" sz="2000" dirty="0" smtClean="0"/>
          </a:p>
          <a:p>
            <a:r>
              <a:rPr lang="en-US" sz="2800" dirty="0" smtClean="0"/>
              <a:t>Trial and Error</a:t>
            </a:r>
          </a:p>
        </p:txBody>
      </p:sp>
      <p:pic>
        <p:nvPicPr>
          <p:cNvPr id="6148" name="Picture 4" descr="http://userlogos.org/files/logos/piteerus/msdn_new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brighthand.com/assets/2055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08"/>
          <a:stretch/>
        </p:blipFill>
        <p:spPr bwMode="auto">
          <a:xfrm>
            <a:off x="5791967" y="838200"/>
            <a:ext cx="2743200" cy="68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dogmatic69.com/files/portfolio/image/4f288818-c5a8-4872-a003-06376318cd71/stackoverflow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47123"/>
            <a:ext cx="2972567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4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Sockets extremely important (TCP Connection to server)</a:t>
            </a:r>
          </a:p>
          <a:p>
            <a:pPr lvl="1"/>
            <a:r>
              <a:rPr lang="en-US" sz="2400" dirty="0" smtClean="0"/>
              <a:t>Help from professors and some concepts from CS 350</a:t>
            </a:r>
          </a:p>
          <a:p>
            <a:r>
              <a:rPr lang="en-US" sz="2800" dirty="0" smtClean="0"/>
              <a:t>C# language and concepts (CS 350)</a:t>
            </a:r>
          </a:p>
          <a:p>
            <a:r>
              <a:rPr lang="en-US" sz="2800" dirty="0" smtClean="0"/>
              <a:t>Threads (CS 350)</a:t>
            </a:r>
          </a:p>
          <a:p>
            <a:r>
              <a:rPr lang="en-US" sz="2800" dirty="0" smtClean="0"/>
              <a:t>Classes (CS 350 and CS 205)</a:t>
            </a:r>
          </a:p>
        </p:txBody>
      </p:sp>
      <p:pic>
        <p:nvPicPr>
          <p:cNvPr id="5124" name="Picture 4" descr="http://images.textbooks.com/TextbookInfo/Covers/M0009046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598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ages.textbooks.com/TextbookInfo/Covers/14496155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2133600" cy="21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5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More Can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19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Accelerometer – working but not completely</a:t>
            </a:r>
            <a:endParaRPr lang="en-US" sz="2400" dirty="0" smtClean="0"/>
          </a:p>
          <a:p>
            <a:r>
              <a:rPr lang="en-US" sz="3200" dirty="0" smtClean="0"/>
              <a:t>Graphics between tablet and phones</a:t>
            </a:r>
          </a:p>
          <a:p>
            <a:r>
              <a:rPr lang="en-US" sz="3200" dirty="0" smtClean="0"/>
              <a:t>Handling screen twists </a:t>
            </a:r>
          </a:p>
          <a:p>
            <a:r>
              <a:rPr lang="en-US" sz="3200" dirty="0" smtClean="0"/>
              <a:t>Cellular service </a:t>
            </a:r>
            <a:r>
              <a:rPr lang="en-US" sz="3200" dirty="0" err="1" smtClean="0"/>
              <a:t>possiblility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Better Client </a:t>
            </a:r>
          </a:p>
          <a:p>
            <a:r>
              <a:rPr lang="en-US" sz="3200" dirty="0" smtClean="0"/>
              <a:t>Different OS</a:t>
            </a:r>
            <a:endParaRPr lang="en-US" sz="3200" dirty="0"/>
          </a:p>
        </p:txBody>
      </p:sp>
      <p:pic>
        <p:nvPicPr>
          <p:cNvPr id="4098" name="Picture 2" descr="http://t3.gstatic.com/images?q=tbn:ANd9GcR-LC3eVWN9K6LTOz6oUJtpzSDjZONupqaRGvRPlrqmNHCECU5lVvOyxUy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3" t="21723" r="30143" b="21723"/>
          <a:stretch/>
        </p:blipFill>
        <p:spPr bwMode="auto">
          <a:xfrm>
            <a:off x="7178380" y="990600"/>
            <a:ext cx="979714" cy="10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en/thumb/9/9f/Apple-logo.svg/125px-Apple-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81" y="2743200"/>
            <a:ext cx="11906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intywhite.com/images/wg/0901/19windows7/remove-windows7-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68" y="4495800"/>
            <a:ext cx="1672726" cy="167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1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Get right into your project </a:t>
            </a:r>
          </a:p>
          <a:p>
            <a:pPr lvl="1"/>
            <a:r>
              <a:rPr lang="en-US" sz="2400" dirty="0" smtClean="0"/>
              <a:t>Don’t Procrastinate</a:t>
            </a:r>
          </a:p>
          <a:p>
            <a:r>
              <a:rPr lang="en-US" sz="2800" dirty="0" smtClean="0"/>
              <a:t>Start small and work your way up </a:t>
            </a:r>
          </a:p>
          <a:p>
            <a:r>
              <a:rPr lang="en-US" sz="2800" dirty="0" smtClean="0"/>
              <a:t>Meet with the professors and other students</a:t>
            </a:r>
          </a:p>
          <a:p>
            <a:r>
              <a:rPr lang="en-US" sz="2800" dirty="0" smtClean="0"/>
              <a:t>Keep up documentation and blog throughout </a:t>
            </a:r>
          </a:p>
          <a:p>
            <a:r>
              <a:rPr lang="en-US" sz="2800" dirty="0" smtClean="0"/>
              <a:t>Have fun!!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895600" y="4724400"/>
            <a:ext cx="5110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GOOD LUCK!!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27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pic>
        <p:nvPicPr>
          <p:cNvPr id="3074" name="Picture 2" descr="C:\Users\GWYNN\AppData\Local\Microsoft\Windows\Temporary Internet Files\Content.IE5\LBWDYPE2\MC90043156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16002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WYNN\AppData\Local\Microsoft\Windows\Temporary Internet Files\Content.IE5\LBWDYPE2\MC90043156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6367">
            <a:off x="1180755" y="2018956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WYNN\AppData\Local\Microsoft\Windows\Temporary Internet Files\Content.IE5\LBWDYPE2\MC90043156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438">
            <a:off x="5410200" y="200936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1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771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Project </a:t>
            </a:r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1816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Mobile Devices to run trains on the CCR (Computer Controlled Railroad)</a:t>
            </a:r>
          </a:p>
          <a:p>
            <a:pPr lvl="1"/>
            <a:r>
              <a:rPr lang="en-US" sz="2400" dirty="0" smtClean="0"/>
              <a:t>Build on Brice </a:t>
            </a:r>
            <a:r>
              <a:rPr lang="en-US" sz="2400" dirty="0" err="1" smtClean="0"/>
              <a:t>Higlemann’s</a:t>
            </a:r>
            <a:r>
              <a:rPr lang="en-US" sz="2400" dirty="0" smtClean="0"/>
              <a:t> 2010 Project</a:t>
            </a:r>
          </a:p>
          <a:p>
            <a:pPr lvl="1"/>
            <a:r>
              <a:rPr lang="en-US" sz="2400" dirty="0" smtClean="0"/>
              <a:t>Create a mobile application to create a CAB for the trains</a:t>
            </a:r>
          </a:p>
          <a:p>
            <a:pPr lvl="1"/>
            <a:r>
              <a:rPr lang="en-US" sz="2400" dirty="0" smtClean="0"/>
              <a:t>Show the state of each train</a:t>
            </a:r>
          </a:p>
          <a:p>
            <a:pPr lvl="1"/>
            <a:r>
              <a:rPr lang="en-US" sz="2400" dirty="0" smtClean="0"/>
              <a:t>Consider using the accelerometer</a:t>
            </a:r>
          </a:p>
          <a:p>
            <a:pPr lvl="1"/>
            <a:r>
              <a:rPr lang="en-US" sz="2400" dirty="0" smtClean="0"/>
              <a:t>Make it for the young and the young at heart</a:t>
            </a:r>
            <a:endParaRPr lang="en-US" sz="2400" dirty="0"/>
          </a:p>
        </p:txBody>
      </p:sp>
      <p:pic>
        <p:nvPicPr>
          <p:cNvPr id="2050" name="Picture 2" descr="http://compsci02.snc.edu/cs460/2010/hilgbs/images/nce_contr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0589" y="596900"/>
            <a:ext cx="355600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4978" t="16488" r="35704" b="21742"/>
          <a:stretch/>
        </p:blipFill>
        <p:spPr bwMode="auto">
          <a:xfrm>
            <a:off x="6743700" y="3708401"/>
            <a:ext cx="228600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175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3"/>
          <a:srcRect l="35179" t="16272" r="35536" b="21443"/>
          <a:stretch/>
        </p:blipFill>
        <p:spPr bwMode="auto">
          <a:xfrm>
            <a:off x="685800" y="1600200"/>
            <a:ext cx="259080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Strenghts</a:t>
            </a:r>
            <a:endParaRPr lang="en-US" dirty="0" smtClean="0"/>
          </a:p>
          <a:p>
            <a:pPr lvl="1"/>
            <a:r>
              <a:rPr lang="en-US" dirty="0" smtClean="0"/>
              <a:t>Much simpler than original CAB</a:t>
            </a:r>
          </a:p>
          <a:p>
            <a:pPr lvl="1"/>
            <a:r>
              <a:rPr lang="en-US" dirty="0" smtClean="0"/>
              <a:t>Adaptable</a:t>
            </a:r>
          </a:p>
          <a:p>
            <a:pPr lvl="1"/>
            <a:endParaRPr lang="en-US" dirty="0"/>
          </a:p>
          <a:p>
            <a:r>
              <a:rPr lang="en-US" dirty="0" smtClean="0"/>
              <a:t>Weakness</a:t>
            </a:r>
          </a:p>
          <a:p>
            <a:pPr lvl="1"/>
            <a:r>
              <a:rPr lang="en-US" dirty="0" smtClean="0"/>
              <a:t>Only used on computer</a:t>
            </a:r>
          </a:p>
          <a:p>
            <a:pPr lvl="1"/>
            <a:r>
              <a:rPr lang="en-US" dirty="0" smtClean="0"/>
              <a:t>Lags between server and trains</a:t>
            </a:r>
          </a:p>
          <a:p>
            <a:pPr lvl="1"/>
            <a:r>
              <a:rPr lang="en-US" dirty="0" smtClean="0"/>
              <a:t>Shorts in track lead to server freeze </a:t>
            </a:r>
          </a:p>
        </p:txBody>
      </p:sp>
    </p:spTree>
    <p:extLst>
      <p:ext uri="{BB962C8B-B14F-4D97-AF65-F5344CB8AC3E}">
        <p14:creationId xmlns:p14="http://schemas.microsoft.com/office/powerpoint/2010/main" val="140333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Brice’s Server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l="10304" t="2322" r="9871" b="8505"/>
          <a:stretch/>
        </p:blipFill>
        <p:spPr bwMode="auto">
          <a:xfrm>
            <a:off x="685800" y="1143000"/>
            <a:ext cx="80010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818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Created a TCP Socket to connect to a C# Server</a:t>
            </a:r>
          </a:p>
          <a:p>
            <a:r>
              <a:rPr lang="en-US" sz="2800" dirty="0" smtClean="0"/>
              <a:t>Implemented Brice’s Client in Java</a:t>
            </a:r>
          </a:p>
          <a:p>
            <a:r>
              <a:rPr lang="en-US" sz="2800" dirty="0" smtClean="0"/>
              <a:t>Tried Implementation with Accelerometer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647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Android would crash when reading from Socket</a:t>
            </a:r>
          </a:p>
          <a:p>
            <a:r>
              <a:rPr lang="en-US" sz="2800" dirty="0" err="1"/>
              <a:t>AsyncCallback</a:t>
            </a:r>
            <a:r>
              <a:rPr lang="en-US" sz="2800" dirty="0"/>
              <a:t> in C# doesn’t have an implementation in </a:t>
            </a:r>
            <a:r>
              <a:rPr lang="en-US" sz="2800" dirty="0" smtClean="0"/>
              <a:t>Java</a:t>
            </a:r>
          </a:p>
          <a:p>
            <a:r>
              <a:rPr lang="en-US" sz="2800" dirty="0" smtClean="0"/>
              <a:t>SNC firewall doesn’t like outsiders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194" name="Picture 2" descr="C:\Users\GWYNN\AppData\Local\Microsoft\Windows\Temporary Internet Files\Content.IE5\SP77C3IT\MC9002997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0"/>
            <a:ext cx="1815998" cy="18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9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Put Read code inside thread</a:t>
            </a:r>
          </a:p>
          <a:p>
            <a:r>
              <a:rPr lang="en-US" sz="2800" dirty="0" smtClean="0"/>
              <a:t>Find a different way to handle data</a:t>
            </a:r>
          </a:p>
          <a:p>
            <a:pPr lvl="1"/>
            <a:r>
              <a:rPr lang="en-US" sz="2000" dirty="0" smtClean="0"/>
              <a:t>Create connection upon creation</a:t>
            </a:r>
          </a:p>
          <a:p>
            <a:pPr lvl="1"/>
            <a:r>
              <a:rPr lang="en-US" sz="2000" dirty="0" smtClean="0"/>
              <a:t>Kill on disconnect or error</a:t>
            </a:r>
          </a:p>
          <a:p>
            <a:pPr lvl="1"/>
            <a:r>
              <a:rPr lang="en-US" sz="2000" dirty="0" smtClean="0"/>
              <a:t>Read in thread</a:t>
            </a:r>
          </a:p>
          <a:p>
            <a:pPr lvl="1"/>
            <a:r>
              <a:rPr lang="en-US" sz="2000" dirty="0" smtClean="0"/>
              <a:t>Pass information back to handle the user interface</a:t>
            </a:r>
          </a:p>
          <a:p>
            <a:r>
              <a:rPr lang="en-US" sz="2800" dirty="0" smtClean="0"/>
              <a:t>Talk to IT to create a hole for a specific IP address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633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l="34688" t="6038" r="32365" b="5486"/>
          <a:stretch/>
        </p:blipFill>
        <p:spPr bwMode="auto">
          <a:xfrm>
            <a:off x="914400" y="1208314"/>
            <a:ext cx="32004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34833" t="5341" r="31640" b="5951"/>
          <a:stretch/>
        </p:blipFill>
        <p:spPr bwMode="auto">
          <a:xfrm>
            <a:off x="4994366" y="1208314"/>
            <a:ext cx="32004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267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needs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Didn’t get the accelerometer working properly</a:t>
            </a:r>
          </a:p>
        </p:txBody>
      </p:sp>
      <p:pic>
        <p:nvPicPr>
          <p:cNvPr id="7170" name="Picture 2" descr="http://www.mobilegazette.com/media/nokia-5800-xpressmusic-review/nokia-5800-accelero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5377"/>
            <a:ext cx="5029200" cy="25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35288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3105</TotalTime>
  <Words>743</Words>
  <Application>Microsoft Office PowerPoint</Application>
  <PresentationFormat>On-screen Show (4:3)</PresentationFormat>
  <Paragraphs>136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 Pop</vt:lpstr>
      <vt:lpstr>CCR – COMPUTER CONTROLLED railroad</vt:lpstr>
      <vt:lpstr>Project Definition</vt:lpstr>
      <vt:lpstr>Previous project</vt:lpstr>
      <vt:lpstr>Brice’s Server</vt:lpstr>
      <vt:lpstr>What I Did</vt:lpstr>
      <vt:lpstr>Problems</vt:lpstr>
      <vt:lpstr>Solutions</vt:lpstr>
      <vt:lpstr>Solution</vt:lpstr>
      <vt:lpstr>Still needs work</vt:lpstr>
      <vt:lpstr>Methods</vt:lpstr>
      <vt:lpstr>Strategies</vt:lpstr>
      <vt:lpstr>CS Concepts</vt:lpstr>
      <vt:lpstr>What More Can be done?</vt:lpstr>
      <vt:lpstr>Advise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CCR – COMPUTER CONTROLLED railroad</dc:title>
  <dc:creator>GWYNN</dc:creator>
  <cp:lastModifiedBy>GWYNN</cp:lastModifiedBy>
  <cp:revision>16</cp:revision>
  <dcterms:created xsi:type="dcterms:W3CDTF">2012-04-23T13:54:16Z</dcterms:created>
  <dcterms:modified xsi:type="dcterms:W3CDTF">2012-05-08T04:56:04Z</dcterms:modified>
</cp:coreProperties>
</file>