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DCF943-F2BC-4509-9DAB-F1D1F8F94D99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DB11EC-5D48-48F1-82D8-94FDEFC074A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CCR – Mobile CAB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Gwynn Fewell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32263"/>
            <a:ext cx="3810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5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Project Description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off of Brice </a:t>
            </a:r>
            <a:r>
              <a:rPr lang="en-US" dirty="0" err="1" smtClean="0"/>
              <a:t>Higlemann’s</a:t>
            </a:r>
            <a:r>
              <a:rPr lang="en-US" dirty="0" smtClean="0"/>
              <a:t> work from 2010</a:t>
            </a:r>
          </a:p>
          <a:p>
            <a:r>
              <a:rPr lang="en-US" dirty="0" smtClean="0"/>
              <a:t>Mobile app becomes the CAB to control one train at a time</a:t>
            </a:r>
          </a:p>
          <a:p>
            <a:r>
              <a:rPr lang="en-US" dirty="0" smtClean="0"/>
              <a:t>App can switch between trains</a:t>
            </a:r>
          </a:p>
          <a:p>
            <a:r>
              <a:rPr lang="en-US" dirty="0" smtClean="0"/>
              <a:t>CAB shows state of each train</a:t>
            </a:r>
          </a:p>
          <a:p>
            <a:r>
              <a:rPr lang="en-US" dirty="0" smtClean="0"/>
              <a:t>Consider controlling trains using accelerometer</a:t>
            </a:r>
          </a:p>
          <a:p>
            <a:r>
              <a:rPr lang="en-US" dirty="0" smtClean="0"/>
              <a:t>Investigate racing conditions on CABs and track</a:t>
            </a:r>
          </a:p>
          <a:p>
            <a:r>
              <a:rPr lang="en-US" dirty="0" smtClean="0"/>
              <a:t>Design the app for the young and young at heart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5300" y="2044700"/>
            <a:ext cx="3556000" cy="2667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016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done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Hello World app created to become familiar with Java, Android, and Eclipse</a:t>
            </a:r>
          </a:p>
          <a:p>
            <a:r>
              <a:rPr lang="en-US" sz="3200" dirty="0" smtClean="0"/>
              <a:t>Played with the trains </a:t>
            </a:r>
          </a:p>
          <a:p>
            <a:r>
              <a:rPr lang="en-US" sz="3200" dirty="0" smtClean="0"/>
              <a:t>Created a socket using Java and tested it with Java server and C# server</a:t>
            </a:r>
          </a:p>
          <a:p>
            <a:r>
              <a:rPr lang="en-US" sz="3200" dirty="0" smtClean="0"/>
              <a:t>Downloaded application to an Android device</a:t>
            </a:r>
          </a:p>
        </p:txBody>
      </p:sp>
    </p:spTree>
    <p:extLst>
      <p:ext uri="{BB962C8B-B14F-4D97-AF65-F5344CB8AC3E}">
        <p14:creationId xmlns:p14="http://schemas.microsoft.com/office/powerpoint/2010/main" val="86108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Layout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Relative Layout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15224" r="17628" b="5898"/>
          <a:stretch/>
        </p:blipFill>
        <p:spPr bwMode="auto">
          <a:xfrm>
            <a:off x="4645025" y="2380459"/>
            <a:ext cx="4041775" cy="3540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4904" r="18750" b="6410"/>
          <a:stretch/>
        </p:blipFill>
        <p:spPr bwMode="auto">
          <a:xfrm>
            <a:off x="457200" y="2369509"/>
            <a:ext cx="4040188" cy="3562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419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future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connection working to the C# server that sends and receives messages</a:t>
            </a:r>
          </a:p>
          <a:p>
            <a:r>
              <a:rPr lang="en-US" dirty="0" smtClean="0"/>
              <a:t>Get Brice’s project running again with the track</a:t>
            </a:r>
          </a:p>
          <a:p>
            <a:r>
              <a:rPr lang="en-US" dirty="0" smtClean="0"/>
              <a:t>Test small commands from the application based on commands Brice used</a:t>
            </a:r>
          </a:p>
          <a:p>
            <a:r>
              <a:rPr lang="en-US" dirty="0" smtClean="0"/>
              <a:t>Connect the commands to the interface of the application</a:t>
            </a:r>
          </a:p>
          <a:p>
            <a:r>
              <a:rPr lang="en-US" dirty="0" smtClean="0"/>
              <a:t>Set limits and control potential crashes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3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Connects to Brice’s Asynchronous Sockets but app will crash &amp; force close</a:t>
            </a:r>
          </a:p>
          <a:p>
            <a:r>
              <a:rPr lang="en-US" dirty="0" smtClean="0"/>
              <a:t>Connects and communicates with Java sample</a:t>
            </a:r>
            <a:endParaRPr lang="en-US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5224" r="18590" b="5128"/>
          <a:stretch/>
        </p:blipFill>
        <p:spPr bwMode="auto">
          <a:xfrm>
            <a:off x="457200" y="1828800"/>
            <a:ext cx="40386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6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Application crashes when connecting to C# and I don’t want to change Brice’s server just connect to it</a:t>
            </a:r>
          </a:p>
          <a:p>
            <a:endParaRPr lang="en-US" sz="2800" dirty="0"/>
          </a:p>
          <a:p>
            <a:r>
              <a:rPr lang="en-US" sz="2800" dirty="0" smtClean="0"/>
              <a:t>Suggestions?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49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943" t="62051" b="4359"/>
          <a:stretch/>
        </p:blipFill>
        <p:spPr bwMode="auto">
          <a:xfrm>
            <a:off x="304800" y="381000"/>
            <a:ext cx="8001000" cy="190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5029200" cy="412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1" y="2667000"/>
            <a:ext cx="339427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724245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55</TotalTime>
  <Words>203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CCR – Mobile CAB</vt:lpstr>
      <vt:lpstr>Project Description</vt:lpstr>
      <vt:lpstr>What’s done so far</vt:lpstr>
      <vt:lpstr>Hello World</vt:lpstr>
      <vt:lpstr>Plans for future </vt:lpstr>
      <vt:lpstr>Socket Example</vt:lpstr>
      <vt:lpstr>Problem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CCR – Mobile CAB</dc:title>
  <dc:creator>GWYNN</dc:creator>
  <cp:lastModifiedBy>GWYNN</cp:lastModifiedBy>
  <cp:revision>4</cp:revision>
  <dcterms:created xsi:type="dcterms:W3CDTF">2012-03-08T14:56:16Z</dcterms:created>
  <dcterms:modified xsi:type="dcterms:W3CDTF">2012-03-08T15:51:51Z</dcterms:modified>
</cp:coreProperties>
</file>