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929F3B-5DCE-448E-A228-8B5AE102E1CF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817BF-F23A-47AD-86C5-C3CA325BA1E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CCR Simulator- Walkthrough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460- Spring 2012</a:t>
            </a:r>
          </a:p>
          <a:p>
            <a:r>
              <a:rPr lang="en-US" dirty="0" smtClean="0"/>
              <a:t>Kayla Pope</a:t>
            </a:r>
          </a:p>
          <a:p>
            <a:r>
              <a:rPr lang="en-US" dirty="0" smtClean="0"/>
              <a:t>3/5/2012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Definition (Brief)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track definition program</a:t>
            </a:r>
          </a:p>
          <a:p>
            <a:r>
              <a:rPr lang="en-US" dirty="0" smtClean="0"/>
              <a:t>Support protocol for decoders and Auxiliary Input Units from National Model Railroad Assoc.</a:t>
            </a:r>
          </a:p>
          <a:p>
            <a:r>
              <a:rPr lang="en-US" dirty="0" smtClean="0"/>
              <a:t>Develop API functions that match protocol for existing CCR functions</a:t>
            </a:r>
          </a:p>
          <a:p>
            <a:r>
              <a:rPr lang="en-US" dirty="0" smtClean="0"/>
              <a:t>Develop graphical interface</a:t>
            </a:r>
          </a:p>
          <a:p>
            <a:r>
              <a:rPr lang="en-US" dirty="0" smtClean="0"/>
              <a:t>Simulator supports multiple trains</a:t>
            </a:r>
          </a:p>
          <a:p>
            <a:r>
              <a:rPr lang="en-US" dirty="0" smtClean="0"/>
              <a:t>Simulate error conditions (crash, train failure, etc.)</a:t>
            </a:r>
          </a:p>
          <a:p>
            <a:r>
              <a:rPr lang="en-US" dirty="0" smtClean="0"/>
              <a:t>Modify 2010 CCR to run in real or simulator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Beginning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Browsed Brice </a:t>
            </a:r>
            <a:r>
              <a:rPr lang="en-US" dirty="0" err="1" smtClean="0"/>
              <a:t>Hilgemann’s</a:t>
            </a:r>
            <a:r>
              <a:rPr lang="en-US" dirty="0" smtClean="0"/>
              <a:t> website</a:t>
            </a:r>
          </a:p>
          <a:p>
            <a:pPr lvl="1"/>
            <a:r>
              <a:rPr lang="en-US" dirty="0" smtClean="0"/>
              <a:t>Initially focused on “basics” of it</a:t>
            </a:r>
          </a:p>
          <a:p>
            <a:pPr lvl="1"/>
            <a:r>
              <a:rPr lang="en-US" dirty="0" smtClean="0"/>
              <a:t>Printed off his code</a:t>
            </a:r>
          </a:p>
          <a:p>
            <a:pPr lvl="2"/>
            <a:r>
              <a:rPr lang="en-US" dirty="0" smtClean="0"/>
              <a:t>Looked for underlying data structures- haven’t really figured them out</a:t>
            </a:r>
          </a:p>
          <a:p>
            <a:pPr lvl="2"/>
            <a:r>
              <a:rPr lang="en-US" dirty="0" smtClean="0"/>
              <a:t>Decided against creating “plug-in” program</a:t>
            </a:r>
          </a:p>
          <a:p>
            <a:pPr lvl="3"/>
            <a:r>
              <a:rPr lang="en-US" dirty="0" smtClean="0"/>
              <a:t>Makes project more flexible</a:t>
            </a:r>
          </a:p>
          <a:p>
            <a:pPr lvl="3"/>
            <a:r>
              <a:rPr lang="en-US" dirty="0" smtClean="0"/>
              <a:t>Means I must create simple user interface</a:t>
            </a:r>
          </a:p>
          <a:p>
            <a:r>
              <a:rPr lang="en-US" dirty="0" smtClean="0"/>
              <a:t>Began playing with actual train</a:t>
            </a:r>
          </a:p>
          <a:p>
            <a:pPr lvl="1"/>
            <a:r>
              <a:rPr lang="en-US" dirty="0" smtClean="0"/>
              <a:t>Not fully functional, but at least somewhat works</a:t>
            </a:r>
          </a:p>
          <a:p>
            <a:pPr lvl="1"/>
            <a:r>
              <a:rPr lang="en-US" dirty="0" smtClean="0"/>
              <a:t>Haven’t seen it work with Brice’s project yet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 Research &amp;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short meetings with DCP and Dr. McVey</a:t>
            </a:r>
          </a:p>
          <a:p>
            <a:pPr lvl="1"/>
            <a:r>
              <a:rPr lang="en-US" dirty="0" smtClean="0"/>
              <a:t>Decisions on track design program</a:t>
            </a:r>
          </a:p>
          <a:p>
            <a:pPr lvl="2"/>
            <a:r>
              <a:rPr lang="en-US" dirty="0" smtClean="0"/>
              <a:t>User can:</a:t>
            </a:r>
          </a:p>
          <a:p>
            <a:pPr lvl="3"/>
            <a:r>
              <a:rPr lang="en-US" dirty="0" smtClean="0"/>
              <a:t>Click points to create track</a:t>
            </a:r>
          </a:p>
          <a:p>
            <a:pPr lvl="3"/>
            <a:r>
              <a:rPr lang="en-US" dirty="0" smtClean="0"/>
              <a:t>Drag “curve” points to create desired curves (in edit mode)</a:t>
            </a:r>
          </a:p>
          <a:p>
            <a:pPr lvl="2"/>
            <a:r>
              <a:rPr lang="en-US" dirty="0" smtClean="0"/>
              <a:t>Data structure for “segments”</a:t>
            </a:r>
          </a:p>
          <a:p>
            <a:pPr lvl="3"/>
            <a:r>
              <a:rPr lang="en-US" dirty="0" smtClean="0"/>
              <a:t>Will help with moving train along</a:t>
            </a:r>
          </a:p>
          <a:p>
            <a:pPr lvl="2"/>
            <a:r>
              <a:rPr lang="en-US" dirty="0" smtClean="0"/>
              <a:t>Timer object to control speed</a:t>
            </a:r>
          </a:p>
          <a:p>
            <a:pPr lvl="3"/>
            <a:r>
              <a:rPr lang="en-US" dirty="0" smtClean="0"/>
              <a:t>Timer tick shorter=faster speed</a:t>
            </a:r>
          </a:p>
          <a:p>
            <a:pPr lvl="3"/>
            <a:r>
              <a:rPr lang="en-US" dirty="0" smtClean="0"/>
              <a:t>Speed limits??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Freedom given to user? </a:t>
            </a:r>
          </a:p>
          <a:p>
            <a:pPr lvl="1"/>
            <a:r>
              <a:rPr lang="en-US" dirty="0" smtClean="0"/>
              <a:t>How to give freedom to create desired look</a:t>
            </a:r>
          </a:p>
          <a:p>
            <a:r>
              <a:rPr lang="en-US" dirty="0" smtClean="0"/>
              <a:t>Document Object set up</a:t>
            </a:r>
          </a:p>
          <a:p>
            <a:pPr lvl="1"/>
            <a:r>
              <a:rPr lang="en-US" dirty="0" smtClean="0"/>
              <a:t>Allows for user interface to change</a:t>
            </a:r>
          </a:p>
          <a:p>
            <a:pPr lvl="1"/>
            <a:r>
              <a:rPr lang="en-US" dirty="0" smtClean="0"/>
              <a:t>Have not yet implemented this</a:t>
            </a:r>
          </a:p>
          <a:p>
            <a:pPr lvl="2"/>
            <a:r>
              <a:rPr lang="en-US" dirty="0" smtClean="0"/>
              <a:t>CSCI 350 alum—is it difficult to implement after program is created? Should I do this before moving forward?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rough</a:t>
            </a:r>
          </a:p>
          <a:p>
            <a:r>
              <a:rPr lang="en-US" dirty="0" smtClean="0"/>
              <a:t>Next up:</a:t>
            </a:r>
          </a:p>
          <a:p>
            <a:pPr lvl="1"/>
            <a:r>
              <a:rPr lang="en-US" dirty="0" smtClean="0"/>
              <a:t>Create class to allow entire track to be redrawn</a:t>
            </a:r>
          </a:p>
          <a:p>
            <a:pPr lvl="2"/>
            <a:r>
              <a:rPr lang="en-US" dirty="0" smtClean="0"/>
              <a:t>Need to know the “type” of point</a:t>
            </a:r>
          </a:p>
          <a:p>
            <a:pPr lvl="1"/>
            <a:r>
              <a:rPr lang="en-US" dirty="0" smtClean="0"/>
              <a:t>Restrict points that can be moved</a:t>
            </a:r>
          </a:p>
          <a:p>
            <a:pPr lvl="2"/>
            <a:r>
              <a:rPr lang="en-US" dirty="0" smtClean="0"/>
              <a:t>Knowing point type will </a:t>
            </a:r>
            <a:r>
              <a:rPr lang="en-US" dirty="0" smtClean="0"/>
              <a:t>help</a:t>
            </a:r>
          </a:p>
          <a:p>
            <a:pPr lvl="1"/>
            <a:r>
              <a:rPr lang="en-US" dirty="0" smtClean="0"/>
              <a:t>Implement document object?</a:t>
            </a:r>
          </a:p>
          <a:p>
            <a:pPr lvl="1"/>
            <a:r>
              <a:rPr lang="en-US" dirty="0" smtClean="0"/>
              <a:t>Redraw curve WHILE dragging?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847344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Suggestions Regarding…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605088"/>
            <a:ext cx="7772400" cy="1509712"/>
          </a:xfrm>
        </p:spPr>
        <p:txBody>
          <a:bodyPr>
            <a:normAutofit/>
          </a:bodyPr>
          <a:lstStyle/>
          <a:p>
            <a:pPr lvl="7"/>
            <a:r>
              <a:rPr lang="en-US" sz="2400" dirty="0" smtClean="0"/>
              <a:t>track designer program</a:t>
            </a:r>
          </a:p>
          <a:p>
            <a:pPr lvl="7"/>
            <a:r>
              <a:rPr lang="en-US" sz="2400" dirty="0" smtClean="0"/>
              <a:t>how to put in enough time</a:t>
            </a:r>
          </a:p>
          <a:p>
            <a:pPr lvl="7"/>
            <a:r>
              <a:rPr lang="en-US" sz="2400" dirty="0" smtClean="0"/>
              <a:t>anything else!</a:t>
            </a:r>
            <a:endParaRPr lang="en-US" sz="24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85800" y="4114800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6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Thank you!</a:t>
            </a:r>
            <a:endParaRPr kumimoji="0" lang="en-US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318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CCR Simulator- Walkthrough</vt:lpstr>
      <vt:lpstr>Project Definition (Brief)</vt:lpstr>
      <vt:lpstr>Beginning Research</vt:lpstr>
      <vt:lpstr>Cont’d Research &amp; Design</vt:lpstr>
      <vt:lpstr>More Design Issues</vt:lpstr>
      <vt:lpstr>Program Demo</vt:lpstr>
      <vt:lpstr>Suggestions Regarding…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CCR Simulator- Walkthrough</dc:title>
  <dc:creator>Kayla</dc:creator>
  <cp:lastModifiedBy>Kayla</cp:lastModifiedBy>
  <cp:revision>3</cp:revision>
  <dcterms:created xsi:type="dcterms:W3CDTF">2012-03-05T17:01:00Z</dcterms:created>
  <dcterms:modified xsi:type="dcterms:W3CDTF">2012-03-05T20:23:21Z</dcterms:modified>
</cp:coreProperties>
</file>