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0469AD-79C2-4349-81F8-938390B2D4E0}">
          <p14:sldIdLst>
            <p14:sldId id="256"/>
            <p14:sldId id="257"/>
            <p14:sldId id="258"/>
            <p14:sldId id="259"/>
            <p14:sldId id="271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A3925E-C27C-4EC6-8950-856D23346364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1928CA-0D3C-4D5D-8DF3-B354D4BF12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26"/>
            <a:ext cx="9169866" cy="68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6052081"/>
            <a:ext cx="2667000" cy="805919"/>
          </a:xfrm>
        </p:spPr>
        <p:txBody>
          <a:bodyPr/>
          <a:lstStyle/>
          <a:p>
            <a:r>
              <a:rPr lang="en-US" dirty="0" smtClean="0"/>
              <a:t>By: Joel Rodriguez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6200"/>
            <a:ext cx="7175351" cy="1793167"/>
          </a:xfrm>
        </p:spPr>
        <p:txBody>
          <a:bodyPr/>
          <a:lstStyle/>
          <a:p>
            <a:r>
              <a:rPr lang="en-US" dirty="0" smtClean="0"/>
              <a:t>Mobile To Mobile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49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Client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90800" y="457200"/>
            <a:ext cx="3803904" cy="35966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799"/>
            <a:ext cx="5334000" cy="404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3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06" y="4343400"/>
            <a:ext cx="47599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First 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1290221"/>
            <a:ext cx="1371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en-US" sz="800" dirty="0" smtClean="0"/>
              <a:t>1.Server Accepts connection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2.Creates a new Client Object and binds the stream to it.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3.Adds the new object to the Clients linked list.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4.Adds the IP Address to the IP Array.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7274" y="76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05200" y="15240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19130" y="1219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User Attempts Connection with the server</a:t>
            </a:r>
            <a:endParaRPr lang="en-US" sz="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05200" y="25908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33926" y="2704267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Sends acknowledgement of connection back to server </a:t>
            </a:r>
            <a:endParaRPr lang="en-US" sz="800" dirty="0"/>
          </a:p>
        </p:txBody>
      </p:sp>
      <p:sp>
        <p:nvSpPr>
          <p:cNvPr id="23" name="Rectangle 22"/>
          <p:cNvSpPr/>
          <p:nvPr/>
        </p:nvSpPr>
        <p:spPr>
          <a:xfrm>
            <a:off x="5105400" y="1294659"/>
            <a:ext cx="1371600" cy="1752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en-US" sz="800" dirty="0" smtClean="0"/>
              <a:t>1.Sends Request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2.Once accepted enables all the functionalities on the form for the user.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3.Starts listener thread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1600" y="7241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234607" y="838200"/>
            <a:ext cx="1825752" cy="4038600"/>
          </a:xfrm>
        </p:spPr>
        <p:txBody>
          <a:bodyPr>
            <a:normAutofit fontScale="625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Client A sends a request to the server asking for the IP of the users currently connected.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Server gets all the IP addresses from the Array, puts them on a string and sends the String to the client.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The client gets the String containing the IP addresses of the users currently connected, parse it and start sending data to each individual device using UDP sockets.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The client B listener receives the encoded data, decodes it and sends the information back to the main tread to be displayed by on the user Interface.</a:t>
            </a:r>
          </a:p>
          <a:p>
            <a:pPr>
              <a:buClrTx/>
              <a:buFont typeface="Wingdings" pitchFamily="2" charset="2"/>
              <a:buChar char="§"/>
            </a:pPr>
            <a:endParaRPr lang="en-US" dirty="0" smtClean="0"/>
          </a:p>
          <a:p>
            <a:pPr>
              <a:buClrTx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891" y="5181600"/>
            <a:ext cx="528110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OnClick_Send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9300" y="1616549"/>
            <a:ext cx="1371600" cy="63968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en-US" sz="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010400" y="1143000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07328" y="2525207"/>
            <a:ext cx="1371600" cy="1752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en-US" sz="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514600" y="20715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68301" y="545786"/>
            <a:ext cx="1371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en-US" sz="800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78928" y="2071565"/>
            <a:ext cx="789373" cy="453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760990">
            <a:off x="3791918" y="2087800"/>
            <a:ext cx="5881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Request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0701" y="12115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11519" y="3081666"/>
            <a:ext cx="1371600" cy="6396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en-US" sz="800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778929" y="2298386"/>
            <a:ext cx="775685" cy="444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713243">
            <a:off x="3939308" y="2495697"/>
            <a:ext cx="7801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IP Addresses</a:t>
            </a:r>
            <a:endParaRPr lang="en-US" sz="800" dirty="0"/>
          </a:p>
        </p:txBody>
      </p:sp>
      <p:cxnSp>
        <p:nvCxnSpPr>
          <p:cNvPr id="28" name="Straight Arrow Connector 27"/>
          <p:cNvCxnSpPr>
            <a:endCxn id="15" idx="1"/>
          </p:cNvCxnSpPr>
          <p:nvPr/>
        </p:nvCxnSpPr>
        <p:spPr>
          <a:xfrm>
            <a:off x="3778929" y="3401507"/>
            <a:ext cx="29325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76800" y="3186063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Encoded Data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6341986" y="3810000"/>
            <a:ext cx="195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B Listener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317050" y="2256231"/>
            <a:ext cx="0" cy="825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68097" y="2561227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Decoded Data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794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7000" y="4648200"/>
            <a:ext cx="32766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Voice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7982" y="44022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809552"/>
            <a:ext cx="1371600" cy="6382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en-US" sz="800" dirty="0" smtClean="0"/>
              <a:t>1.Opens the form class.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2.Sends UDP sockets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76400" y="914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94708" y="809551"/>
            <a:ext cx="2410692" cy="147644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en-US" sz="800" dirty="0" smtClean="0"/>
              <a:t>1.Sets Parameters for recording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     -Sample info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     -Gets handle for hardware devices </a:t>
            </a:r>
          </a:p>
          <a:p>
            <a:pPr>
              <a:buClr>
                <a:schemeClr val="bg1"/>
              </a:buClr>
            </a:pPr>
            <a:r>
              <a:rPr lang="en-US" sz="800" dirty="0"/>
              <a:t> </a:t>
            </a:r>
            <a:r>
              <a:rPr lang="en-US" sz="800" dirty="0" smtClean="0"/>
              <a:t>    -Sets the wave format to for capture</a:t>
            </a:r>
          </a:p>
          <a:p>
            <a:pPr>
              <a:buClr>
                <a:schemeClr val="bg1"/>
              </a:buClr>
            </a:pPr>
            <a:r>
              <a:rPr lang="en-US" sz="800" dirty="0"/>
              <a:t> </a:t>
            </a:r>
            <a:r>
              <a:rPr lang="en-US" sz="800" dirty="0" smtClean="0"/>
              <a:t>    -Sets buffer with description for storage</a:t>
            </a:r>
          </a:p>
          <a:p>
            <a:pPr>
              <a:buClr>
                <a:schemeClr val="bg1"/>
              </a:buClr>
            </a:pPr>
            <a:r>
              <a:rPr lang="en-US" sz="800" dirty="0"/>
              <a:t> </a:t>
            </a:r>
            <a:r>
              <a:rPr lang="en-US" sz="800" dirty="0" smtClean="0"/>
              <a:t>    -Sets the playback buffer description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2.Makes a request for IP Addresses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3.Seds a Call request for Listeners to  get ready  to receive the bytes.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4.Starts sending the bytes using UDP Sockets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4945" y="668287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Opens form </a:t>
            </a:r>
            <a:endParaRPr lang="en-US" sz="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76400" y="1371600"/>
            <a:ext cx="976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22004" y="1474157"/>
            <a:ext cx="88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Request IP addresses 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477982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</a:t>
            </a:r>
            <a:r>
              <a:rPr lang="en-US" dirty="0" err="1" smtClean="0"/>
              <a:t>DirectX.DirectSound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0" y="809552"/>
            <a:ext cx="1371600" cy="6382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en-US" sz="800" dirty="0" smtClean="0"/>
              <a:t>1.Opens the form class.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2.Sends UDP sockets </a:t>
            </a:r>
          </a:p>
          <a:p>
            <a:pPr>
              <a:buClr>
                <a:schemeClr val="bg1"/>
              </a:buClr>
            </a:pPr>
            <a:r>
              <a:rPr lang="en-US" sz="800" dirty="0" smtClean="0"/>
              <a:t>3.Calls Play function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105400" y="909783"/>
            <a:ext cx="1752600" cy="4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0" y="29895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0" y="1020954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Starts sending the bytes 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5257800" y="646628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Sends Request  to the listener </a:t>
            </a:r>
            <a:endParaRPr lang="en-US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3290454" y="328157"/>
            <a:ext cx="143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Class 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28600" y="33528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endParaRPr lang="en-US" sz="8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65546" y="3352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09600" y="1474157"/>
            <a:ext cx="0" cy="18786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087582" y="1447800"/>
            <a:ext cx="0" cy="1905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7277" y="22310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Requests IP addresses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850715" y="25358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Sends IP addresses</a:t>
            </a:r>
            <a:endParaRPr lang="en-US" sz="8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467600" y="1474157"/>
            <a:ext cx="11545" cy="1573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5400000">
            <a:off x="7016408" y="2292578"/>
            <a:ext cx="1271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Calls Play Function</a:t>
            </a:r>
            <a:endParaRPr lang="en-US" sz="800" dirty="0"/>
          </a:p>
        </p:txBody>
      </p:sp>
      <p:sp>
        <p:nvSpPr>
          <p:cNvPr id="48" name="Rectangle 47"/>
          <p:cNvSpPr/>
          <p:nvPr/>
        </p:nvSpPr>
        <p:spPr>
          <a:xfrm>
            <a:off x="6781800" y="3066131"/>
            <a:ext cx="1447800" cy="37264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en-US" sz="800" dirty="0" smtClean="0"/>
              <a:t>1.Plays Voice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18745" y="3549134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Call Class B</a:t>
            </a:r>
          </a:p>
        </p:txBody>
      </p:sp>
    </p:spTree>
    <p:extLst>
      <p:ext uri="{BB962C8B-B14F-4D97-AF65-F5344CB8AC3E}">
        <p14:creationId xmlns:p14="http://schemas.microsoft.com/office/powerpoint/2010/main" val="12825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67000" y="838200"/>
            <a:ext cx="3346704" cy="2590800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Network security on campus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Phone settings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Bytes </a:t>
            </a:r>
            <a:r>
              <a:rPr lang="en-US" dirty="0" smtClean="0"/>
              <a:t>manipulation</a:t>
            </a:r>
          </a:p>
          <a:p>
            <a:pPr>
              <a:buClrTx/>
              <a:buFont typeface="Arial" pitchFamily="34" charset="0"/>
              <a:buChar char="•"/>
            </a:pPr>
            <a:endParaRPr lang="en-US" dirty="0"/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Did not solve: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Sending Voice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4419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Take my time before coding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Draw many diagrams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Try to picture the problem in something I like, for me it was music.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When something stops my progress research it but if it takes to long ask somebody.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CS concepts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2822575" cy="1572768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CS350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Data structure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Socket programing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Assembly language 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24400" y="3048000"/>
            <a:ext cx="3429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Senior who take over my project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820517" y="3962400"/>
            <a:ext cx="2266084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Handling Bytes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Sources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143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7143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70671"/>
            <a:ext cx="7048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0"/>
            <a:ext cx="7143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87" y="970671"/>
            <a:ext cx="7143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70671"/>
            <a:ext cx="9429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03" y="970671"/>
            <a:ext cx="6667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70671"/>
            <a:ext cx="9429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51620"/>
            <a:ext cx="9239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362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37" y="2550062"/>
            <a:ext cx="2381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2534822"/>
            <a:ext cx="2143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4387" y="4114800"/>
            <a:ext cx="2462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Thanks to: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Dr. </a:t>
            </a:r>
            <a:r>
              <a:rPr lang="en-US" dirty="0" err="1" smtClean="0"/>
              <a:t>Pankratz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Dr. McVey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Dr. </a:t>
            </a:r>
            <a:r>
              <a:rPr lang="en-US" dirty="0" err="1" smtClean="0"/>
              <a:t>Agarwal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Chris </a:t>
            </a:r>
            <a:r>
              <a:rPr lang="en-US" dirty="0" err="1" smtClean="0"/>
              <a:t>Gusman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Gwynn </a:t>
            </a:r>
            <a:r>
              <a:rPr lang="en-US" dirty="0" err="1" smtClean="0"/>
              <a:t>Fewell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460 Classmates</a:t>
            </a:r>
          </a:p>
        </p:txBody>
      </p:sp>
    </p:spTree>
    <p:extLst>
      <p:ext uri="{BB962C8B-B14F-4D97-AF65-F5344CB8AC3E}">
        <p14:creationId xmlns:p14="http://schemas.microsoft.com/office/powerpoint/2010/main" val="24223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629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4724400" cy="2514600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International student from Mexico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Delicias</a:t>
            </a:r>
            <a:r>
              <a:rPr lang="en-US" dirty="0" smtClean="0">
                <a:solidFill>
                  <a:schemeClr val="tx1"/>
                </a:solidFill>
              </a:rPr>
              <a:t>, Chihuahua Mexico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Spanish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Sports and Music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9909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962399" cy="1143000"/>
          </a:xfrm>
        </p:spPr>
        <p:txBody>
          <a:bodyPr/>
          <a:lstStyle/>
          <a:p>
            <a:pPr marL="0" indent="0" algn="ctr">
              <a:buClrTx/>
              <a:buNone/>
            </a:pP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286000"/>
            <a:ext cx="6400800" cy="236220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Develop a walkie-talkie protocol and interface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Extend to pre-emptive bidirectional connections.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Consider many to many and client-server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512511" cy="1143000"/>
          </a:xfrm>
        </p:spPr>
        <p:txBody>
          <a:bodyPr/>
          <a:lstStyle/>
          <a:p>
            <a:pPr marL="0" indent="0" algn="ctr">
              <a:buClrTx/>
              <a:buNone/>
            </a:pPr>
            <a:r>
              <a:rPr lang="en-US" dirty="0" smtClean="0"/>
              <a:t>Brain Storming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2743200" cy="193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2743200" cy="22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2066165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Decided to go with the Client Server Approach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Ideas 1, 2 and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Decided to use TCP to communicate with the server and UDP to communicate between devices.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C# server and client communication TCP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C# clients communication using UDP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Android client and C# server communication TCP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Android client and C# client communication using UDP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131511" cy="1143000"/>
          </a:xfrm>
        </p:spPr>
        <p:txBody>
          <a:bodyPr/>
          <a:lstStyle/>
          <a:p>
            <a:pPr marL="0" indent="0" algn="ctr">
              <a:buClrTx/>
              <a:buNone/>
            </a:pPr>
            <a:r>
              <a:rPr lang="en-US" dirty="0"/>
              <a:t> </a:t>
            </a:r>
            <a:r>
              <a:rPr lang="en-US" dirty="0" smtClean="0"/>
              <a:t>TCP Sockets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00" y="1752600"/>
            <a:ext cx="2971800" cy="3886200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Create a Socket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Bind IP Address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Starts listening on one on the ports.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Accept connections, reads and writes to client side with a stream.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Sends and receives byte[] which interpretation depends on Protocol used by designer.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Close socket</a:t>
            </a:r>
          </a:p>
          <a:p>
            <a:pPr>
              <a:buClrTx/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800600" cy="400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096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Transmission Control Protocol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Must be connected to communicate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UDP Sockets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676400"/>
            <a:ext cx="3346704" cy="347472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Open the socket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Bind IP Address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/>
              <a:t>Sends and receives byte[] which interpretation depends on Protocol used by designer</a:t>
            </a:r>
            <a:r>
              <a:rPr lang="en-US" dirty="0" smtClean="0"/>
              <a:t>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Close socket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5732585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User Datagram Protocol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need to be connected to communicate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Thread Listener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581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4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172200" cy="7145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Programming Languages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82927" y="2025710"/>
            <a:ext cx="4572000" cy="415253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Server  C#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Client   C#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Android Application 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/>
              <a:t>XML for users graphics 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/>
              <a:t>Java for background work</a:t>
            </a:r>
          </a:p>
          <a:p>
            <a:pPr lvl="6">
              <a:buClrTx/>
              <a:buFont typeface="Wingdings" pitchFamily="2" charset="2"/>
              <a:buChar char="§"/>
            </a:pPr>
            <a:r>
              <a:rPr lang="en-US" dirty="0" smtClean="0"/>
              <a:t>I have more familiarity and access to android technologies.</a:t>
            </a:r>
            <a:endParaRPr lang="en-US" dirty="0"/>
          </a:p>
          <a:p>
            <a:pPr lvl="6">
              <a:buClrTx/>
              <a:buFont typeface="Wingdings" pitchFamily="2" charset="2"/>
              <a:buChar char="§"/>
            </a:pPr>
            <a:r>
              <a:rPr lang="en-US" dirty="0" smtClean="0"/>
              <a:t>Due to not having experience developing in these technologies before this project, android represented having a better starting point.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"/>
            <a:ext cx="16573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2" y="2472321"/>
            <a:ext cx="1621008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2" y="4343400"/>
            <a:ext cx="162100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43400"/>
            <a:ext cx="2286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0"/>
            <a:ext cx="754492" cy="63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2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724400"/>
            <a:ext cx="5979111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Server Structure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379"/>
            <a:ext cx="5334000" cy="400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9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348</TotalTime>
  <Words>653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Mobile To Mobile</vt:lpstr>
      <vt:lpstr>About Me</vt:lpstr>
      <vt:lpstr>Project</vt:lpstr>
      <vt:lpstr>Brain Storming</vt:lpstr>
      <vt:lpstr>PowerPoint Presentation</vt:lpstr>
      <vt:lpstr> TCP Sockets</vt:lpstr>
      <vt:lpstr>UDP Sockets</vt:lpstr>
      <vt:lpstr>Programming Languages Used</vt:lpstr>
      <vt:lpstr>Server Structure</vt:lpstr>
      <vt:lpstr>Client Structure</vt:lpstr>
      <vt:lpstr>First Step</vt:lpstr>
      <vt:lpstr>OnClick_Send</vt:lpstr>
      <vt:lpstr>Voice </vt:lpstr>
      <vt:lpstr>Complications</vt:lpstr>
      <vt:lpstr>PowerPoint Presentation</vt:lpstr>
      <vt:lpstr>Sources</vt:lpstr>
    </vt:vector>
  </TitlesOfParts>
  <Company>St. Norbert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To Mobile</dc:title>
  <dc:creator>Joel Rodriguez Rivas</dc:creator>
  <cp:lastModifiedBy>Joel Rodriguez Rivas</cp:lastModifiedBy>
  <cp:revision>29</cp:revision>
  <dcterms:created xsi:type="dcterms:W3CDTF">2012-04-22T19:41:21Z</dcterms:created>
  <dcterms:modified xsi:type="dcterms:W3CDTF">2012-04-23T03:41:26Z</dcterms:modified>
</cp:coreProperties>
</file>