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18D00-3F18-4F9A-90DA-72FE4106B9D0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3B8212-8B8A-468B-9936-1E8D922E8F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mpsci02.snc.edu/~wheemj/testmysql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Alumni Tracking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Micah Wheeler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1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 and implement an alumni tracking system for the computer science discipline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Requirements</a:t>
            </a:r>
          </a:p>
          <a:p>
            <a:r>
              <a:rPr lang="en-US" dirty="0" smtClean="0"/>
              <a:t>Perspective students </a:t>
            </a:r>
            <a:r>
              <a:rPr lang="en-US" dirty="0"/>
              <a:t>will use the system to investigate typical employment opportunities </a:t>
            </a:r>
            <a:r>
              <a:rPr lang="en-US" dirty="0" smtClean="0"/>
              <a:t>for </a:t>
            </a:r>
            <a:r>
              <a:rPr lang="en-US" dirty="0"/>
              <a:t>computer science majors.</a:t>
            </a:r>
            <a:br>
              <a:rPr lang="en-US" dirty="0"/>
            </a:br>
            <a:r>
              <a:rPr lang="en-US" dirty="0"/>
              <a:t>2. The computer science faculty will use the system to search for specific alumni information and to generate reports</a:t>
            </a:r>
            <a:br>
              <a:rPr lang="en-US" dirty="0"/>
            </a:br>
            <a:r>
              <a:rPr lang="en-US" dirty="0"/>
              <a:t>3. Alumni can submit new information for the </a:t>
            </a:r>
            <a:r>
              <a:rPr lang="en-US" dirty="0" smtClean="0"/>
              <a:t>system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Primary contacts are the computer science faculty and computer science </a:t>
            </a:r>
            <a:r>
              <a:rPr lang="en-US" dirty="0" smtClean="0"/>
              <a:t>seniors.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2"/>
            <a:r>
              <a:rPr lang="en-US" dirty="0" smtClean="0"/>
              <a:t>Similarities between </a:t>
            </a:r>
            <a:r>
              <a:rPr lang="en-US" dirty="0" err="1" smtClean="0"/>
              <a:t>mySQL</a:t>
            </a:r>
            <a:r>
              <a:rPr lang="en-US" dirty="0" smtClean="0"/>
              <a:t> and PL/SQL Developer</a:t>
            </a:r>
          </a:p>
          <a:p>
            <a:pPr lvl="2"/>
            <a:r>
              <a:rPr lang="en-US" dirty="0" smtClean="0"/>
              <a:t>Met with Scott </a:t>
            </a:r>
            <a:r>
              <a:rPr lang="en-US" dirty="0" err="1" smtClean="0"/>
              <a:t>Crevier</a:t>
            </a:r>
            <a:endParaRPr lang="en-US" dirty="0" smtClean="0"/>
          </a:p>
          <a:p>
            <a:pPr lvl="5"/>
            <a:r>
              <a:rPr lang="en-US" dirty="0" smtClean="0"/>
              <a:t>Kind of a mess</a:t>
            </a:r>
            <a:endParaRPr lang="en-US" dirty="0"/>
          </a:p>
          <a:p>
            <a:pPr lvl="1"/>
            <a:r>
              <a:rPr lang="en-US" dirty="0" smtClean="0"/>
              <a:t>PHP</a:t>
            </a:r>
          </a:p>
          <a:p>
            <a:pPr lvl="2"/>
            <a:r>
              <a:rPr lang="en-US" dirty="0" smtClean="0"/>
              <a:t>Similarities to other web based languages</a:t>
            </a:r>
          </a:p>
          <a:p>
            <a:pPr lvl="2"/>
            <a:r>
              <a:rPr lang="en-US" dirty="0" smtClean="0"/>
              <a:t>“New Pearl”</a:t>
            </a:r>
          </a:p>
          <a:p>
            <a:pPr lvl="1"/>
            <a:r>
              <a:rPr lang="en-US" dirty="0" smtClean="0"/>
              <a:t>Met with Alumni and CS discipline</a:t>
            </a:r>
          </a:p>
          <a:p>
            <a:pPr lvl="2"/>
            <a:r>
              <a:rPr lang="en-US" dirty="0" smtClean="0"/>
              <a:t>Gathered in-depth requirements  </a:t>
            </a:r>
          </a:p>
        </p:txBody>
      </p:sp>
    </p:spTree>
    <p:extLst>
      <p:ext uri="{BB962C8B-B14F-4D97-AF65-F5344CB8AC3E}">
        <p14:creationId xmlns:p14="http://schemas.microsoft.com/office/powerpoint/2010/main" val="89507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Done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E-R Diagram. Below are some Entity Relationship Diagrams I have created.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8305800" cy="33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7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Hello World-</a:t>
            </a:r>
            <a:r>
              <a:rPr lang="en-US" dirty="0" err="1" smtClean="0"/>
              <a:t>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table creation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50409"/>
            <a:ext cx="3276600" cy="44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4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World-</a:t>
            </a:r>
            <a:r>
              <a:rPr lang="en-US" dirty="0" err="1" smtClean="0"/>
              <a:t>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creation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http://compsci02.snc.edu/~wheemj/testmysql.php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7999"/>
            <a:ext cx="6096000" cy="342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44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r>
              <a:rPr lang="en-US" dirty="0" smtClean="0"/>
              <a:t>Fake data drawn up of what Queries and tables should look like populated.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data: Please fill out hand out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543800" cy="268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14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Where I’m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drawn up data into </a:t>
            </a:r>
            <a:r>
              <a:rPr lang="en-US" dirty="0" err="1" smtClean="0"/>
              <a:t>mySQL</a:t>
            </a:r>
            <a:r>
              <a:rPr lang="en-US" dirty="0" smtClean="0"/>
              <a:t> tables within my database and use real people(You guys)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Some type of protection and view only options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Design PHP interface</a:t>
            </a:r>
          </a:p>
          <a:p>
            <a:endParaRPr lang="en-US" dirty="0" smtClean="0"/>
          </a:p>
          <a:p>
            <a:r>
              <a:rPr lang="en-US" dirty="0" smtClean="0"/>
              <a:t>Link the </a:t>
            </a:r>
            <a:r>
              <a:rPr lang="en-US" dirty="0" err="1" smtClean="0"/>
              <a:t>mySQL</a:t>
            </a:r>
            <a:r>
              <a:rPr lang="en-US" dirty="0" smtClean="0"/>
              <a:t> database to PHP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8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305800" cy="1143000"/>
          </a:xfrm>
        </p:spPr>
        <p:txBody>
          <a:bodyPr/>
          <a:lstStyle/>
          <a:p>
            <a:r>
              <a:rPr lang="en-US" dirty="0" smtClean="0"/>
              <a:t>               Suggestions?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83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NC">
      <a:dk1>
        <a:srgbClr val="488F30"/>
      </a:dk1>
      <a:lt1>
        <a:srgbClr val="FFFF00"/>
      </a:lt1>
      <a:dk2>
        <a:srgbClr val="387025"/>
      </a:dk2>
      <a:lt2>
        <a:srgbClr val="FFFF00"/>
      </a:lt2>
      <a:accent1>
        <a:srgbClr val="3F7E29"/>
      </a:accent1>
      <a:accent2>
        <a:srgbClr val="54A838"/>
      </a:accent2>
      <a:accent3>
        <a:srgbClr val="B0DFA0"/>
      </a:accent3>
      <a:accent4>
        <a:srgbClr val="CAE9C0"/>
      </a:accent4>
      <a:accent5>
        <a:srgbClr val="54A838"/>
      </a:accent5>
      <a:accent6>
        <a:srgbClr val="54A838"/>
      </a:accent6>
      <a:hlink>
        <a:srgbClr val="000000"/>
      </a:hlink>
      <a:folHlink>
        <a:srgbClr val="FFFF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174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Alumni Tracking System</vt:lpstr>
      <vt:lpstr>Overview and Requirements</vt:lpstr>
      <vt:lpstr>What I’ve done</vt:lpstr>
      <vt:lpstr>What I’ve Done Cont.</vt:lpstr>
      <vt:lpstr>Hello World-ish</vt:lpstr>
      <vt:lpstr>Hello World-ish</vt:lpstr>
      <vt:lpstr>Sample Data</vt:lpstr>
      <vt:lpstr>Where I’m going</vt:lpstr>
      <vt:lpstr>               Suggestions?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Tracking System</dc:title>
  <dc:creator>micah</dc:creator>
  <cp:lastModifiedBy>micah</cp:lastModifiedBy>
  <cp:revision>9</cp:revision>
  <dcterms:created xsi:type="dcterms:W3CDTF">2012-03-06T15:22:13Z</dcterms:created>
  <dcterms:modified xsi:type="dcterms:W3CDTF">2012-03-07T01:32:10Z</dcterms:modified>
</cp:coreProperties>
</file>