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732E247-94DF-47F5-8876-C29A4BA3C48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087E3E-AE43-416E-9C21-D05CE9F9BC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534400" cy="2301240"/>
          </a:xfrm>
        </p:spPr>
        <p:txBody>
          <a:bodyPr/>
          <a:lstStyle/>
          <a:p>
            <a:r>
              <a:rPr lang="en-US" dirty="0" smtClean="0"/>
              <a:t>Destination Tracking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4173995" cy="1752600"/>
          </a:xfrm>
        </p:spPr>
        <p:txBody>
          <a:bodyPr/>
          <a:lstStyle/>
          <a:p>
            <a:r>
              <a:rPr lang="en-US" dirty="0" smtClean="0"/>
              <a:t>By: Matt Johnston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22200" dirty="0" smtClean="0">
                <a:solidFill>
                  <a:srgbClr val="00B0F0"/>
                </a:solidFill>
              </a:rPr>
              <a:t>Q&amp;A</a:t>
            </a:r>
            <a:endParaRPr lang="en-US" sz="2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system that will track the locations of travelers as they head towards a central destination. </a:t>
            </a:r>
          </a:p>
          <a:p>
            <a:r>
              <a:rPr lang="en-US" dirty="0" smtClean="0"/>
              <a:t>Travelers notify their location</a:t>
            </a:r>
          </a:p>
          <a:p>
            <a:r>
              <a:rPr lang="en-US" dirty="0" smtClean="0"/>
              <a:t>Updating visual display</a:t>
            </a:r>
          </a:p>
          <a:p>
            <a:r>
              <a:rPr lang="en-US" dirty="0" smtClean="0"/>
              <a:t>Provide visual and text directions </a:t>
            </a:r>
          </a:p>
          <a:p>
            <a:r>
              <a:rPr lang="en-US" dirty="0" smtClean="0"/>
              <a:t>Travelers based destinations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Accomplished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location rendering </a:t>
            </a:r>
          </a:p>
          <a:p>
            <a:r>
              <a:rPr lang="en-US" dirty="0" smtClean="0"/>
              <a:t>Text directions to destination</a:t>
            </a:r>
          </a:p>
          <a:p>
            <a:r>
              <a:rPr lang="en-US" dirty="0" smtClean="0"/>
              <a:t>Easy user interface 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800" t="36182" r="45834" b="22222"/>
          <a:stretch/>
        </p:blipFill>
        <p:spPr bwMode="auto">
          <a:xfrm>
            <a:off x="1400174" y="3276600"/>
            <a:ext cx="5915026" cy="3124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26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user defined stops</a:t>
            </a:r>
          </a:p>
          <a:p>
            <a:r>
              <a:rPr lang="en-US" dirty="0" smtClean="0"/>
              <a:t>Creating traveler designed routes </a:t>
            </a:r>
          </a:p>
        </p:txBody>
      </p:sp>
    </p:spTree>
    <p:extLst>
      <p:ext uri="{BB962C8B-B14F-4D97-AF65-F5344CB8AC3E}">
        <p14:creationId xmlns:p14="http://schemas.microsoft.com/office/powerpoint/2010/main" val="29734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Prototyping </a:t>
            </a:r>
          </a:p>
          <a:p>
            <a:r>
              <a:rPr lang="en-US" dirty="0" smtClean="0"/>
              <a:t>Code and Fix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 and error</a:t>
            </a:r>
          </a:p>
          <a:p>
            <a:r>
              <a:rPr lang="en-US" dirty="0" smtClean="0"/>
              <a:t>Intensive Reading</a:t>
            </a:r>
          </a:p>
          <a:p>
            <a:r>
              <a:rPr lang="en-US" dirty="0" smtClean="0"/>
              <a:t>Google API developers guide 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Pankratz</a:t>
            </a:r>
            <a:r>
              <a:rPr lang="en-US" dirty="0" smtClean="0"/>
              <a:t> &amp; Dr. McVey</a:t>
            </a:r>
          </a:p>
          <a:p>
            <a:endParaRPr lang="en-US" dirty="0"/>
          </a:p>
        </p:txBody>
      </p:sp>
      <p:pic>
        <p:nvPicPr>
          <p:cNvPr id="2050" name="Picture 2" descr="http://www.saidaonline.com/en/newsgfx/Google-Maps-logo-saidaon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4495800" cy="286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Helped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(esp. arrays)</a:t>
            </a:r>
          </a:p>
          <a:p>
            <a:r>
              <a:rPr lang="en-US" dirty="0" smtClean="0"/>
              <a:t>Development life cycle</a:t>
            </a:r>
          </a:p>
          <a:p>
            <a:r>
              <a:rPr lang="en-US" dirty="0" smtClean="0"/>
              <a:t>Adaptability to languages </a:t>
            </a:r>
            <a:endParaRPr lang="en-US" dirty="0"/>
          </a:p>
        </p:txBody>
      </p:sp>
      <p:pic>
        <p:nvPicPr>
          <p:cNvPr id="1026" name="Picture 2" descr="http://www.technologyuk.net/computing/software_development/images/development_life_cy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4038600" cy="313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GPS tracking ability</a:t>
            </a:r>
          </a:p>
          <a:p>
            <a:r>
              <a:rPr lang="en-US" dirty="0" smtClean="0"/>
              <a:t>Allow for more custom routes </a:t>
            </a:r>
          </a:p>
        </p:txBody>
      </p:sp>
    </p:spTree>
    <p:extLst>
      <p:ext uri="{BB962C8B-B14F-4D97-AF65-F5344CB8AC3E}">
        <p14:creationId xmlns:p14="http://schemas.microsoft.com/office/powerpoint/2010/main" val="8719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procrastinate </a:t>
            </a:r>
          </a:p>
          <a:p>
            <a:r>
              <a:rPr lang="en-US" dirty="0" smtClean="0"/>
              <a:t>Do in small pieces </a:t>
            </a:r>
          </a:p>
          <a:p>
            <a:r>
              <a:rPr lang="en-US" dirty="0" smtClean="0"/>
              <a:t>Use the people around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125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Destination Tracking System </vt:lpstr>
      <vt:lpstr>The Project  </vt:lpstr>
      <vt:lpstr>Accomplished  </vt:lpstr>
      <vt:lpstr>Problems</vt:lpstr>
      <vt:lpstr>Methodology</vt:lpstr>
      <vt:lpstr>HELP?!</vt:lpstr>
      <vt:lpstr>What Helped</vt:lpstr>
      <vt:lpstr>What Next </vt:lpstr>
      <vt:lpstr>Advice </vt:lpstr>
      <vt:lpstr>PowerPoint Presentation</vt:lpstr>
    </vt:vector>
  </TitlesOfParts>
  <Company>St. Norbert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Destination Tracking System</dc:title>
  <dc:creator>temp</dc:creator>
  <cp:lastModifiedBy>temp</cp:lastModifiedBy>
  <cp:revision>5</cp:revision>
  <dcterms:created xsi:type="dcterms:W3CDTF">2013-04-22T18:21:58Z</dcterms:created>
  <dcterms:modified xsi:type="dcterms:W3CDTF">2013-04-22T19:29:11Z</dcterms:modified>
</cp:coreProperties>
</file>