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F71A-6D1C-4FD6-BB20-F382AEB7653A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A7917-3D58-4703-8A1A-FF5280B90E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F71A-6D1C-4FD6-BB20-F382AEB7653A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7917-3D58-4703-8A1A-FF5280B90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F71A-6D1C-4FD6-BB20-F382AEB7653A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7917-3D58-4703-8A1A-FF5280B90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9CF71A-6D1C-4FD6-BB20-F382AEB7653A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8A7917-3D58-4703-8A1A-FF5280B90E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F71A-6D1C-4FD6-BB20-F382AEB7653A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A7917-3D58-4703-8A1A-FF5280B90E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9CF71A-6D1C-4FD6-BB20-F382AEB7653A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8A7917-3D58-4703-8A1A-FF5280B90E0E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9CF71A-6D1C-4FD6-BB20-F382AEB7653A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8A7917-3D58-4703-8A1A-FF5280B90E0E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F71A-6D1C-4FD6-BB20-F382AEB7653A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A7917-3D58-4703-8A1A-FF5280B90E0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F71A-6D1C-4FD6-BB20-F382AEB7653A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A7917-3D58-4703-8A1A-FF5280B90E0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9CF71A-6D1C-4FD6-BB20-F382AEB7653A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8A7917-3D58-4703-8A1A-FF5280B90E0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9CF71A-6D1C-4FD6-BB20-F382AEB7653A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8A7917-3D58-4703-8A1A-FF5280B90E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D9CF71A-6D1C-4FD6-BB20-F382AEB7653A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88A7917-3D58-4703-8A1A-FF5280B90E0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Abendroth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</a:t>
            </a:r>
            <a:r>
              <a:rPr lang="en-US" dirty="0" smtClean="0"/>
              <a:t>To </a:t>
            </a:r>
            <a:r>
              <a:rPr lang="en-US" dirty="0" smtClean="0"/>
              <a:t>Door</a:t>
            </a:r>
            <a:endParaRPr lang="en-US" dirty="0"/>
          </a:p>
        </p:txBody>
      </p:sp>
      <p:pic>
        <p:nvPicPr>
          <p:cNvPr id="8195" name="Picture 3" descr="C:\Users\Ryan\Documents\CSCI 460\Website\uploads\2\0\0\3\20037271\header_images\1392182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2218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Get and store driver location via mobile “driver responsibility” of the application.</a:t>
            </a:r>
          </a:p>
          <a:p>
            <a:r>
              <a:rPr lang="en-US" dirty="0" smtClean="0"/>
              <a:t>Get distance to destinations along actual route taken (with directions from Google).</a:t>
            </a:r>
          </a:p>
          <a:p>
            <a:r>
              <a:rPr lang="en-US" dirty="0" smtClean="0"/>
              <a:t>Multiple taxis and passenger limitations.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Start right </a:t>
            </a:r>
            <a:r>
              <a:rPr lang="en-US" dirty="0" smtClean="0"/>
              <a:t>away</a:t>
            </a:r>
          </a:p>
          <a:p>
            <a:r>
              <a:rPr lang="en-US" dirty="0" smtClean="0"/>
              <a:t>Manage your time in a way where you allow yourself to always spend time on the project regularly</a:t>
            </a:r>
            <a:endParaRPr lang="en-US" dirty="0" smtClean="0"/>
          </a:p>
          <a:p>
            <a:r>
              <a:rPr lang="en-US" dirty="0" smtClean="0"/>
              <a:t>Stay aligned with project requirements and </a:t>
            </a:r>
            <a:r>
              <a:rPr lang="en-US" dirty="0" smtClean="0"/>
              <a:t>scope</a:t>
            </a:r>
            <a:endParaRPr lang="en-US" dirty="0" smtClean="0"/>
          </a:p>
          <a:p>
            <a:r>
              <a:rPr lang="en-US" dirty="0" smtClean="0"/>
              <a:t>Don’t hesitate to ask for help and/or direction</a:t>
            </a:r>
          </a:p>
          <a:p>
            <a:r>
              <a:rPr lang="en-US" dirty="0" smtClean="0"/>
              <a:t>Don’t stay stuck on a single issue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24299"/>
            <a:ext cx="3692236" cy="276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4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Drivers, </a:t>
            </a:r>
            <a:r>
              <a:rPr lang="en-US" dirty="0" smtClean="0"/>
              <a:t>passengers, </a:t>
            </a:r>
            <a:r>
              <a:rPr lang="en-US" dirty="0" smtClean="0"/>
              <a:t>and destinations are presented visually on a map.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map is updated after an event: request, pickup, drop off…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Pickups can be requested and cancelled at any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Handle multiple taxis.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drivers “what if” capabilities so they can make efficient decisions.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Save the sequence of events and play back.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Distances between objects are computed and displayed.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taxi has a maximum number of riders.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riders have specific scheduled appointments.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and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Passengers and locations are presented on a map.</a:t>
            </a:r>
          </a:p>
          <a:p>
            <a:r>
              <a:rPr lang="en-US" dirty="0" smtClean="0"/>
              <a:t>The map is updated with selection of route and arrival at destinations (pickups and drop-offs).</a:t>
            </a:r>
          </a:p>
          <a:p>
            <a:r>
              <a:rPr lang="en-US" dirty="0" smtClean="0"/>
              <a:t>Drivers are given “what if” capabilities with ability to select route.</a:t>
            </a:r>
          </a:p>
          <a:p>
            <a:r>
              <a:rPr lang="en-US" dirty="0" smtClean="0"/>
              <a:t>Distances between destinations is calculated and displayed.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48863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6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Pickups can be requested and cancelled at any time.</a:t>
            </a:r>
          </a:p>
          <a:p>
            <a:r>
              <a:rPr lang="en-US" dirty="0"/>
              <a:t>Handle multiple taxis.</a:t>
            </a:r>
          </a:p>
          <a:p>
            <a:r>
              <a:rPr lang="en-US" dirty="0"/>
              <a:t>Save the sequence of events and play back.</a:t>
            </a:r>
          </a:p>
          <a:p>
            <a:r>
              <a:rPr lang="en-US" dirty="0"/>
              <a:t>Some riders have specific scheduled appointments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5514974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Utilized </a:t>
            </a:r>
            <a:r>
              <a:rPr lang="en-US" sz="2400" dirty="0" err="1" smtClean="0"/>
              <a:t>GMap</a:t>
            </a:r>
            <a:r>
              <a:rPr lang="en-US" sz="2400" dirty="0" smtClean="0"/>
              <a:t> references to display a map to navigate with</a:t>
            </a:r>
          </a:p>
          <a:p>
            <a:r>
              <a:rPr lang="en-US" sz="2400" dirty="0" smtClean="0"/>
              <a:t>Incorporated Geocoding references to retrieve the latitude and longitude of a location and place a marker at that point</a:t>
            </a:r>
          </a:p>
          <a:p>
            <a:r>
              <a:rPr lang="en-US" sz="2400" dirty="0" smtClean="0"/>
              <a:t>To find distances between two points I used the </a:t>
            </a:r>
            <a:r>
              <a:rPr lang="en-US" sz="2400" dirty="0" err="1" smtClean="0"/>
              <a:t>haversine</a:t>
            </a:r>
            <a:r>
              <a:rPr lang="en-US" sz="2400" dirty="0" smtClean="0"/>
              <a:t> formula to calculate the distance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791691" cy="27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Getting the map and marks to display</a:t>
            </a:r>
          </a:p>
          <a:p>
            <a:r>
              <a:rPr lang="en-US" sz="2400" dirty="0" smtClean="0"/>
              <a:t>Google queries</a:t>
            </a:r>
          </a:p>
          <a:p>
            <a:r>
              <a:rPr lang="en-US" sz="2400" dirty="0" smtClean="0"/>
              <a:t>Google API can’t find some addresses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4343400"/>
            <a:ext cx="2905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1"/>
            <a:ext cx="4876800" cy="262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5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7680960" cy="10668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10258"/>
            <a:ext cx="4572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5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5210174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Agile Method</a:t>
            </a:r>
          </a:p>
          <a:p>
            <a:r>
              <a:rPr lang="en-US" sz="2800" dirty="0" smtClean="0"/>
              <a:t>Ask professors</a:t>
            </a:r>
          </a:p>
          <a:p>
            <a:r>
              <a:rPr lang="en-US" sz="2800" dirty="0" smtClean="0"/>
              <a:t>Ask classmates</a:t>
            </a:r>
          </a:p>
          <a:p>
            <a:r>
              <a:rPr lang="en-US" sz="2800" dirty="0" smtClean="0"/>
              <a:t>Start with something work and end with something working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Techniques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0570"/>
            <a:ext cx="2619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0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 to Computer Programming (CSCI 110)</a:t>
            </a:r>
          </a:p>
          <a:p>
            <a:r>
              <a:rPr lang="en-US" sz="2400" dirty="0" smtClean="0"/>
              <a:t>Database Modeling and Techniques (CSCI 330)</a:t>
            </a:r>
          </a:p>
          <a:p>
            <a:r>
              <a:rPr lang="en-US" sz="2400" dirty="0" smtClean="0"/>
              <a:t>Event Programming (CSCI 350)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497</TotalTime>
  <Words>362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Mylar</vt:lpstr>
      <vt:lpstr>Door To Door</vt:lpstr>
      <vt:lpstr>Definition and Requirements</vt:lpstr>
      <vt:lpstr>Solutions</vt:lpstr>
      <vt:lpstr>Exceptions</vt:lpstr>
      <vt:lpstr>Methodology</vt:lpstr>
      <vt:lpstr>Problems</vt:lpstr>
      <vt:lpstr>Demo</vt:lpstr>
      <vt:lpstr>Learning Techniques</vt:lpstr>
      <vt:lpstr>Past Knowledge</vt:lpstr>
      <vt:lpstr>Extensions</vt:lpstr>
      <vt:lpstr>Advice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 to Door</dc:title>
  <dc:creator>Ryan Abendroth</dc:creator>
  <cp:lastModifiedBy>Ryan Abendroth</cp:lastModifiedBy>
  <cp:revision>21</cp:revision>
  <dcterms:created xsi:type="dcterms:W3CDTF">2014-05-01T01:17:34Z</dcterms:created>
  <dcterms:modified xsi:type="dcterms:W3CDTF">2014-05-01T19:43:08Z</dcterms:modified>
</cp:coreProperties>
</file>