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627" autoAdjust="0"/>
  </p:normalViewPr>
  <p:slideViewPr>
    <p:cSldViewPr>
      <p:cViewPr varScale="1">
        <p:scale>
          <a:sx n="50" d="100"/>
          <a:sy n="50" d="100"/>
        </p:scale>
        <p:origin x="-19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E6325-B2A1-4A6A-9504-B85AF5CF990F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3C467-FF65-4009-970B-A18C742C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53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Naudio</a:t>
            </a:r>
            <a:r>
              <a:rPr lang="en-US" sz="1400" baseline="0" dirty="0" smtClean="0"/>
              <a:t> a great decision</a:t>
            </a:r>
            <a:r>
              <a:rPr lang="en-US" sz="1400" dirty="0" smtClean="0"/>
              <a:t>. It</a:t>
            </a:r>
            <a:r>
              <a:rPr lang="en-US" sz="1400" baseline="0" dirty="0" smtClean="0"/>
              <a:t> was used to handle audio playback. </a:t>
            </a:r>
            <a:endParaRPr lang="en-US" sz="1400" baseline="0" dirty="0" smtClean="0"/>
          </a:p>
          <a:p>
            <a:endParaRPr lang="en-US" sz="1400" baseline="0" dirty="0" smtClean="0"/>
          </a:p>
          <a:p>
            <a:r>
              <a:rPr lang="en-US" sz="1400" baseline="0" dirty="0" smtClean="0"/>
              <a:t>Helped </a:t>
            </a:r>
            <a:r>
              <a:rPr lang="en-US" sz="1400" baseline="0" dirty="0" smtClean="0"/>
              <a:t>with the </a:t>
            </a:r>
            <a:r>
              <a:rPr lang="en-US" sz="1400" baseline="0" dirty="0" smtClean="0"/>
              <a:t>concatenation and trimming </a:t>
            </a:r>
            <a:r>
              <a:rPr lang="en-US" sz="1400" baseline="0" dirty="0" smtClean="0"/>
              <a:t>of wav files</a:t>
            </a:r>
            <a:r>
              <a:rPr lang="en-US" sz="1400" baseline="0" dirty="0" smtClean="0"/>
              <a:t>.</a:t>
            </a:r>
          </a:p>
          <a:p>
            <a:endParaRPr lang="en-US" sz="1400" baseline="0" dirty="0" smtClean="0"/>
          </a:p>
          <a:p>
            <a:r>
              <a:rPr lang="en-US" sz="1400" baseline="0" dirty="0" smtClean="0"/>
              <a:t>Waveform timeline was very hard to get working and eventually decided that it was more trouble than it was currently worth.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3C467-FF65-4009-970B-A18C742C564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3718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Stack overflow –</a:t>
            </a:r>
            <a:r>
              <a:rPr lang="en-US" baseline="0" dirty="0" smtClean="0"/>
              <a:t> put links to functions in my code</a:t>
            </a:r>
          </a:p>
          <a:p>
            <a:r>
              <a:rPr lang="en-US" baseline="0" dirty="0" smtClean="0"/>
              <a:t>For Dr. McVey talk about paint issues I was having and her help</a:t>
            </a:r>
          </a:p>
          <a:p>
            <a:r>
              <a:rPr lang="en-US" baseline="0" dirty="0" smtClean="0"/>
              <a:t>Dr. Pankratz all design questions went through him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3C467-FF65-4009-970B-A18C742C56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35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Since this was a C# program Event</a:t>
            </a:r>
            <a:r>
              <a:rPr lang="en-US" baseline="0" dirty="0" smtClean="0"/>
              <a:t> Programming helped</a:t>
            </a:r>
          </a:p>
          <a:p>
            <a:r>
              <a:rPr lang="en-US" baseline="0" dirty="0" smtClean="0"/>
              <a:t>	access database</a:t>
            </a:r>
          </a:p>
          <a:p>
            <a:r>
              <a:rPr lang="en-US" baseline="0" dirty="0" smtClean="0"/>
              <a:t>	events and form programming</a:t>
            </a:r>
          </a:p>
          <a:p>
            <a:r>
              <a:rPr lang="en-US" baseline="0" dirty="0" smtClean="0"/>
              <a:t>Data structures</a:t>
            </a:r>
          </a:p>
          <a:p>
            <a:r>
              <a:rPr lang="en-US" baseline="0" dirty="0" smtClean="0"/>
              <a:t>	used queues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3C467-FF65-4009-970B-A18C742C56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083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first I was not sure how I was going to handle new wav files so I </a:t>
            </a:r>
            <a:r>
              <a:rPr lang="en-US" smtClean="0"/>
              <a:t>recorded myself</a:t>
            </a:r>
            <a:r>
              <a:rPr lang="en-US" baseline="0" smtClean="0"/>
              <a:t> and used that.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3C467-FF65-4009-970B-A18C742C56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34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Talk about what columns were added to the initial database.</a:t>
            </a:r>
          </a:p>
          <a:p>
            <a:r>
              <a:rPr lang="en-US" sz="1400" dirty="0" smtClean="0"/>
              <a:t>There were probably more than were actually needed</a:t>
            </a:r>
          </a:p>
          <a:p>
            <a:endParaRPr lang="en-US" sz="1400" dirty="0" smtClean="0"/>
          </a:p>
          <a:p>
            <a:r>
              <a:rPr lang="en-US" sz="1400" dirty="0" smtClean="0"/>
              <a:t>Initial</a:t>
            </a:r>
            <a:r>
              <a:rPr lang="en-US" sz="1400" baseline="0" dirty="0" smtClean="0"/>
              <a:t> just recorded and saved words just so I could get a proof of concept.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3C467-FF65-4009-970B-A18C742C564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16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thought that speech recognition would have been cool but it was very unreliable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Say test get the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3C467-FF65-4009-970B-A18C742C56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10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essentially just typed out the sentence that you wanted and hoped that the words were in the database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Talk about the concatenation</a:t>
            </a:r>
            <a:r>
              <a:rPr lang="en-US" baseline="0" dirty="0" smtClean="0"/>
              <a:t> of wav files</a:t>
            </a:r>
          </a:p>
          <a:p>
            <a:r>
              <a:rPr lang="en-US" baseline="0" dirty="0" smtClean="0"/>
              <a:t>	Essentially just a dump of each file after each other. Giant copy and </a:t>
            </a:r>
            <a:r>
              <a:rPr lang="en-US" baseline="0" dirty="0" smtClean="0"/>
              <a:t>paste</a:t>
            </a:r>
          </a:p>
          <a:p>
            <a:endParaRPr lang="en-US" baseline="0" dirty="0" smtClean="0"/>
          </a:p>
          <a:p>
            <a:r>
              <a:rPr lang="en-US" dirty="0" smtClean="0"/>
              <a:t>Flaw</a:t>
            </a:r>
            <a:r>
              <a:rPr lang="en-US" baseline="0" dirty="0" smtClean="0"/>
              <a:t> was that the user would need to know all possible </a:t>
            </a:r>
            <a:r>
              <a:rPr lang="en-US" baseline="0" dirty="0" smtClean="0"/>
              <a:t>snippets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another stepping stone part of the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3C467-FF65-4009-970B-A18C742C56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26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Initially was thinking</a:t>
            </a:r>
            <a:r>
              <a:rPr lang="en-US" baseline="0" dirty="0" smtClean="0"/>
              <a:t> that just words would be saved</a:t>
            </a:r>
          </a:p>
          <a:p>
            <a:r>
              <a:rPr lang="en-US" baseline="0" dirty="0" smtClean="0"/>
              <a:t>Talk about the words</a:t>
            </a:r>
          </a:p>
          <a:p>
            <a:r>
              <a:rPr lang="en-US" baseline="0" dirty="0" smtClean="0"/>
              <a:t>Add words button and click for each word</a:t>
            </a:r>
          </a:p>
          <a:p>
            <a:r>
              <a:rPr lang="en-US" baseline="0" dirty="0" smtClean="0"/>
              <a:t>Decided that it was too complicated of a screen to be using, numbers wouldn’t mean anything to the average user.</a:t>
            </a:r>
          </a:p>
          <a:p>
            <a:r>
              <a:rPr lang="en-US" baseline="0" dirty="0" smtClean="0"/>
              <a:t>Talk about the helpful things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Trimming sound files</a:t>
            </a:r>
          </a:p>
          <a:p>
            <a:r>
              <a:rPr lang="en-US" baseline="0" dirty="0" smtClean="0"/>
              <a:t>	To get the start and the end I used functions I found online which essentially find the number of bytes per millisecond and then trim out the 	bytes that the user marks out.</a:t>
            </a:r>
          </a:p>
          <a:p>
            <a:r>
              <a:rPr lang="en-US" baseline="0" dirty="0" smtClean="0"/>
              <a:t>	Can try to go into more detail later.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	Have start time and end time in milliseconds</a:t>
            </a:r>
          </a:p>
          <a:p>
            <a:r>
              <a:rPr lang="en-US" baseline="0" dirty="0" smtClean="0"/>
              <a:t>	Find bytes per millisecond = </a:t>
            </a:r>
            <a:r>
              <a:rPr lang="en-US" baseline="0" dirty="0" err="1" smtClean="0"/>
              <a:t>WaveFormat.AverageBytesPerSecond</a:t>
            </a:r>
            <a:r>
              <a:rPr lang="en-US" baseline="0" dirty="0" smtClean="0"/>
              <a:t> / 1000</a:t>
            </a:r>
          </a:p>
          <a:p>
            <a:r>
              <a:rPr lang="en-US" baseline="0" dirty="0" smtClean="0"/>
              <a:t>	start = milliseconds from start * </a:t>
            </a:r>
            <a:r>
              <a:rPr lang="en-US" baseline="0" dirty="0" err="1" smtClean="0"/>
              <a:t>bytesPerMilliSecond</a:t>
            </a:r>
            <a:endParaRPr lang="en-US" baseline="0" dirty="0" smtClean="0"/>
          </a:p>
          <a:p>
            <a:r>
              <a:rPr lang="en-US" baseline="0" dirty="0" smtClean="0"/>
              <a:t>	end = milliseconds from start * </a:t>
            </a:r>
            <a:r>
              <a:rPr lang="en-US" baseline="0" dirty="0" err="1" smtClean="0"/>
              <a:t>bytesPerMilliSecond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	moved position to start</a:t>
            </a:r>
          </a:p>
          <a:p>
            <a:r>
              <a:rPr lang="en-US" baseline="0" dirty="0" smtClean="0"/>
              <a:t>	while position &lt; end write data to the new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3C467-FF65-4009-970B-A18C742C564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32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Was going to try and make</a:t>
            </a:r>
            <a:r>
              <a:rPr lang="en-US" baseline="0" dirty="0" smtClean="0"/>
              <a:t> a custom wave form time line but the drawing on it was not very good</a:t>
            </a:r>
          </a:p>
          <a:p>
            <a:r>
              <a:rPr lang="en-US" baseline="0" dirty="0" smtClean="0"/>
              <a:t>	Decided on the track bar which actually moves pretty smoothly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3C467-FF65-4009-970B-A18C742C564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942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why the layout ended up being what it 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3C467-FF65-4009-970B-A18C742C564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923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why each snippet is saved as its</a:t>
            </a:r>
            <a:r>
              <a:rPr lang="en-US" baseline="0" dirty="0" smtClean="0"/>
              <a:t> own </a:t>
            </a:r>
            <a:r>
              <a:rPr lang="en-US" baseline="0" dirty="0" smtClean="0"/>
              <a:t>file</a:t>
            </a:r>
          </a:p>
          <a:p>
            <a:endParaRPr lang="en-US" dirty="0" smtClean="0"/>
          </a:p>
          <a:p>
            <a:r>
              <a:rPr lang="en-US" dirty="0" smtClean="0"/>
              <a:t>There</a:t>
            </a:r>
            <a:r>
              <a:rPr lang="en-US" baseline="0" dirty="0" smtClean="0"/>
              <a:t> is no primary index because there could be a hash collision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3C467-FF65-4009-970B-A18C742C564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99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http://www.voiptroubleshooter.com/open_speech/index.html</a:t>
            </a:r>
          </a:p>
          <a:p>
            <a:endParaRPr lang="en-US" dirty="0" smtClean="0"/>
          </a:p>
          <a:p>
            <a:r>
              <a:rPr lang="en-US" dirty="0" smtClean="0"/>
              <a:t>The Open </a:t>
            </a:r>
            <a:r>
              <a:rPr lang="en-US" smtClean="0"/>
              <a:t>Speech Repository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3C467-FF65-4009-970B-A18C742C56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84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B657-1980-496B-A2FF-996D9DD6BAAF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F9E206-9F5A-4789-BCBD-41B8C3F876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B657-1980-496B-A2FF-996D9DD6BAAF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E206-9F5A-4789-BCBD-41B8C3F87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B657-1980-496B-A2FF-996D9DD6BAAF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E206-9F5A-4789-BCBD-41B8C3F87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B657-1980-496B-A2FF-996D9DD6BAAF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E206-9F5A-4789-BCBD-41B8C3F87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B657-1980-496B-A2FF-996D9DD6BAAF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E206-9F5A-4789-BCBD-41B8C3F87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B657-1980-496B-A2FF-996D9DD6BAAF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E206-9F5A-4789-BCBD-41B8C3F876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B657-1980-496B-A2FF-996D9DD6BAAF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E206-9F5A-4789-BCBD-41B8C3F876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B657-1980-496B-A2FF-996D9DD6BAAF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E206-9F5A-4789-BCBD-41B8C3F87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B657-1980-496B-A2FF-996D9DD6BAAF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E206-9F5A-4789-BCBD-41B8C3F87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B657-1980-496B-A2FF-996D9DD6BAAF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E206-9F5A-4789-BCBD-41B8C3F87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B657-1980-496B-A2FF-996D9DD6BAAF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E206-9F5A-4789-BCBD-41B8C3F87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28FB657-1980-496B-A2FF-996D9DD6BAAF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EF9E206-9F5A-4789-BCBD-41B8C3F8763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Senior Capstone:</a:t>
            </a:r>
            <a:br>
              <a:rPr lang="en-US" dirty="0" smtClean="0"/>
            </a:br>
            <a:r>
              <a:rPr lang="en-US" dirty="0" smtClean="0"/>
              <a:t>Voice Editor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Nathan Heppe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8: Final Data Structure and saving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</a:p>
          <a:p>
            <a:r>
              <a:rPr lang="en-US" dirty="0"/>
              <a:t>Decided to create new file for snippet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897908940"/>
              </p:ext>
            </p:extLst>
          </p:nvPr>
        </p:nvGraphicFramePr>
        <p:xfrm>
          <a:off x="914399" y="4953000"/>
          <a:ext cx="6934200" cy="736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/>
                <a:gridCol w="1155700"/>
                <a:gridCol w="1155700"/>
                <a:gridCol w="1155700"/>
                <a:gridCol w="1155700"/>
                <a:gridCol w="1155700"/>
              </a:tblGrid>
              <a:tr h="368113">
                <a:tc>
                  <a:txBody>
                    <a:bodyPr/>
                    <a:lstStyle/>
                    <a:p>
                      <a:r>
                        <a:rPr lang="en-US" dirty="0" smtClean="0"/>
                        <a:t>Hash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</a:tr>
              <a:tr h="368113">
                <a:tc>
                  <a:txBody>
                    <a:bodyPr/>
                    <a:lstStyle/>
                    <a:p>
                      <a:r>
                        <a:rPr lang="en-US" dirty="0" smtClean="0"/>
                        <a:t>Hash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91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I would like to add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Drag and drop on the sentence creation form</a:t>
            </a:r>
          </a:p>
          <a:p>
            <a:r>
              <a:rPr lang="en-US" dirty="0" smtClean="0"/>
              <a:t>Embed the database rather than use access</a:t>
            </a:r>
          </a:p>
          <a:p>
            <a:pPr lvl="1"/>
            <a:r>
              <a:rPr lang="en-US" dirty="0" smtClean="0"/>
              <a:t>Access requires office to be installed on the computer</a:t>
            </a:r>
          </a:p>
          <a:p>
            <a:r>
              <a:rPr lang="en-US" dirty="0" smtClean="0"/>
              <a:t>Add a snippet manager</a:t>
            </a:r>
          </a:p>
          <a:p>
            <a:pPr lvl="1"/>
            <a:r>
              <a:rPr lang="en-US" dirty="0" smtClean="0"/>
              <a:t>Delete</a:t>
            </a:r>
          </a:p>
          <a:p>
            <a:pPr lvl="1"/>
            <a:r>
              <a:rPr lang="en-US" dirty="0" smtClean="0"/>
              <a:t>Rename</a:t>
            </a:r>
          </a:p>
          <a:p>
            <a:pPr lvl="1"/>
            <a:r>
              <a:rPr lang="en-US" dirty="0" smtClean="0"/>
              <a:t>Preview</a:t>
            </a:r>
          </a:p>
          <a:p>
            <a:r>
              <a:rPr lang="en-US" dirty="0" smtClean="0"/>
              <a:t>Make </a:t>
            </a:r>
            <a:r>
              <a:rPr lang="en-US" dirty="0" smtClean="0"/>
              <a:t>an installer for the 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Handle </a:t>
            </a:r>
            <a:r>
              <a:rPr lang="en-US" dirty="0" err="1" smtClean="0"/>
              <a:t>Naudio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84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Took small steps and built up</a:t>
            </a:r>
          </a:p>
          <a:p>
            <a:pPr lvl="1"/>
            <a:r>
              <a:rPr lang="en-US" dirty="0" smtClean="0"/>
              <a:t>Savings words to saving snippets</a:t>
            </a:r>
          </a:p>
          <a:p>
            <a:pPr lvl="1"/>
            <a:r>
              <a:rPr lang="en-US" dirty="0" smtClean="0"/>
              <a:t>Building sentence from typing to using a list box</a:t>
            </a:r>
          </a:p>
          <a:p>
            <a:pPr lvl="1"/>
            <a:r>
              <a:rPr lang="en-US" dirty="0" smtClean="0"/>
              <a:t>Recorded before loading in files</a:t>
            </a:r>
          </a:p>
          <a:p>
            <a:r>
              <a:rPr lang="en-US" dirty="0" smtClean="0"/>
              <a:t>Created a CustomSound Class</a:t>
            </a:r>
          </a:p>
          <a:p>
            <a:pPr lvl="1"/>
            <a:r>
              <a:rPr lang="en-US" dirty="0" smtClean="0"/>
              <a:t>Handled the trimming and concatenation</a:t>
            </a:r>
          </a:p>
          <a:p>
            <a:pPr lvl="1"/>
            <a:r>
              <a:rPr lang="en-US" dirty="0" smtClean="0"/>
              <a:t>Include audio playback and file loading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90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96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questions</a:t>
            </a:r>
          </a:p>
          <a:p>
            <a:pPr lvl="1"/>
            <a:r>
              <a:rPr lang="en-US" dirty="0" smtClean="0"/>
              <a:t>Primarily searched the internet for answers</a:t>
            </a:r>
          </a:p>
          <a:p>
            <a:pPr lvl="2"/>
            <a:r>
              <a:rPr lang="en-US" dirty="0" smtClean="0"/>
              <a:t>Concatenate and trim functions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sked Dr. McVey for input</a:t>
            </a:r>
          </a:p>
          <a:p>
            <a:pPr lvl="2"/>
            <a:r>
              <a:rPr lang="en-US" dirty="0" smtClean="0"/>
              <a:t>Track bar instead of custom waveform timeline</a:t>
            </a:r>
          </a:p>
          <a:p>
            <a:r>
              <a:rPr lang="en-US" dirty="0" smtClean="0"/>
              <a:t>Design questions</a:t>
            </a:r>
          </a:p>
          <a:p>
            <a:pPr lvl="1"/>
            <a:r>
              <a:rPr lang="en-US" dirty="0"/>
              <a:t>Asked Dr. </a:t>
            </a:r>
            <a:r>
              <a:rPr lang="en-US" dirty="0" smtClean="0"/>
              <a:t>Pankratz for </a:t>
            </a:r>
            <a:r>
              <a:rPr lang="en-US" dirty="0"/>
              <a:t>input</a:t>
            </a:r>
          </a:p>
        </p:txBody>
      </p:sp>
    </p:spTree>
    <p:extLst>
      <p:ext uri="{BB962C8B-B14F-4D97-AF65-F5344CB8AC3E}">
        <p14:creationId xmlns:p14="http://schemas.microsoft.com/office/powerpoint/2010/main" val="35681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 Programming</a:t>
            </a:r>
          </a:p>
          <a:p>
            <a:pPr lvl="1"/>
            <a:r>
              <a:rPr lang="en-US" dirty="0" smtClean="0"/>
              <a:t>Used access databases</a:t>
            </a:r>
          </a:p>
          <a:p>
            <a:r>
              <a:rPr lang="en-US" dirty="0" smtClean="0"/>
              <a:t>Data structures</a:t>
            </a:r>
          </a:p>
          <a:p>
            <a:pPr lvl="1"/>
            <a:r>
              <a:rPr lang="en-US" dirty="0" smtClean="0"/>
              <a:t>Used queues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56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</a:t>
            </a:r>
            <a:r>
              <a:rPr lang="en-US" dirty="0" smtClean="0"/>
              <a:t>and get a waveform timeline working</a:t>
            </a:r>
          </a:p>
          <a:p>
            <a:r>
              <a:rPr lang="en-US" dirty="0" smtClean="0"/>
              <a:t>Include </a:t>
            </a:r>
            <a:r>
              <a:rPr lang="en-US" dirty="0" smtClean="0"/>
              <a:t>speech recognition</a:t>
            </a:r>
          </a:p>
          <a:p>
            <a:pPr lvl="1"/>
            <a:r>
              <a:rPr lang="en-US" dirty="0" smtClean="0"/>
              <a:t>Somehow map words to specific locations in the file</a:t>
            </a:r>
          </a:p>
          <a:p>
            <a:r>
              <a:rPr lang="en-US" dirty="0" smtClean="0"/>
              <a:t>Allow for any audio file to be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49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Naudio</a:t>
            </a:r>
          </a:p>
          <a:p>
            <a:pPr lvl="1"/>
            <a:r>
              <a:rPr lang="en-US" dirty="0" smtClean="0"/>
              <a:t>Very powerful in what it lets you do</a:t>
            </a:r>
          </a:p>
          <a:p>
            <a:pPr lvl="1"/>
            <a:r>
              <a:rPr lang="en-US" dirty="0" smtClean="0"/>
              <a:t>Can use more than just WAV files</a:t>
            </a:r>
          </a:p>
          <a:p>
            <a:r>
              <a:rPr lang="en-US" dirty="0" smtClean="0"/>
              <a:t>If you have to make a work around for the time being do 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06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 &amp;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47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user can easily mark a voice snippet</a:t>
            </a:r>
          </a:p>
          <a:p>
            <a:r>
              <a:rPr lang="en-US" dirty="0" smtClean="0"/>
              <a:t>Save snippets to an appropriate data structure</a:t>
            </a:r>
          </a:p>
          <a:p>
            <a:r>
              <a:rPr lang="en-US" dirty="0" smtClean="0"/>
              <a:t>Design a snippet search/retrieval option</a:t>
            </a:r>
          </a:p>
          <a:p>
            <a:r>
              <a:rPr lang="en-US" dirty="0" smtClean="0"/>
              <a:t>The editor supports functions like play, seek, mark, fast forward, rewind…</a:t>
            </a:r>
          </a:p>
          <a:p>
            <a:r>
              <a:rPr lang="en-US" dirty="0" smtClean="0"/>
              <a:t>Design a compose function that allows the user to create and play a sequence of voice snippets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15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1: Decide on Audio Library and Waveform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Decided on Naudio for the library</a:t>
            </a:r>
          </a:p>
          <a:p>
            <a:pPr lvl="1"/>
            <a:r>
              <a:rPr lang="en-US" dirty="0" smtClean="0"/>
              <a:t>Made it easier to work with sound files</a:t>
            </a:r>
          </a:p>
          <a:p>
            <a:r>
              <a:rPr lang="en-US" dirty="0" smtClean="0"/>
              <a:t>Waveform Timeline</a:t>
            </a:r>
          </a:p>
          <a:p>
            <a:pPr lvl="1"/>
            <a:r>
              <a:rPr lang="en-US" dirty="0" smtClean="0"/>
              <a:t>Left this out for the time being</a:t>
            </a:r>
            <a:endParaRPr lang="en-US" dirty="0"/>
          </a:p>
        </p:txBody>
      </p:sp>
      <p:pic>
        <p:nvPicPr>
          <p:cNvPr id="1026" name="Picture 2" descr="http://www.geniusdv.com/news_and_tutorials/2010/06/10/final_cut_pro_viewer_audio_wavefor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76600"/>
            <a:ext cx="4038600" cy="146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56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</a:t>
            </a:r>
            <a:r>
              <a:rPr lang="en-US" dirty="0" smtClean="0"/>
              <a:t>2: </a:t>
            </a:r>
            <a:r>
              <a:rPr lang="en-US" dirty="0" smtClean="0"/>
              <a:t>Data structure design and saving snippets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4191000" cy="3593592"/>
          </a:xfrm>
        </p:spPr>
        <p:txBody>
          <a:bodyPr>
            <a:normAutofit/>
          </a:bodyPr>
          <a:lstStyle/>
          <a:p>
            <a:r>
              <a:rPr lang="en-US" dirty="0" smtClean="0"/>
              <a:t>Decided that an access database would be easiest </a:t>
            </a:r>
            <a:endParaRPr lang="en-US" dirty="0"/>
          </a:p>
          <a:p>
            <a:pPr lvl="1"/>
            <a:r>
              <a:rPr lang="en-US" dirty="0" smtClean="0"/>
              <a:t>Created a table for my initial needs</a:t>
            </a:r>
          </a:p>
          <a:p>
            <a:r>
              <a:rPr lang="en-US" dirty="0" smtClean="0"/>
              <a:t>Was able to get a proof of concept for saving snippets</a:t>
            </a:r>
          </a:p>
          <a:p>
            <a:pPr lvl="1"/>
            <a:r>
              <a:rPr lang="en-US" dirty="0" smtClean="0"/>
              <a:t>Added entry into the access database</a:t>
            </a:r>
          </a:p>
          <a:p>
            <a:pPr lvl="1"/>
            <a:r>
              <a:rPr lang="en-US" dirty="0" smtClean="0"/>
              <a:t>Copied file into a specific location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724400"/>
            <a:ext cx="40290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948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</a:t>
            </a:r>
            <a:r>
              <a:rPr lang="en-US" dirty="0" smtClean="0"/>
              <a:t>3: Played speech </a:t>
            </a:r>
            <a:r>
              <a:rPr lang="en-US" dirty="0" smtClean="0"/>
              <a:t>recognition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Added to the save word screen</a:t>
            </a:r>
          </a:p>
          <a:p>
            <a:r>
              <a:rPr lang="en-US" dirty="0" smtClean="0"/>
              <a:t>What I used</a:t>
            </a:r>
          </a:p>
          <a:p>
            <a:r>
              <a:rPr lang="en-US" dirty="0"/>
              <a:t>How well it worked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55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4: Initial Sentence Creation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Initial design of the screen</a:t>
            </a:r>
          </a:p>
          <a:p>
            <a:r>
              <a:rPr lang="en-US" dirty="0" smtClean="0"/>
              <a:t>How the building worked</a:t>
            </a:r>
          </a:p>
          <a:p>
            <a:r>
              <a:rPr lang="en-US" dirty="0" smtClean="0"/>
              <a:t>Flaw</a:t>
            </a:r>
          </a:p>
          <a:p>
            <a:pPr lvl="1"/>
            <a:r>
              <a:rPr lang="en-US" dirty="0" smtClean="0"/>
              <a:t>User needed to know what snippets were in the database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724400"/>
            <a:ext cx="438150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275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Initial Snippet 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Taking multiple snippets from a sentence</a:t>
            </a:r>
          </a:p>
          <a:p>
            <a:r>
              <a:rPr lang="en-US" dirty="0" smtClean="0"/>
              <a:t>Initial design very hard to use</a:t>
            </a:r>
          </a:p>
          <a:p>
            <a:r>
              <a:rPr lang="en-US" dirty="0" smtClean="0"/>
              <a:t>Continual struggles with waveform timeline</a:t>
            </a:r>
          </a:p>
          <a:p>
            <a:r>
              <a:rPr lang="en-US" dirty="0" smtClean="0"/>
              <a:t>Helpful</a:t>
            </a:r>
          </a:p>
          <a:p>
            <a:pPr lvl="1"/>
            <a:r>
              <a:rPr lang="en-US" dirty="0" smtClean="0"/>
              <a:t>Was able to learn how to start a wav file from the middle of the file</a:t>
            </a:r>
          </a:p>
          <a:p>
            <a:pPr lvl="1"/>
            <a:r>
              <a:rPr lang="en-US" dirty="0" smtClean="0"/>
              <a:t>Figured out how to “trim” wav file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214216"/>
            <a:ext cx="4858378" cy="3643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813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Final Snippet 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7543800" cy="3593592"/>
          </a:xfrm>
        </p:spPr>
        <p:txBody>
          <a:bodyPr/>
          <a:lstStyle/>
          <a:p>
            <a:r>
              <a:rPr lang="en-US" dirty="0" smtClean="0"/>
              <a:t>Finally looks like an editor</a:t>
            </a:r>
          </a:p>
          <a:p>
            <a:r>
              <a:rPr lang="en-US" dirty="0" smtClean="0"/>
              <a:t>Decided on track bar rather than waveform timeline</a:t>
            </a:r>
          </a:p>
          <a:p>
            <a:r>
              <a:rPr lang="en-US" dirty="0" smtClean="0"/>
              <a:t>Much more intuitive than the last design</a:t>
            </a:r>
          </a:p>
          <a:p>
            <a:r>
              <a:rPr lang="en-US" dirty="0" smtClean="0"/>
              <a:t>Can now save to a specific person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572000"/>
            <a:ext cx="5846379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730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7: Final Sentence Creator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69833"/>
            <a:ext cx="3657600" cy="3539527"/>
          </a:xfrm>
        </p:spPr>
        <p:txBody>
          <a:bodyPr/>
          <a:lstStyle/>
          <a:p>
            <a:r>
              <a:rPr lang="en-US" dirty="0" smtClean="0"/>
              <a:t>User no longer needs knowledge of what snippets are available</a:t>
            </a:r>
          </a:p>
          <a:p>
            <a:r>
              <a:rPr lang="en-US" dirty="0" smtClean="0"/>
              <a:t>Can now create on specific people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178590"/>
            <a:ext cx="3914775" cy="350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745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298</TotalTime>
  <Words>829</Words>
  <Application>Microsoft Office PowerPoint</Application>
  <PresentationFormat>On-screen Show (4:3)</PresentationFormat>
  <Paragraphs>166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Perspective</vt:lpstr>
      <vt:lpstr>Senior Capstone: Voice Editor</vt:lpstr>
      <vt:lpstr>Requirements</vt:lpstr>
      <vt:lpstr>Step 1: Decide on Audio Library and Waveform Timeline</vt:lpstr>
      <vt:lpstr>Step 2: Data structure design and saving snippets</vt:lpstr>
      <vt:lpstr>Step 3: Played speech recognition</vt:lpstr>
      <vt:lpstr>Step 4: Initial Sentence Creation </vt:lpstr>
      <vt:lpstr>Step 5: Initial Snippet Editor</vt:lpstr>
      <vt:lpstr>Step 6: Final Snippet Editor</vt:lpstr>
      <vt:lpstr>Step 7: Final Sentence Creator</vt:lpstr>
      <vt:lpstr>Step 8: Final Data Structure and saving files</vt:lpstr>
      <vt:lpstr>Things I would like to add</vt:lpstr>
      <vt:lpstr>Methodology</vt:lpstr>
      <vt:lpstr>Demonstration</vt:lpstr>
      <vt:lpstr>Strategies</vt:lpstr>
      <vt:lpstr>Knowledge</vt:lpstr>
      <vt:lpstr>Extensions</vt:lpstr>
      <vt:lpstr>Advice</vt:lpstr>
      <vt:lpstr>Wrap up &amp;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Capstone: Voice Editor</dc:title>
  <dc:creator>Nathan</dc:creator>
  <cp:lastModifiedBy>Nathan</cp:lastModifiedBy>
  <cp:revision>22</cp:revision>
  <dcterms:created xsi:type="dcterms:W3CDTF">2014-04-29T14:51:41Z</dcterms:created>
  <dcterms:modified xsi:type="dcterms:W3CDTF">2014-05-01T20:08:38Z</dcterms:modified>
</cp:coreProperties>
</file>