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3" r:id="rId2"/>
  </p:sldMasterIdLst>
  <p:notesMasterIdLst>
    <p:notesMasterId r:id="rId15"/>
  </p:notesMasterIdLst>
  <p:handoutMasterIdLst>
    <p:handoutMasterId r:id="rId16"/>
  </p:handoutMasterIdLst>
  <p:sldIdLst>
    <p:sldId id="257" r:id="rId3"/>
    <p:sldId id="258" r:id="rId4"/>
    <p:sldId id="259" r:id="rId5"/>
    <p:sldId id="268" r:id="rId6"/>
    <p:sldId id="261" r:id="rId7"/>
    <p:sldId id="260" r:id="rId8"/>
    <p:sldId id="262" r:id="rId9"/>
    <p:sldId id="263" r:id="rId10"/>
    <p:sldId id="264" r:id="rId11"/>
    <p:sldId id="265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75404" autoAdjust="0"/>
  </p:normalViewPr>
  <p:slideViewPr>
    <p:cSldViewPr>
      <p:cViewPr varScale="1">
        <p:scale>
          <a:sx n="56" d="100"/>
          <a:sy n="56" d="100"/>
        </p:scale>
        <p:origin x="12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C579DA-ACDC-494A-BEA7-0DB873206324}" type="doc">
      <dgm:prSet loTypeId="urn:microsoft.com/office/officeart/2005/8/layout/gear1" loCatId="cycle" qsTypeId="urn:microsoft.com/office/officeart/2005/8/quickstyle/3d2" qsCatId="3D" csTypeId="urn:microsoft.com/office/officeart/2005/8/colors/accent0_3" csCatId="mainScheme" phldr="1"/>
      <dgm:spPr/>
    </dgm:pt>
    <dgm:pt modelId="{B79B3091-0EA5-47E6-B46E-E2712E5B6821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 smtClean="0"/>
            <a:t>Android Documentation</a:t>
          </a:r>
          <a:endParaRPr lang="en-US" sz="1800" dirty="0"/>
        </a:p>
      </dgm:t>
    </dgm:pt>
    <dgm:pt modelId="{B33EEC45-66D7-4B0C-9ED4-FD487C35D7E3}" type="parTrans" cxnId="{3CDE26A7-A77F-439A-BF92-F9E65BFB83BA}">
      <dgm:prSet/>
      <dgm:spPr/>
      <dgm:t>
        <a:bodyPr/>
        <a:lstStyle/>
        <a:p>
          <a:endParaRPr lang="en-US"/>
        </a:p>
      </dgm:t>
    </dgm:pt>
    <dgm:pt modelId="{8E90605D-6FB7-4289-BF99-11239C914E53}" type="sibTrans" cxnId="{3CDE26A7-A77F-439A-BF92-F9E65BFB83BA}">
      <dgm:prSet/>
      <dgm:spPr/>
      <dgm:t>
        <a:bodyPr/>
        <a:lstStyle/>
        <a:p>
          <a:endParaRPr lang="en-US"/>
        </a:p>
      </dgm:t>
    </dgm:pt>
    <dgm:pt modelId="{66C4D21C-5EC3-4BB5-A827-CD8913D7FF6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 smtClean="0"/>
            <a:t>Stack </a:t>
          </a:r>
          <a:r>
            <a:rPr lang="en-US" sz="1800" dirty="0" smtClean="0"/>
            <a:t>Overflow</a:t>
          </a:r>
          <a:endParaRPr lang="en-US" sz="1800" dirty="0"/>
        </a:p>
      </dgm:t>
    </dgm:pt>
    <dgm:pt modelId="{1A92AA84-D52F-4D66-BF7A-561EB921BC60}" type="parTrans" cxnId="{E4B9362C-37FF-41E3-9508-95E2FBF000C9}">
      <dgm:prSet/>
      <dgm:spPr/>
      <dgm:t>
        <a:bodyPr/>
        <a:lstStyle/>
        <a:p>
          <a:endParaRPr lang="en-US"/>
        </a:p>
      </dgm:t>
    </dgm:pt>
    <dgm:pt modelId="{3B2DC7E6-7911-4B7A-8F20-F6E63579129C}" type="sibTrans" cxnId="{E4B9362C-37FF-41E3-9508-95E2FBF000C9}">
      <dgm:prSet/>
      <dgm:spPr/>
      <dgm:t>
        <a:bodyPr/>
        <a:lstStyle/>
        <a:p>
          <a:endParaRPr lang="en-US"/>
        </a:p>
      </dgm:t>
    </dgm:pt>
    <dgm:pt modelId="{159C23BA-00F9-4B49-853E-E3929A0BAE4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 smtClean="0"/>
            <a:t>Error Logs</a:t>
          </a:r>
          <a:endParaRPr lang="en-US" sz="1800" dirty="0"/>
        </a:p>
      </dgm:t>
    </dgm:pt>
    <dgm:pt modelId="{181FA171-4A9A-4752-B408-51B08FAA6A54}" type="parTrans" cxnId="{296A46FA-EAD4-468F-8330-2DB967F38560}">
      <dgm:prSet/>
      <dgm:spPr/>
      <dgm:t>
        <a:bodyPr/>
        <a:lstStyle/>
        <a:p>
          <a:endParaRPr lang="en-US"/>
        </a:p>
      </dgm:t>
    </dgm:pt>
    <dgm:pt modelId="{3A013FB9-3B5E-4F2E-877F-50106DA821D9}" type="sibTrans" cxnId="{296A46FA-EAD4-468F-8330-2DB967F38560}">
      <dgm:prSet/>
      <dgm:spPr/>
      <dgm:t>
        <a:bodyPr/>
        <a:lstStyle/>
        <a:p>
          <a:endParaRPr lang="en-US"/>
        </a:p>
      </dgm:t>
    </dgm:pt>
    <dgm:pt modelId="{928AD644-5FB3-4EEE-B0EE-C967FD2101BC}" type="pres">
      <dgm:prSet presAssocID="{2BC579DA-ACDC-494A-BEA7-0DB87320632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1870B3-C60F-42DC-B4E6-165D53C9C61E}" type="pres">
      <dgm:prSet presAssocID="{B79B3091-0EA5-47E6-B46E-E2712E5B682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5CD8D2-C68F-4609-93A0-E8C158A1EE1E}" type="pres">
      <dgm:prSet presAssocID="{B79B3091-0EA5-47E6-B46E-E2712E5B6821}" presName="gear1srcNode" presStyleLbl="node1" presStyleIdx="0" presStyleCnt="3"/>
      <dgm:spPr/>
      <dgm:t>
        <a:bodyPr/>
        <a:lstStyle/>
        <a:p>
          <a:endParaRPr lang="en-US"/>
        </a:p>
      </dgm:t>
    </dgm:pt>
    <dgm:pt modelId="{E9DA89BA-43E5-4D0D-898F-D655D81BCAB4}" type="pres">
      <dgm:prSet presAssocID="{B79B3091-0EA5-47E6-B46E-E2712E5B6821}" presName="gear1dstNode" presStyleLbl="node1" presStyleIdx="0" presStyleCnt="3"/>
      <dgm:spPr/>
      <dgm:t>
        <a:bodyPr/>
        <a:lstStyle/>
        <a:p>
          <a:endParaRPr lang="en-US"/>
        </a:p>
      </dgm:t>
    </dgm:pt>
    <dgm:pt modelId="{6E5D61C8-978B-409B-8045-706C721E7133}" type="pres">
      <dgm:prSet presAssocID="{66C4D21C-5EC3-4BB5-A827-CD8913D7FF63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A4E7D-EC9F-4163-AD77-9560DB96EEC2}" type="pres">
      <dgm:prSet presAssocID="{66C4D21C-5EC3-4BB5-A827-CD8913D7FF63}" presName="gear2srcNode" presStyleLbl="node1" presStyleIdx="1" presStyleCnt="3"/>
      <dgm:spPr/>
      <dgm:t>
        <a:bodyPr/>
        <a:lstStyle/>
        <a:p>
          <a:endParaRPr lang="en-US"/>
        </a:p>
      </dgm:t>
    </dgm:pt>
    <dgm:pt modelId="{47EBAA89-7CF9-439D-AFAA-0B32344CC850}" type="pres">
      <dgm:prSet presAssocID="{66C4D21C-5EC3-4BB5-A827-CD8913D7FF63}" presName="gear2dstNode" presStyleLbl="node1" presStyleIdx="1" presStyleCnt="3"/>
      <dgm:spPr/>
      <dgm:t>
        <a:bodyPr/>
        <a:lstStyle/>
        <a:p>
          <a:endParaRPr lang="en-US"/>
        </a:p>
      </dgm:t>
    </dgm:pt>
    <dgm:pt modelId="{5210E651-1DAC-4603-93DB-2C4E1F64A8A8}" type="pres">
      <dgm:prSet presAssocID="{159C23BA-00F9-4B49-853E-E3929A0BAE48}" presName="gear3" presStyleLbl="node1" presStyleIdx="2" presStyleCnt="3"/>
      <dgm:spPr/>
      <dgm:t>
        <a:bodyPr/>
        <a:lstStyle/>
        <a:p>
          <a:endParaRPr lang="en-US"/>
        </a:p>
      </dgm:t>
    </dgm:pt>
    <dgm:pt modelId="{1B5CF14C-E09A-4B7E-9391-B96A1A25FE46}" type="pres">
      <dgm:prSet presAssocID="{159C23BA-00F9-4B49-853E-E3929A0BAE4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8D2FC0-3A48-46C0-ADFB-86576631C250}" type="pres">
      <dgm:prSet presAssocID="{159C23BA-00F9-4B49-853E-E3929A0BAE48}" presName="gear3srcNode" presStyleLbl="node1" presStyleIdx="2" presStyleCnt="3"/>
      <dgm:spPr/>
      <dgm:t>
        <a:bodyPr/>
        <a:lstStyle/>
        <a:p>
          <a:endParaRPr lang="en-US"/>
        </a:p>
      </dgm:t>
    </dgm:pt>
    <dgm:pt modelId="{CF1C6C82-D0E1-44EF-8BF7-C6D1EC512C3E}" type="pres">
      <dgm:prSet presAssocID="{159C23BA-00F9-4B49-853E-E3929A0BAE48}" presName="gear3dstNode" presStyleLbl="node1" presStyleIdx="2" presStyleCnt="3"/>
      <dgm:spPr/>
      <dgm:t>
        <a:bodyPr/>
        <a:lstStyle/>
        <a:p>
          <a:endParaRPr lang="en-US"/>
        </a:p>
      </dgm:t>
    </dgm:pt>
    <dgm:pt modelId="{A14F7E44-79A5-4FD2-A69C-C98FF61C3917}" type="pres">
      <dgm:prSet presAssocID="{8E90605D-6FB7-4289-BF99-11239C914E5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482B64D-B8E4-4F1F-89B0-9E4E26D457A3}" type="pres">
      <dgm:prSet presAssocID="{3B2DC7E6-7911-4B7A-8F20-F6E63579129C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9E94D28-2B76-4896-9F31-6AF649D4FD0D}" type="pres">
      <dgm:prSet presAssocID="{3A013FB9-3B5E-4F2E-877F-50106DA821D9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3A37DD7-742C-4586-A69E-E678C2D8563F}" type="presOf" srcId="{159C23BA-00F9-4B49-853E-E3929A0BAE48}" destId="{E78D2FC0-3A48-46C0-ADFB-86576631C250}" srcOrd="2" destOrd="0" presId="urn:microsoft.com/office/officeart/2005/8/layout/gear1"/>
    <dgm:cxn modelId="{9F1A1259-4380-46F5-B84A-D53A431B9711}" type="presOf" srcId="{66C4D21C-5EC3-4BB5-A827-CD8913D7FF63}" destId="{47EBAA89-7CF9-439D-AFAA-0B32344CC850}" srcOrd="2" destOrd="0" presId="urn:microsoft.com/office/officeart/2005/8/layout/gear1"/>
    <dgm:cxn modelId="{E4A60288-0E2F-4C0B-8A07-7E7D784E1BCF}" type="presOf" srcId="{B79B3091-0EA5-47E6-B46E-E2712E5B6821}" destId="{E9DA89BA-43E5-4D0D-898F-D655D81BCAB4}" srcOrd="2" destOrd="0" presId="urn:microsoft.com/office/officeart/2005/8/layout/gear1"/>
    <dgm:cxn modelId="{845BCD78-6181-4711-8A6C-7044460D517C}" type="presOf" srcId="{159C23BA-00F9-4B49-853E-E3929A0BAE48}" destId="{5210E651-1DAC-4603-93DB-2C4E1F64A8A8}" srcOrd="0" destOrd="0" presId="urn:microsoft.com/office/officeart/2005/8/layout/gear1"/>
    <dgm:cxn modelId="{497F2319-D1B1-4EC4-A69C-A15939F3E34A}" type="presOf" srcId="{159C23BA-00F9-4B49-853E-E3929A0BAE48}" destId="{1B5CF14C-E09A-4B7E-9391-B96A1A25FE46}" srcOrd="1" destOrd="0" presId="urn:microsoft.com/office/officeart/2005/8/layout/gear1"/>
    <dgm:cxn modelId="{147BD032-8832-4C4B-87CB-54C28546E031}" type="presOf" srcId="{66C4D21C-5EC3-4BB5-A827-CD8913D7FF63}" destId="{D7EA4E7D-EC9F-4163-AD77-9560DB96EEC2}" srcOrd="1" destOrd="0" presId="urn:microsoft.com/office/officeart/2005/8/layout/gear1"/>
    <dgm:cxn modelId="{C34D2F44-9690-42E1-85EF-DDDD47FEE12B}" type="presOf" srcId="{8E90605D-6FB7-4289-BF99-11239C914E53}" destId="{A14F7E44-79A5-4FD2-A69C-C98FF61C3917}" srcOrd="0" destOrd="0" presId="urn:microsoft.com/office/officeart/2005/8/layout/gear1"/>
    <dgm:cxn modelId="{E4B9362C-37FF-41E3-9508-95E2FBF000C9}" srcId="{2BC579DA-ACDC-494A-BEA7-0DB873206324}" destId="{66C4D21C-5EC3-4BB5-A827-CD8913D7FF63}" srcOrd="1" destOrd="0" parTransId="{1A92AA84-D52F-4D66-BF7A-561EB921BC60}" sibTransId="{3B2DC7E6-7911-4B7A-8F20-F6E63579129C}"/>
    <dgm:cxn modelId="{957E1F2B-55AA-4ADF-A3DB-6447B01A4900}" type="presOf" srcId="{3B2DC7E6-7911-4B7A-8F20-F6E63579129C}" destId="{F482B64D-B8E4-4F1F-89B0-9E4E26D457A3}" srcOrd="0" destOrd="0" presId="urn:microsoft.com/office/officeart/2005/8/layout/gear1"/>
    <dgm:cxn modelId="{A1471985-0727-4E1D-8F68-295A4F7731DC}" type="presOf" srcId="{B79B3091-0EA5-47E6-B46E-E2712E5B6821}" destId="{895CD8D2-C68F-4609-93A0-E8C158A1EE1E}" srcOrd="1" destOrd="0" presId="urn:microsoft.com/office/officeart/2005/8/layout/gear1"/>
    <dgm:cxn modelId="{3CDE26A7-A77F-439A-BF92-F9E65BFB83BA}" srcId="{2BC579DA-ACDC-494A-BEA7-0DB873206324}" destId="{B79B3091-0EA5-47E6-B46E-E2712E5B6821}" srcOrd="0" destOrd="0" parTransId="{B33EEC45-66D7-4B0C-9ED4-FD487C35D7E3}" sibTransId="{8E90605D-6FB7-4289-BF99-11239C914E53}"/>
    <dgm:cxn modelId="{6A4F7211-A36E-4252-B02F-E601205B766B}" type="presOf" srcId="{159C23BA-00F9-4B49-853E-E3929A0BAE48}" destId="{CF1C6C82-D0E1-44EF-8BF7-C6D1EC512C3E}" srcOrd="3" destOrd="0" presId="urn:microsoft.com/office/officeart/2005/8/layout/gear1"/>
    <dgm:cxn modelId="{F7ABC5AB-20CD-40C2-8A7F-B6D79A475215}" type="presOf" srcId="{66C4D21C-5EC3-4BB5-A827-CD8913D7FF63}" destId="{6E5D61C8-978B-409B-8045-706C721E7133}" srcOrd="0" destOrd="0" presId="urn:microsoft.com/office/officeart/2005/8/layout/gear1"/>
    <dgm:cxn modelId="{296A46FA-EAD4-468F-8330-2DB967F38560}" srcId="{2BC579DA-ACDC-494A-BEA7-0DB873206324}" destId="{159C23BA-00F9-4B49-853E-E3929A0BAE48}" srcOrd="2" destOrd="0" parTransId="{181FA171-4A9A-4752-B408-51B08FAA6A54}" sibTransId="{3A013FB9-3B5E-4F2E-877F-50106DA821D9}"/>
    <dgm:cxn modelId="{5FA6AD84-723E-4A89-B732-6E390B81FA8E}" type="presOf" srcId="{B79B3091-0EA5-47E6-B46E-E2712E5B6821}" destId="{C81870B3-C60F-42DC-B4E6-165D53C9C61E}" srcOrd="0" destOrd="0" presId="urn:microsoft.com/office/officeart/2005/8/layout/gear1"/>
    <dgm:cxn modelId="{C4E7CF68-7FC0-4F38-99C3-D2D66F5D1DB0}" type="presOf" srcId="{2BC579DA-ACDC-494A-BEA7-0DB873206324}" destId="{928AD644-5FB3-4EEE-B0EE-C967FD2101BC}" srcOrd="0" destOrd="0" presId="urn:microsoft.com/office/officeart/2005/8/layout/gear1"/>
    <dgm:cxn modelId="{D6BFC3B0-C8B1-4B6C-8DC0-F515F6D2E234}" type="presOf" srcId="{3A013FB9-3B5E-4F2E-877F-50106DA821D9}" destId="{39E94D28-2B76-4896-9F31-6AF649D4FD0D}" srcOrd="0" destOrd="0" presId="urn:microsoft.com/office/officeart/2005/8/layout/gear1"/>
    <dgm:cxn modelId="{497D30ED-3D12-40AA-ADD0-5107ED3BD7B3}" type="presParOf" srcId="{928AD644-5FB3-4EEE-B0EE-C967FD2101BC}" destId="{C81870B3-C60F-42DC-B4E6-165D53C9C61E}" srcOrd="0" destOrd="0" presId="urn:microsoft.com/office/officeart/2005/8/layout/gear1"/>
    <dgm:cxn modelId="{9581F72A-AD06-4F7E-A5A6-3CEFDB4E3EC0}" type="presParOf" srcId="{928AD644-5FB3-4EEE-B0EE-C967FD2101BC}" destId="{895CD8D2-C68F-4609-93A0-E8C158A1EE1E}" srcOrd="1" destOrd="0" presId="urn:microsoft.com/office/officeart/2005/8/layout/gear1"/>
    <dgm:cxn modelId="{637E5E98-1E20-4FCD-A13D-4B9399304CE9}" type="presParOf" srcId="{928AD644-5FB3-4EEE-B0EE-C967FD2101BC}" destId="{E9DA89BA-43E5-4D0D-898F-D655D81BCAB4}" srcOrd="2" destOrd="0" presId="urn:microsoft.com/office/officeart/2005/8/layout/gear1"/>
    <dgm:cxn modelId="{F18070D4-3002-4A89-BFFE-FFFA10986F2B}" type="presParOf" srcId="{928AD644-5FB3-4EEE-B0EE-C967FD2101BC}" destId="{6E5D61C8-978B-409B-8045-706C721E7133}" srcOrd="3" destOrd="0" presId="urn:microsoft.com/office/officeart/2005/8/layout/gear1"/>
    <dgm:cxn modelId="{7C15E9F1-CD28-41A1-811E-8E92B001AB67}" type="presParOf" srcId="{928AD644-5FB3-4EEE-B0EE-C967FD2101BC}" destId="{D7EA4E7D-EC9F-4163-AD77-9560DB96EEC2}" srcOrd="4" destOrd="0" presId="urn:microsoft.com/office/officeart/2005/8/layout/gear1"/>
    <dgm:cxn modelId="{C64DF176-9FA8-49FC-8AE2-71474527B2EE}" type="presParOf" srcId="{928AD644-5FB3-4EEE-B0EE-C967FD2101BC}" destId="{47EBAA89-7CF9-439D-AFAA-0B32344CC850}" srcOrd="5" destOrd="0" presId="urn:microsoft.com/office/officeart/2005/8/layout/gear1"/>
    <dgm:cxn modelId="{94FCF571-A630-4CE0-B73A-B77CA65178A6}" type="presParOf" srcId="{928AD644-5FB3-4EEE-B0EE-C967FD2101BC}" destId="{5210E651-1DAC-4603-93DB-2C4E1F64A8A8}" srcOrd="6" destOrd="0" presId="urn:microsoft.com/office/officeart/2005/8/layout/gear1"/>
    <dgm:cxn modelId="{3F914143-3F3B-4D16-9D4D-273179CB1B03}" type="presParOf" srcId="{928AD644-5FB3-4EEE-B0EE-C967FD2101BC}" destId="{1B5CF14C-E09A-4B7E-9391-B96A1A25FE46}" srcOrd="7" destOrd="0" presId="urn:microsoft.com/office/officeart/2005/8/layout/gear1"/>
    <dgm:cxn modelId="{3C2237EC-76A9-46EC-90C1-5DDF3474CC1F}" type="presParOf" srcId="{928AD644-5FB3-4EEE-B0EE-C967FD2101BC}" destId="{E78D2FC0-3A48-46C0-ADFB-86576631C250}" srcOrd="8" destOrd="0" presId="urn:microsoft.com/office/officeart/2005/8/layout/gear1"/>
    <dgm:cxn modelId="{77FE6CFD-9AFB-47F5-855F-52555F638511}" type="presParOf" srcId="{928AD644-5FB3-4EEE-B0EE-C967FD2101BC}" destId="{CF1C6C82-D0E1-44EF-8BF7-C6D1EC512C3E}" srcOrd="9" destOrd="0" presId="urn:microsoft.com/office/officeart/2005/8/layout/gear1"/>
    <dgm:cxn modelId="{E6B7B7D8-A2E9-4CF2-A3F1-73E989FF42DE}" type="presParOf" srcId="{928AD644-5FB3-4EEE-B0EE-C967FD2101BC}" destId="{A14F7E44-79A5-4FD2-A69C-C98FF61C3917}" srcOrd="10" destOrd="0" presId="urn:microsoft.com/office/officeart/2005/8/layout/gear1"/>
    <dgm:cxn modelId="{F02BCC99-EF36-4F5D-AA8E-F786F7F2E4C7}" type="presParOf" srcId="{928AD644-5FB3-4EEE-B0EE-C967FD2101BC}" destId="{F482B64D-B8E4-4F1F-89B0-9E4E26D457A3}" srcOrd="11" destOrd="0" presId="urn:microsoft.com/office/officeart/2005/8/layout/gear1"/>
    <dgm:cxn modelId="{86B5DF52-8565-46CC-AF54-1E12AF3073C4}" type="presParOf" srcId="{928AD644-5FB3-4EEE-B0EE-C967FD2101BC}" destId="{39E94D28-2B76-4896-9F31-6AF649D4FD0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02F91E-2ECF-411D-9509-8838E2F7D744}" type="doc">
      <dgm:prSet loTypeId="urn:microsoft.com/office/officeart/2005/8/layout/gear1" loCatId="relationship" qsTypeId="urn:microsoft.com/office/officeart/2005/8/quickstyle/3d2" qsCatId="3D" csTypeId="urn:microsoft.com/office/officeart/2005/8/colors/accent0_3" csCatId="mainScheme" phldr="1"/>
      <dgm:spPr/>
    </dgm:pt>
    <dgm:pt modelId="{FE3CA58F-AFF7-4B34-AD3A-0285158D5E5C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 smtClean="0"/>
            <a:t>Firebase Documentation</a:t>
          </a:r>
          <a:endParaRPr lang="en-US" sz="1800" dirty="0"/>
        </a:p>
      </dgm:t>
    </dgm:pt>
    <dgm:pt modelId="{0CC32BA8-A00D-4721-96D0-6263CDE360C7}" type="parTrans" cxnId="{82C36A38-A15C-47D5-9BE5-B9D0BDA6BDD3}">
      <dgm:prSet/>
      <dgm:spPr/>
      <dgm:t>
        <a:bodyPr/>
        <a:lstStyle/>
        <a:p>
          <a:endParaRPr lang="en-US"/>
        </a:p>
      </dgm:t>
    </dgm:pt>
    <dgm:pt modelId="{3CC3F4D9-6039-44AE-8A7E-B3A7C4F614C9}" type="sibTrans" cxnId="{82C36A38-A15C-47D5-9BE5-B9D0BDA6BDD3}">
      <dgm:prSet/>
      <dgm:spPr/>
      <dgm:t>
        <a:bodyPr/>
        <a:lstStyle/>
        <a:p>
          <a:endParaRPr lang="en-US"/>
        </a:p>
      </dgm:t>
    </dgm:pt>
    <dgm:pt modelId="{5551A814-7161-46EC-B546-38DF9A0A865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 smtClean="0"/>
            <a:t>GitHub</a:t>
          </a:r>
          <a:endParaRPr lang="en-US" sz="1800" dirty="0"/>
        </a:p>
      </dgm:t>
    </dgm:pt>
    <dgm:pt modelId="{4E80BC16-954D-49EB-B444-7EE705242111}" type="parTrans" cxnId="{6F360604-74D6-4048-9B78-BB5076C3BF9A}">
      <dgm:prSet/>
      <dgm:spPr/>
      <dgm:t>
        <a:bodyPr/>
        <a:lstStyle/>
        <a:p>
          <a:endParaRPr lang="en-US"/>
        </a:p>
      </dgm:t>
    </dgm:pt>
    <dgm:pt modelId="{90E6469D-B247-4F00-ABCA-69C2EDF2017F}" type="sibTrans" cxnId="{6F360604-74D6-4048-9B78-BB5076C3BF9A}">
      <dgm:prSet/>
      <dgm:spPr/>
      <dgm:t>
        <a:bodyPr/>
        <a:lstStyle/>
        <a:p>
          <a:endParaRPr lang="en-US"/>
        </a:p>
      </dgm:t>
    </dgm:pt>
    <dgm:pt modelId="{E2E6702E-DA11-4EF0-9CBD-7610B72919E3}" type="pres">
      <dgm:prSet presAssocID="{6B02F91E-2ECF-411D-9509-8838E2F7D74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E967EE4-807B-4B0C-8ABD-F9CCBA8FB954}" type="pres">
      <dgm:prSet presAssocID="{FE3CA58F-AFF7-4B34-AD3A-0285158D5E5C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ADC31-ABD3-48AE-8B2A-799257688C00}" type="pres">
      <dgm:prSet presAssocID="{FE3CA58F-AFF7-4B34-AD3A-0285158D5E5C}" presName="gear1srcNode" presStyleLbl="node1" presStyleIdx="0" presStyleCnt="2"/>
      <dgm:spPr/>
    </dgm:pt>
    <dgm:pt modelId="{1C3E95A0-C87C-4A2A-9372-0E2DC65724A0}" type="pres">
      <dgm:prSet presAssocID="{FE3CA58F-AFF7-4B34-AD3A-0285158D5E5C}" presName="gear1dstNode" presStyleLbl="node1" presStyleIdx="0" presStyleCnt="2"/>
      <dgm:spPr/>
    </dgm:pt>
    <dgm:pt modelId="{570A1658-267C-4125-A8F1-E3A1BCA37D68}" type="pres">
      <dgm:prSet presAssocID="{5551A814-7161-46EC-B546-38DF9A0A8653}" presName="gear2" presStyleLbl="node1" presStyleIdx="1" presStyleCnt="2">
        <dgm:presLayoutVars>
          <dgm:chMax val="1"/>
          <dgm:bulletEnabled val="1"/>
        </dgm:presLayoutVars>
      </dgm:prSet>
      <dgm:spPr/>
    </dgm:pt>
    <dgm:pt modelId="{C91A1D47-59DD-4A86-928F-F189D56209BB}" type="pres">
      <dgm:prSet presAssocID="{5551A814-7161-46EC-B546-38DF9A0A8653}" presName="gear2srcNode" presStyleLbl="node1" presStyleIdx="1" presStyleCnt="2"/>
      <dgm:spPr/>
    </dgm:pt>
    <dgm:pt modelId="{A39D4D9C-B403-47CD-BC14-95E83A48B602}" type="pres">
      <dgm:prSet presAssocID="{5551A814-7161-46EC-B546-38DF9A0A8653}" presName="gear2dstNode" presStyleLbl="node1" presStyleIdx="1" presStyleCnt="2"/>
      <dgm:spPr/>
    </dgm:pt>
    <dgm:pt modelId="{5299B563-2D07-4860-8E1E-AD3BB411D5B2}" type="pres">
      <dgm:prSet presAssocID="{3CC3F4D9-6039-44AE-8A7E-B3A7C4F614C9}" presName="connector1" presStyleLbl="sibTrans2D1" presStyleIdx="0" presStyleCnt="2"/>
      <dgm:spPr/>
    </dgm:pt>
    <dgm:pt modelId="{3401CAAA-77F8-4963-BDFA-0A99D74D11F5}" type="pres">
      <dgm:prSet presAssocID="{90E6469D-B247-4F00-ABCA-69C2EDF2017F}" presName="connector2" presStyleLbl="sibTrans2D1" presStyleIdx="1" presStyleCnt="2"/>
      <dgm:spPr/>
    </dgm:pt>
  </dgm:ptLst>
  <dgm:cxnLst>
    <dgm:cxn modelId="{47CB6671-C38A-4167-A9DF-71E8CDCD01D4}" type="presOf" srcId="{5551A814-7161-46EC-B546-38DF9A0A8653}" destId="{C91A1D47-59DD-4A86-928F-F189D56209BB}" srcOrd="1" destOrd="0" presId="urn:microsoft.com/office/officeart/2005/8/layout/gear1"/>
    <dgm:cxn modelId="{A9389A10-9D30-43D6-8D1F-7A67A3DA3355}" type="presOf" srcId="{5551A814-7161-46EC-B546-38DF9A0A8653}" destId="{570A1658-267C-4125-A8F1-E3A1BCA37D68}" srcOrd="0" destOrd="0" presId="urn:microsoft.com/office/officeart/2005/8/layout/gear1"/>
    <dgm:cxn modelId="{199CF751-C96C-43C1-B7CA-FAA3C862B0FD}" type="presOf" srcId="{3CC3F4D9-6039-44AE-8A7E-B3A7C4F614C9}" destId="{5299B563-2D07-4860-8E1E-AD3BB411D5B2}" srcOrd="0" destOrd="0" presId="urn:microsoft.com/office/officeart/2005/8/layout/gear1"/>
    <dgm:cxn modelId="{82C36A38-A15C-47D5-9BE5-B9D0BDA6BDD3}" srcId="{6B02F91E-2ECF-411D-9509-8838E2F7D744}" destId="{FE3CA58F-AFF7-4B34-AD3A-0285158D5E5C}" srcOrd="0" destOrd="0" parTransId="{0CC32BA8-A00D-4721-96D0-6263CDE360C7}" sibTransId="{3CC3F4D9-6039-44AE-8A7E-B3A7C4F614C9}"/>
    <dgm:cxn modelId="{4335C3F1-3DAE-4716-B62D-D151184D94B8}" type="presOf" srcId="{90E6469D-B247-4F00-ABCA-69C2EDF2017F}" destId="{3401CAAA-77F8-4963-BDFA-0A99D74D11F5}" srcOrd="0" destOrd="0" presId="urn:microsoft.com/office/officeart/2005/8/layout/gear1"/>
    <dgm:cxn modelId="{6613EE5F-3DC2-43E2-A1A2-39EB771F806C}" type="presOf" srcId="{FE3CA58F-AFF7-4B34-AD3A-0285158D5E5C}" destId="{106ADC31-ABD3-48AE-8B2A-799257688C00}" srcOrd="1" destOrd="0" presId="urn:microsoft.com/office/officeart/2005/8/layout/gear1"/>
    <dgm:cxn modelId="{6F360604-74D6-4048-9B78-BB5076C3BF9A}" srcId="{6B02F91E-2ECF-411D-9509-8838E2F7D744}" destId="{5551A814-7161-46EC-B546-38DF9A0A8653}" srcOrd="1" destOrd="0" parTransId="{4E80BC16-954D-49EB-B444-7EE705242111}" sibTransId="{90E6469D-B247-4F00-ABCA-69C2EDF2017F}"/>
    <dgm:cxn modelId="{3A3CD9F3-91CA-4877-9333-809370771CF2}" type="presOf" srcId="{FE3CA58F-AFF7-4B34-AD3A-0285158D5E5C}" destId="{7E967EE4-807B-4B0C-8ABD-F9CCBA8FB954}" srcOrd="0" destOrd="0" presId="urn:microsoft.com/office/officeart/2005/8/layout/gear1"/>
    <dgm:cxn modelId="{E5EBA776-3C29-4D5D-A7BA-802076DBC703}" type="presOf" srcId="{6B02F91E-2ECF-411D-9509-8838E2F7D744}" destId="{E2E6702E-DA11-4EF0-9CBD-7610B72919E3}" srcOrd="0" destOrd="0" presId="urn:microsoft.com/office/officeart/2005/8/layout/gear1"/>
    <dgm:cxn modelId="{75DFF0B4-2044-4C83-ADAE-39F49C59407D}" type="presOf" srcId="{5551A814-7161-46EC-B546-38DF9A0A8653}" destId="{A39D4D9C-B403-47CD-BC14-95E83A48B602}" srcOrd="2" destOrd="0" presId="urn:microsoft.com/office/officeart/2005/8/layout/gear1"/>
    <dgm:cxn modelId="{A93129CD-C1CF-4853-8026-A8A03B1A0F92}" type="presOf" srcId="{FE3CA58F-AFF7-4B34-AD3A-0285158D5E5C}" destId="{1C3E95A0-C87C-4A2A-9372-0E2DC65724A0}" srcOrd="2" destOrd="0" presId="urn:microsoft.com/office/officeart/2005/8/layout/gear1"/>
    <dgm:cxn modelId="{227D3BA1-5DB0-4045-841E-586961DEA111}" type="presParOf" srcId="{E2E6702E-DA11-4EF0-9CBD-7610B72919E3}" destId="{7E967EE4-807B-4B0C-8ABD-F9CCBA8FB954}" srcOrd="0" destOrd="0" presId="urn:microsoft.com/office/officeart/2005/8/layout/gear1"/>
    <dgm:cxn modelId="{74663B8F-2F18-4607-A51F-1DD44253E3A6}" type="presParOf" srcId="{E2E6702E-DA11-4EF0-9CBD-7610B72919E3}" destId="{106ADC31-ABD3-48AE-8B2A-799257688C00}" srcOrd="1" destOrd="0" presId="urn:microsoft.com/office/officeart/2005/8/layout/gear1"/>
    <dgm:cxn modelId="{BDD999FF-47BF-495E-9D11-A5507811666A}" type="presParOf" srcId="{E2E6702E-DA11-4EF0-9CBD-7610B72919E3}" destId="{1C3E95A0-C87C-4A2A-9372-0E2DC65724A0}" srcOrd="2" destOrd="0" presId="urn:microsoft.com/office/officeart/2005/8/layout/gear1"/>
    <dgm:cxn modelId="{5E1D186A-53B8-477B-9850-C88B0D6CA133}" type="presParOf" srcId="{E2E6702E-DA11-4EF0-9CBD-7610B72919E3}" destId="{570A1658-267C-4125-A8F1-E3A1BCA37D68}" srcOrd="3" destOrd="0" presId="urn:microsoft.com/office/officeart/2005/8/layout/gear1"/>
    <dgm:cxn modelId="{F405F614-C59C-4681-A4A5-1AE4042BEC0F}" type="presParOf" srcId="{E2E6702E-DA11-4EF0-9CBD-7610B72919E3}" destId="{C91A1D47-59DD-4A86-928F-F189D56209BB}" srcOrd="4" destOrd="0" presId="urn:microsoft.com/office/officeart/2005/8/layout/gear1"/>
    <dgm:cxn modelId="{D7647963-15DD-49A5-BF9E-64799B94C740}" type="presParOf" srcId="{E2E6702E-DA11-4EF0-9CBD-7610B72919E3}" destId="{A39D4D9C-B403-47CD-BC14-95E83A48B602}" srcOrd="5" destOrd="0" presId="urn:microsoft.com/office/officeart/2005/8/layout/gear1"/>
    <dgm:cxn modelId="{98E8385A-4050-4F7C-92A6-D50C5D8C1AD3}" type="presParOf" srcId="{E2E6702E-DA11-4EF0-9CBD-7610B72919E3}" destId="{5299B563-2D07-4860-8E1E-AD3BB411D5B2}" srcOrd="6" destOrd="0" presId="urn:microsoft.com/office/officeart/2005/8/layout/gear1"/>
    <dgm:cxn modelId="{1C233ED2-8C41-4E0D-ACAE-C63A4677ABE9}" type="presParOf" srcId="{E2E6702E-DA11-4EF0-9CBD-7610B72919E3}" destId="{3401CAAA-77F8-4963-BDFA-0A99D74D11F5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5C60E3-59AC-46DC-BBAF-64056D365309}" type="doc">
      <dgm:prSet loTypeId="urn:microsoft.com/office/officeart/2005/8/layout/radial2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84C183-01AF-48E5-AA81-20E736D137A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 smtClean="0"/>
            <a:t>Classes</a:t>
          </a:r>
          <a:endParaRPr lang="en-US" sz="1800" dirty="0"/>
        </a:p>
      </dgm:t>
    </dgm:pt>
    <dgm:pt modelId="{4DF897E9-9B7E-4231-A53F-4BA38A51191F}" type="parTrans" cxnId="{061595B0-3A84-41AD-B617-D4DF78D3C642}">
      <dgm:prSet/>
      <dgm:spPr/>
      <dgm:t>
        <a:bodyPr/>
        <a:lstStyle/>
        <a:p>
          <a:endParaRPr lang="en-US"/>
        </a:p>
      </dgm:t>
    </dgm:pt>
    <dgm:pt modelId="{A9E9B97C-E55F-407B-97B1-B3CD222EA0B9}" type="sibTrans" cxnId="{061595B0-3A84-41AD-B617-D4DF78D3C642}">
      <dgm:prSet/>
      <dgm:spPr/>
      <dgm:t>
        <a:bodyPr/>
        <a:lstStyle/>
        <a:p>
          <a:endParaRPr lang="en-US"/>
        </a:p>
      </dgm:t>
    </dgm:pt>
    <dgm:pt modelId="{65304599-11C6-41FD-865B-D312FD9CDFC6}">
      <dgm:prSet phldrT="[Text]" custT="1"/>
      <dgm:spPr/>
      <dgm:t>
        <a:bodyPr/>
        <a:lstStyle/>
        <a:p>
          <a:r>
            <a:rPr lang="en-US" sz="1800" dirty="0" smtClean="0"/>
            <a:t>Building Blocks of Java</a:t>
          </a:r>
          <a:endParaRPr lang="en-US" sz="1800" dirty="0"/>
        </a:p>
      </dgm:t>
    </dgm:pt>
    <dgm:pt modelId="{7091384B-6618-45B6-B4B4-65CDBD481295}" type="parTrans" cxnId="{4470A215-936A-4C91-B894-038205699DBE}">
      <dgm:prSet/>
      <dgm:spPr/>
      <dgm:t>
        <a:bodyPr/>
        <a:lstStyle/>
        <a:p>
          <a:endParaRPr lang="en-US"/>
        </a:p>
      </dgm:t>
    </dgm:pt>
    <dgm:pt modelId="{6C31CAD5-BE1A-4FAE-AB88-31040E78D9EC}" type="sibTrans" cxnId="{4470A215-936A-4C91-B894-038205699DBE}">
      <dgm:prSet/>
      <dgm:spPr/>
      <dgm:t>
        <a:bodyPr/>
        <a:lstStyle/>
        <a:p>
          <a:endParaRPr lang="en-US"/>
        </a:p>
      </dgm:t>
    </dgm:pt>
    <dgm:pt modelId="{5507AF31-088C-426E-9B1D-37D141253DE6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 smtClean="0"/>
            <a:t>Data Structures</a:t>
          </a:r>
          <a:endParaRPr lang="en-US" sz="1800" dirty="0"/>
        </a:p>
      </dgm:t>
    </dgm:pt>
    <dgm:pt modelId="{59B187D1-5443-4E3E-BB2F-53904E8C5E18}" type="parTrans" cxnId="{A12ED273-D8C2-45C0-BDC1-861B915D1286}">
      <dgm:prSet/>
      <dgm:spPr/>
      <dgm:t>
        <a:bodyPr/>
        <a:lstStyle/>
        <a:p>
          <a:endParaRPr lang="en-US"/>
        </a:p>
      </dgm:t>
    </dgm:pt>
    <dgm:pt modelId="{55B84D5E-8AEB-4887-8BF3-3AD69DA58296}" type="sibTrans" cxnId="{A12ED273-D8C2-45C0-BDC1-861B915D1286}">
      <dgm:prSet/>
      <dgm:spPr/>
      <dgm:t>
        <a:bodyPr/>
        <a:lstStyle/>
        <a:p>
          <a:endParaRPr lang="en-US"/>
        </a:p>
      </dgm:t>
    </dgm:pt>
    <dgm:pt modelId="{0C683A8E-656D-4DCD-BAC9-C9FB8E9458D8}">
      <dgm:prSet phldrT="[Text]" custT="1"/>
      <dgm:spPr/>
      <dgm:t>
        <a:bodyPr/>
        <a:lstStyle/>
        <a:p>
          <a:r>
            <a:rPr lang="en-US" sz="1800" dirty="0" smtClean="0"/>
            <a:t>Specialized </a:t>
          </a:r>
          <a:r>
            <a:rPr lang="en-US" sz="1800" dirty="0" smtClean="0"/>
            <a:t>cases</a:t>
          </a:r>
          <a:endParaRPr lang="en-US" sz="1800" dirty="0"/>
        </a:p>
      </dgm:t>
    </dgm:pt>
    <dgm:pt modelId="{6D0A283F-B6F7-4D55-ACDF-25CD3FFCA05A}" type="parTrans" cxnId="{1EDCFC34-3088-4AAB-BAC7-49AA3B781969}">
      <dgm:prSet/>
      <dgm:spPr/>
      <dgm:t>
        <a:bodyPr/>
        <a:lstStyle/>
        <a:p>
          <a:endParaRPr lang="en-US"/>
        </a:p>
      </dgm:t>
    </dgm:pt>
    <dgm:pt modelId="{DE0FF362-34C4-4C9A-BA37-9296BB4C1432}" type="sibTrans" cxnId="{1EDCFC34-3088-4AAB-BAC7-49AA3B781969}">
      <dgm:prSet/>
      <dgm:spPr/>
      <dgm:t>
        <a:bodyPr/>
        <a:lstStyle/>
        <a:p>
          <a:endParaRPr lang="en-US"/>
        </a:p>
      </dgm:t>
    </dgm:pt>
    <dgm:pt modelId="{1332A3C2-3817-4F25-B47E-4413ED6F4C7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 smtClean="0"/>
            <a:t>Comments</a:t>
          </a:r>
          <a:endParaRPr lang="en-US" sz="1800" dirty="0"/>
        </a:p>
      </dgm:t>
    </dgm:pt>
    <dgm:pt modelId="{AD380F98-D7D3-4A9F-BD5E-833C73E4AEDD}" type="parTrans" cxnId="{62083206-2781-4B44-B944-1DA5312A74F1}">
      <dgm:prSet/>
      <dgm:spPr/>
      <dgm:t>
        <a:bodyPr/>
        <a:lstStyle/>
        <a:p>
          <a:endParaRPr lang="en-US"/>
        </a:p>
      </dgm:t>
    </dgm:pt>
    <dgm:pt modelId="{890ABC57-D26E-40FF-A1A2-E2C6689B2E35}" type="sibTrans" cxnId="{62083206-2781-4B44-B944-1DA5312A74F1}">
      <dgm:prSet/>
      <dgm:spPr/>
      <dgm:t>
        <a:bodyPr/>
        <a:lstStyle/>
        <a:p>
          <a:endParaRPr lang="en-US"/>
        </a:p>
      </dgm:t>
    </dgm:pt>
    <dgm:pt modelId="{85E84481-584B-42F4-8CA4-6800CE9A7EF1}">
      <dgm:prSet phldrT="[Text]" custT="1"/>
      <dgm:spPr/>
      <dgm:t>
        <a:bodyPr/>
        <a:lstStyle/>
        <a:p>
          <a:r>
            <a:rPr lang="en-US" sz="1800" dirty="0" smtClean="0"/>
            <a:t>What did </a:t>
          </a:r>
          <a:r>
            <a:rPr lang="en-US" sz="1800" dirty="0" smtClean="0"/>
            <a:t>this </a:t>
          </a:r>
          <a:r>
            <a:rPr lang="en-US" sz="1800" dirty="0" smtClean="0"/>
            <a:t>do again?</a:t>
          </a:r>
          <a:endParaRPr lang="en-US" sz="1800" dirty="0"/>
        </a:p>
      </dgm:t>
    </dgm:pt>
    <dgm:pt modelId="{C38D4598-2525-43F2-991A-DD999319F2A9}" type="parTrans" cxnId="{200FBC55-CBF1-413B-9538-D588A3D6DC61}">
      <dgm:prSet/>
      <dgm:spPr/>
      <dgm:t>
        <a:bodyPr/>
        <a:lstStyle/>
        <a:p>
          <a:endParaRPr lang="en-US"/>
        </a:p>
      </dgm:t>
    </dgm:pt>
    <dgm:pt modelId="{CF593016-FDFD-44C8-8953-C14FAAD96D7E}" type="sibTrans" cxnId="{200FBC55-CBF1-413B-9538-D588A3D6DC61}">
      <dgm:prSet/>
      <dgm:spPr/>
      <dgm:t>
        <a:bodyPr/>
        <a:lstStyle/>
        <a:p>
          <a:endParaRPr lang="en-US"/>
        </a:p>
      </dgm:t>
    </dgm:pt>
    <dgm:pt modelId="{1C25A084-BD29-4590-88F9-30E71F7E3EC3}">
      <dgm:prSet phldrT="[Text]" custT="1"/>
      <dgm:spPr/>
      <dgm:t>
        <a:bodyPr/>
        <a:lstStyle/>
        <a:p>
          <a:r>
            <a:rPr lang="en-US" sz="1800" dirty="0" smtClean="0"/>
            <a:t>205, 350</a:t>
          </a:r>
          <a:endParaRPr lang="en-US" sz="1800" dirty="0"/>
        </a:p>
      </dgm:t>
    </dgm:pt>
    <dgm:pt modelId="{41F6E792-DD4E-43C9-9139-2AA8E2BE95BF}" type="parTrans" cxnId="{B37120A9-58B5-4929-9F1E-9B55FAD122CC}">
      <dgm:prSet/>
      <dgm:spPr/>
      <dgm:t>
        <a:bodyPr/>
        <a:lstStyle/>
        <a:p>
          <a:endParaRPr lang="en-US"/>
        </a:p>
      </dgm:t>
    </dgm:pt>
    <dgm:pt modelId="{00E675E7-6576-4B58-8896-1F3A91FC3A21}" type="sibTrans" cxnId="{B37120A9-58B5-4929-9F1E-9B55FAD122CC}">
      <dgm:prSet/>
      <dgm:spPr/>
      <dgm:t>
        <a:bodyPr/>
        <a:lstStyle/>
        <a:p>
          <a:endParaRPr lang="en-US"/>
        </a:p>
      </dgm:t>
    </dgm:pt>
    <dgm:pt modelId="{91A99B45-D87D-430F-AE1A-57026420BE22}">
      <dgm:prSet phldrT="[Text]" custT="1"/>
      <dgm:spPr/>
      <dgm:t>
        <a:bodyPr/>
        <a:lstStyle/>
        <a:p>
          <a:r>
            <a:rPr lang="en-US" sz="1800" dirty="0" smtClean="0"/>
            <a:t>110, 205, 220</a:t>
          </a:r>
          <a:endParaRPr lang="en-US" sz="1800" dirty="0"/>
        </a:p>
      </dgm:t>
    </dgm:pt>
    <dgm:pt modelId="{EB4BB764-62E0-4881-A711-B9191CC02C3B}" type="parTrans" cxnId="{38ED1C09-18CC-4A86-8189-B06434A04E59}">
      <dgm:prSet/>
      <dgm:spPr/>
      <dgm:t>
        <a:bodyPr/>
        <a:lstStyle/>
        <a:p>
          <a:endParaRPr lang="en-US"/>
        </a:p>
      </dgm:t>
    </dgm:pt>
    <dgm:pt modelId="{0F40D582-C609-4A0F-8B0F-5FD51511D896}" type="sibTrans" cxnId="{38ED1C09-18CC-4A86-8189-B06434A04E59}">
      <dgm:prSet/>
      <dgm:spPr/>
      <dgm:t>
        <a:bodyPr/>
        <a:lstStyle/>
        <a:p>
          <a:endParaRPr lang="en-US"/>
        </a:p>
      </dgm:t>
    </dgm:pt>
    <dgm:pt modelId="{890E1DAD-016D-44B6-828D-E9D73C25034B}">
      <dgm:prSet phldrT="[Text]" custT="1"/>
      <dgm:spPr/>
      <dgm:t>
        <a:bodyPr/>
        <a:lstStyle/>
        <a:p>
          <a:r>
            <a:rPr lang="en-US" sz="1800" dirty="0" smtClean="0"/>
            <a:t>110 - 460</a:t>
          </a:r>
          <a:endParaRPr lang="en-US" sz="1800" dirty="0"/>
        </a:p>
      </dgm:t>
    </dgm:pt>
    <dgm:pt modelId="{FD3A7963-32D0-4E7F-9A4C-DA96CE573D3C}" type="parTrans" cxnId="{A5421863-51B7-4216-B8BF-8820F7BC6D41}">
      <dgm:prSet/>
      <dgm:spPr/>
      <dgm:t>
        <a:bodyPr/>
        <a:lstStyle/>
        <a:p>
          <a:endParaRPr lang="en-US"/>
        </a:p>
      </dgm:t>
    </dgm:pt>
    <dgm:pt modelId="{EB9B82DA-590A-4F4F-A52F-E9D55ED012F6}" type="sibTrans" cxnId="{A5421863-51B7-4216-B8BF-8820F7BC6D41}">
      <dgm:prSet/>
      <dgm:spPr/>
      <dgm:t>
        <a:bodyPr/>
        <a:lstStyle/>
        <a:p>
          <a:endParaRPr lang="en-US"/>
        </a:p>
      </dgm:t>
    </dgm:pt>
    <dgm:pt modelId="{A1C222A5-EAAC-4C23-BE8D-C556BB6B7FD1}" type="pres">
      <dgm:prSet presAssocID="{B95C60E3-59AC-46DC-BBAF-64056D36530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9503C2-F174-4600-8845-D65722D08A8E}" type="pres">
      <dgm:prSet presAssocID="{B95C60E3-59AC-46DC-BBAF-64056D365309}" presName="cycle" presStyleCnt="0"/>
      <dgm:spPr/>
      <dgm:t>
        <a:bodyPr/>
        <a:lstStyle/>
        <a:p>
          <a:endParaRPr lang="en-US"/>
        </a:p>
      </dgm:t>
    </dgm:pt>
    <dgm:pt modelId="{0C00FE87-DCBE-43CF-AF47-748916569740}" type="pres">
      <dgm:prSet presAssocID="{B95C60E3-59AC-46DC-BBAF-64056D365309}" presName="centerShape" presStyleCnt="0"/>
      <dgm:spPr/>
      <dgm:t>
        <a:bodyPr/>
        <a:lstStyle/>
        <a:p>
          <a:endParaRPr lang="en-US"/>
        </a:p>
      </dgm:t>
    </dgm:pt>
    <dgm:pt modelId="{B5B4FD8D-E744-4F13-9847-BF459A1551C5}" type="pres">
      <dgm:prSet presAssocID="{B95C60E3-59AC-46DC-BBAF-64056D365309}" presName="connSite" presStyleLbl="node1" presStyleIdx="0" presStyleCnt="4"/>
      <dgm:spPr/>
      <dgm:t>
        <a:bodyPr/>
        <a:lstStyle/>
        <a:p>
          <a:endParaRPr lang="en-US"/>
        </a:p>
      </dgm:t>
    </dgm:pt>
    <dgm:pt modelId="{9D7CED0A-5426-4499-8D84-8D04CE6A2173}" type="pres">
      <dgm:prSet presAssocID="{B95C60E3-59AC-46DC-BBAF-64056D365309}" presName="visible" presStyleLbl="node1" presStyleIdx="0" presStyleCnt="4"/>
      <dgm:spPr/>
      <dgm:t>
        <a:bodyPr/>
        <a:lstStyle/>
        <a:p>
          <a:endParaRPr lang="en-US"/>
        </a:p>
      </dgm:t>
    </dgm:pt>
    <dgm:pt modelId="{F5E456F1-3C16-42AD-92A2-F8BABF6B4D9A}" type="pres">
      <dgm:prSet presAssocID="{4DF897E9-9B7E-4231-A53F-4BA38A51191F}" presName="Name25" presStyleLbl="parChTrans1D1" presStyleIdx="0" presStyleCnt="3"/>
      <dgm:spPr/>
      <dgm:t>
        <a:bodyPr/>
        <a:lstStyle/>
        <a:p>
          <a:endParaRPr lang="en-US"/>
        </a:p>
      </dgm:t>
    </dgm:pt>
    <dgm:pt modelId="{EEFFE1E6-E7B3-484B-965E-FF43B9F39591}" type="pres">
      <dgm:prSet presAssocID="{7284C183-01AF-48E5-AA81-20E736D137A9}" presName="node" presStyleCnt="0"/>
      <dgm:spPr/>
      <dgm:t>
        <a:bodyPr/>
        <a:lstStyle/>
        <a:p>
          <a:endParaRPr lang="en-US"/>
        </a:p>
      </dgm:t>
    </dgm:pt>
    <dgm:pt modelId="{38391CD4-05B4-4C95-88EF-7CFE269B66F1}" type="pres">
      <dgm:prSet presAssocID="{7284C183-01AF-48E5-AA81-20E736D137A9}" presName="parentNode" presStyleLbl="node1" presStyleIdx="1" presStyleCnt="4" custScaleX="107838" custScaleY="10804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43B51-DE37-457D-AA6A-5BA01966F660}" type="pres">
      <dgm:prSet presAssocID="{7284C183-01AF-48E5-AA81-20E736D137A9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65CAE-0708-44A8-80A6-BE1A8B8664B3}" type="pres">
      <dgm:prSet presAssocID="{59B187D1-5443-4E3E-BB2F-53904E8C5E18}" presName="Name25" presStyleLbl="parChTrans1D1" presStyleIdx="1" presStyleCnt="3"/>
      <dgm:spPr/>
      <dgm:t>
        <a:bodyPr/>
        <a:lstStyle/>
        <a:p>
          <a:endParaRPr lang="en-US"/>
        </a:p>
      </dgm:t>
    </dgm:pt>
    <dgm:pt modelId="{124FFEC9-53D6-425B-BFE2-00E112DD9CF3}" type="pres">
      <dgm:prSet presAssocID="{5507AF31-088C-426E-9B1D-37D141253DE6}" presName="node" presStyleCnt="0"/>
      <dgm:spPr/>
      <dgm:t>
        <a:bodyPr/>
        <a:lstStyle/>
        <a:p>
          <a:endParaRPr lang="en-US"/>
        </a:p>
      </dgm:t>
    </dgm:pt>
    <dgm:pt modelId="{B39CCC72-6BD8-4DC4-AD43-67F991A66B1D}" type="pres">
      <dgm:prSet presAssocID="{5507AF31-088C-426E-9B1D-37D141253DE6}" presName="parentNode" presStyleLbl="node1" presStyleIdx="2" presStyleCnt="4" custScaleX="107838" custScaleY="10804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4B0B99-6470-43A9-824A-4CA80407EDCF}" type="pres">
      <dgm:prSet presAssocID="{5507AF31-088C-426E-9B1D-37D141253DE6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62677-5214-4026-81A7-FA5B4D6B9725}" type="pres">
      <dgm:prSet presAssocID="{AD380F98-D7D3-4A9F-BD5E-833C73E4AEDD}" presName="Name25" presStyleLbl="parChTrans1D1" presStyleIdx="2" presStyleCnt="3"/>
      <dgm:spPr/>
      <dgm:t>
        <a:bodyPr/>
        <a:lstStyle/>
        <a:p>
          <a:endParaRPr lang="en-US"/>
        </a:p>
      </dgm:t>
    </dgm:pt>
    <dgm:pt modelId="{CEB2C043-4D32-4FB6-A290-7D1D1B57DE3F}" type="pres">
      <dgm:prSet presAssocID="{1332A3C2-3817-4F25-B47E-4413ED6F4C78}" presName="node" presStyleCnt="0"/>
      <dgm:spPr/>
      <dgm:t>
        <a:bodyPr/>
        <a:lstStyle/>
        <a:p>
          <a:endParaRPr lang="en-US"/>
        </a:p>
      </dgm:t>
    </dgm:pt>
    <dgm:pt modelId="{CBDC30D2-4493-4774-99BD-D31FE82BCFC5}" type="pres">
      <dgm:prSet presAssocID="{1332A3C2-3817-4F25-B47E-4413ED6F4C78}" presName="parentNode" presStyleLbl="node1" presStyleIdx="3" presStyleCnt="4" custScaleX="107838" custScaleY="10804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8DB1E5-8751-4378-B4C0-5BCE0EF807F4}" type="pres">
      <dgm:prSet presAssocID="{1332A3C2-3817-4F25-B47E-4413ED6F4C78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AD3E1A-36FD-4475-B874-B42E925750EA}" type="presOf" srcId="{890E1DAD-016D-44B6-828D-E9D73C25034B}" destId="{0B8DB1E5-8751-4378-B4C0-5BCE0EF807F4}" srcOrd="0" destOrd="0" presId="urn:microsoft.com/office/officeart/2005/8/layout/radial2"/>
    <dgm:cxn modelId="{ED4FA836-4597-4C7C-BBC6-95C3B7FB6E61}" type="presOf" srcId="{7284C183-01AF-48E5-AA81-20E736D137A9}" destId="{38391CD4-05B4-4C95-88EF-7CFE269B66F1}" srcOrd="0" destOrd="0" presId="urn:microsoft.com/office/officeart/2005/8/layout/radial2"/>
    <dgm:cxn modelId="{48339FCC-63B8-4125-9EFC-D7B86E9EB2C3}" type="presOf" srcId="{85E84481-584B-42F4-8CA4-6800CE9A7EF1}" destId="{0B8DB1E5-8751-4378-B4C0-5BCE0EF807F4}" srcOrd="0" destOrd="1" presId="urn:microsoft.com/office/officeart/2005/8/layout/radial2"/>
    <dgm:cxn modelId="{200FBC55-CBF1-413B-9538-D588A3D6DC61}" srcId="{1332A3C2-3817-4F25-B47E-4413ED6F4C78}" destId="{85E84481-584B-42F4-8CA4-6800CE9A7EF1}" srcOrd="1" destOrd="0" parTransId="{C38D4598-2525-43F2-991A-DD999319F2A9}" sibTransId="{CF593016-FDFD-44C8-8953-C14FAAD96D7E}"/>
    <dgm:cxn modelId="{3E7BC09C-1DB3-4C67-A169-22C662BDC6A3}" type="presOf" srcId="{0C683A8E-656D-4DCD-BAC9-C9FB8E9458D8}" destId="{A14B0B99-6470-43A9-824A-4CA80407EDCF}" srcOrd="0" destOrd="1" presId="urn:microsoft.com/office/officeart/2005/8/layout/radial2"/>
    <dgm:cxn modelId="{1EDCFC34-3088-4AAB-BAC7-49AA3B781969}" srcId="{5507AF31-088C-426E-9B1D-37D141253DE6}" destId="{0C683A8E-656D-4DCD-BAC9-C9FB8E9458D8}" srcOrd="1" destOrd="0" parTransId="{6D0A283F-B6F7-4D55-ACDF-25CD3FFCA05A}" sibTransId="{DE0FF362-34C4-4C9A-BA37-9296BB4C1432}"/>
    <dgm:cxn modelId="{E7997195-DC70-45FD-BC21-8D5EDCC427F9}" type="presOf" srcId="{1C25A084-BD29-4590-88F9-30E71F7E3EC3}" destId="{7BD43B51-DE37-457D-AA6A-5BA01966F660}" srcOrd="0" destOrd="0" presId="urn:microsoft.com/office/officeart/2005/8/layout/radial2"/>
    <dgm:cxn modelId="{62083206-2781-4B44-B944-1DA5312A74F1}" srcId="{B95C60E3-59AC-46DC-BBAF-64056D365309}" destId="{1332A3C2-3817-4F25-B47E-4413ED6F4C78}" srcOrd="2" destOrd="0" parTransId="{AD380F98-D7D3-4A9F-BD5E-833C73E4AEDD}" sibTransId="{890ABC57-D26E-40FF-A1A2-E2C6689B2E35}"/>
    <dgm:cxn modelId="{791D28CE-ADFC-4BB3-8087-6CC095086C9F}" type="presOf" srcId="{AD380F98-D7D3-4A9F-BD5E-833C73E4AEDD}" destId="{4A662677-5214-4026-81A7-FA5B4D6B9725}" srcOrd="0" destOrd="0" presId="urn:microsoft.com/office/officeart/2005/8/layout/radial2"/>
    <dgm:cxn modelId="{ADFBFEE8-1CB7-4908-8BC3-A3B0669926D1}" type="presOf" srcId="{B95C60E3-59AC-46DC-BBAF-64056D365309}" destId="{A1C222A5-EAAC-4C23-BE8D-C556BB6B7FD1}" srcOrd="0" destOrd="0" presId="urn:microsoft.com/office/officeart/2005/8/layout/radial2"/>
    <dgm:cxn modelId="{A5421863-51B7-4216-B8BF-8820F7BC6D41}" srcId="{1332A3C2-3817-4F25-B47E-4413ED6F4C78}" destId="{890E1DAD-016D-44B6-828D-E9D73C25034B}" srcOrd="0" destOrd="0" parTransId="{FD3A7963-32D0-4E7F-9A4C-DA96CE573D3C}" sibTransId="{EB9B82DA-590A-4F4F-A52F-E9D55ED012F6}"/>
    <dgm:cxn modelId="{B37120A9-58B5-4929-9F1E-9B55FAD122CC}" srcId="{7284C183-01AF-48E5-AA81-20E736D137A9}" destId="{1C25A084-BD29-4590-88F9-30E71F7E3EC3}" srcOrd="0" destOrd="0" parTransId="{41F6E792-DD4E-43C9-9139-2AA8E2BE95BF}" sibTransId="{00E675E7-6576-4B58-8896-1F3A91FC3A21}"/>
    <dgm:cxn modelId="{5E516BBB-2516-4868-8639-6AB4C9796D44}" type="presOf" srcId="{1332A3C2-3817-4F25-B47E-4413ED6F4C78}" destId="{CBDC30D2-4493-4774-99BD-D31FE82BCFC5}" srcOrd="0" destOrd="0" presId="urn:microsoft.com/office/officeart/2005/8/layout/radial2"/>
    <dgm:cxn modelId="{5E88FF24-E3CA-4F2E-9858-D1B210B4B86B}" type="presOf" srcId="{59B187D1-5443-4E3E-BB2F-53904E8C5E18}" destId="{A3E65CAE-0708-44A8-80A6-BE1A8B8664B3}" srcOrd="0" destOrd="0" presId="urn:microsoft.com/office/officeart/2005/8/layout/radial2"/>
    <dgm:cxn modelId="{A12ED273-D8C2-45C0-BDC1-861B915D1286}" srcId="{B95C60E3-59AC-46DC-BBAF-64056D365309}" destId="{5507AF31-088C-426E-9B1D-37D141253DE6}" srcOrd="1" destOrd="0" parTransId="{59B187D1-5443-4E3E-BB2F-53904E8C5E18}" sibTransId="{55B84D5E-8AEB-4887-8BF3-3AD69DA58296}"/>
    <dgm:cxn modelId="{5E15288A-95E4-4859-ABB5-FA5B7DA7DD9A}" type="presOf" srcId="{91A99B45-D87D-430F-AE1A-57026420BE22}" destId="{A14B0B99-6470-43A9-824A-4CA80407EDCF}" srcOrd="0" destOrd="0" presId="urn:microsoft.com/office/officeart/2005/8/layout/radial2"/>
    <dgm:cxn modelId="{57D60103-0A4A-40D2-95BE-241E10140A48}" type="presOf" srcId="{4DF897E9-9B7E-4231-A53F-4BA38A51191F}" destId="{F5E456F1-3C16-42AD-92A2-F8BABF6B4D9A}" srcOrd="0" destOrd="0" presId="urn:microsoft.com/office/officeart/2005/8/layout/radial2"/>
    <dgm:cxn modelId="{7C000354-D326-4758-8485-573C9EF6C75F}" type="presOf" srcId="{65304599-11C6-41FD-865B-D312FD9CDFC6}" destId="{7BD43B51-DE37-457D-AA6A-5BA01966F660}" srcOrd="0" destOrd="1" presId="urn:microsoft.com/office/officeart/2005/8/layout/radial2"/>
    <dgm:cxn modelId="{38ED1C09-18CC-4A86-8189-B06434A04E59}" srcId="{5507AF31-088C-426E-9B1D-37D141253DE6}" destId="{91A99B45-D87D-430F-AE1A-57026420BE22}" srcOrd="0" destOrd="0" parTransId="{EB4BB764-62E0-4881-A711-B9191CC02C3B}" sibTransId="{0F40D582-C609-4A0F-8B0F-5FD51511D896}"/>
    <dgm:cxn modelId="{061595B0-3A84-41AD-B617-D4DF78D3C642}" srcId="{B95C60E3-59AC-46DC-BBAF-64056D365309}" destId="{7284C183-01AF-48E5-AA81-20E736D137A9}" srcOrd="0" destOrd="0" parTransId="{4DF897E9-9B7E-4231-A53F-4BA38A51191F}" sibTransId="{A9E9B97C-E55F-407B-97B1-B3CD222EA0B9}"/>
    <dgm:cxn modelId="{4470A215-936A-4C91-B894-038205699DBE}" srcId="{7284C183-01AF-48E5-AA81-20E736D137A9}" destId="{65304599-11C6-41FD-865B-D312FD9CDFC6}" srcOrd="1" destOrd="0" parTransId="{7091384B-6618-45B6-B4B4-65CDBD481295}" sibTransId="{6C31CAD5-BE1A-4FAE-AB88-31040E78D9EC}"/>
    <dgm:cxn modelId="{DACDEF1D-8565-4026-8642-ED7B0D4C4AA1}" type="presOf" srcId="{5507AF31-088C-426E-9B1D-37D141253DE6}" destId="{B39CCC72-6BD8-4DC4-AD43-67F991A66B1D}" srcOrd="0" destOrd="0" presId="urn:microsoft.com/office/officeart/2005/8/layout/radial2"/>
    <dgm:cxn modelId="{3EB2710B-6999-444A-BFC8-35F0182BE6E6}" type="presParOf" srcId="{A1C222A5-EAAC-4C23-BE8D-C556BB6B7FD1}" destId="{199503C2-F174-4600-8845-D65722D08A8E}" srcOrd="0" destOrd="0" presId="urn:microsoft.com/office/officeart/2005/8/layout/radial2"/>
    <dgm:cxn modelId="{FCAF8D2D-84AE-4777-8796-F0423A531451}" type="presParOf" srcId="{199503C2-F174-4600-8845-D65722D08A8E}" destId="{0C00FE87-DCBE-43CF-AF47-748916569740}" srcOrd="0" destOrd="0" presId="urn:microsoft.com/office/officeart/2005/8/layout/radial2"/>
    <dgm:cxn modelId="{AE379EE4-E5FC-4634-BDAB-62F881AD7D6D}" type="presParOf" srcId="{0C00FE87-DCBE-43CF-AF47-748916569740}" destId="{B5B4FD8D-E744-4F13-9847-BF459A1551C5}" srcOrd="0" destOrd="0" presId="urn:microsoft.com/office/officeart/2005/8/layout/radial2"/>
    <dgm:cxn modelId="{358E78BD-7149-401A-BFE4-63B5FBF2FE20}" type="presParOf" srcId="{0C00FE87-DCBE-43CF-AF47-748916569740}" destId="{9D7CED0A-5426-4499-8D84-8D04CE6A2173}" srcOrd="1" destOrd="0" presId="urn:microsoft.com/office/officeart/2005/8/layout/radial2"/>
    <dgm:cxn modelId="{08947ACE-B450-48F8-ABB6-1461E805BD41}" type="presParOf" srcId="{199503C2-F174-4600-8845-D65722D08A8E}" destId="{F5E456F1-3C16-42AD-92A2-F8BABF6B4D9A}" srcOrd="1" destOrd="0" presId="urn:microsoft.com/office/officeart/2005/8/layout/radial2"/>
    <dgm:cxn modelId="{0F583EC0-0009-4C46-BF4E-AF4F8683BE74}" type="presParOf" srcId="{199503C2-F174-4600-8845-D65722D08A8E}" destId="{EEFFE1E6-E7B3-484B-965E-FF43B9F39591}" srcOrd="2" destOrd="0" presId="urn:microsoft.com/office/officeart/2005/8/layout/radial2"/>
    <dgm:cxn modelId="{11B08506-492B-4913-8A85-90367433495B}" type="presParOf" srcId="{EEFFE1E6-E7B3-484B-965E-FF43B9F39591}" destId="{38391CD4-05B4-4C95-88EF-7CFE269B66F1}" srcOrd="0" destOrd="0" presId="urn:microsoft.com/office/officeart/2005/8/layout/radial2"/>
    <dgm:cxn modelId="{D061865F-B1F3-43C9-88AC-9FA990A06039}" type="presParOf" srcId="{EEFFE1E6-E7B3-484B-965E-FF43B9F39591}" destId="{7BD43B51-DE37-457D-AA6A-5BA01966F660}" srcOrd="1" destOrd="0" presId="urn:microsoft.com/office/officeart/2005/8/layout/radial2"/>
    <dgm:cxn modelId="{725C5F50-4F87-44D7-B951-E138D1048762}" type="presParOf" srcId="{199503C2-F174-4600-8845-D65722D08A8E}" destId="{A3E65CAE-0708-44A8-80A6-BE1A8B8664B3}" srcOrd="3" destOrd="0" presId="urn:microsoft.com/office/officeart/2005/8/layout/radial2"/>
    <dgm:cxn modelId="{2F1FE60E-0CEE-42FA-8E45-671587F4EE2B}" type="presParOf" srcId="{199503C2-F174-4600-8845-D65722D08A8E}" destId="{124FFEC9-53D6-425B-BFE2-00E112DD9CF3}" srcOrd="4" destOrd="0" presId="urn:microsoft.com/office/officeart/2005/8/layout/radial2"/>
    <dgm:cxn modelId="{83F99197-8363-4B8A-B6E2-19DC869E68B3}" type="presParOf" srcId="{124FFEC9-53D6-425B-BFE2-00E112DD9CF3}" destId="{B39CCC72-6BD8-4DC4-AD43-67F991A66B1D}" srcOrd="0" destOrd="0" presId="urn:microsoft.com/office/officeart/2005/8/layout/radial2"/>
    <dgm:cxn modelId="{9B3649C6-BDF2-46EE-BEEE-396CA9678843}" type="presParOf" srcId="{124FFEC9-53D6-425B-BFE2-00E112DD9CF3}" destId="{A14B0B99-6470-43A9-824A-4CA80407EDCF}" srcOrd="1" destOrd="0" presId="urn:microsoft.com/office/officeart/2005/8/layout/radial2"/>
    <dgm:cxn modelId="{3168FA91-25A8-4885-AF11-2BC7CA89E12F}" type="presParOf" srcId="{199503C2-F174-4600-8845-D65722D08A8E}" destId="{4A662677-5214-4026-81A7-FA5B4D6B9725}" srcOrd="5" destOrd="0" presId="urn:microsoft.com/office/officeart/2005/8/layout/radial2"/>
    <dgm:cxn modelId="{C36D4A6F-5F5E-4024-8576-2D5B5583DAD6}" type="presParOf" srcId="{199503C2-F174-4600-8845-D65722D08A8E}" destId="{CEB2C043-4D32-4FB6-A290-7D1D1B57DE3F}" srcOrd="6" destOrd="0" presId="urn:microsoft.com/office/officeart/2005/8/layout/radial2"/>
    <dgm:cxn modelId="{7523E7FD-FDFE-42F9-A9A7-DB53197D24E0}" type="presParOf" srcId="{CEB2C043-4D32-4FB6-A290-7D1D1B57DE3F}" destId="{CBDC30D2-4493-4774-99BD-D31FE82BCFC5}" srcOrd="0" destOrd="0" presId="urn:microsoft.com/office/officeart/2005/8/layout/radial2"/>
    <dgm:cxn modelId="{5D42243E-86BB-4598-80D0-FE5DE8D650FA}" type="presParOf" srcId="{CEB2C043-4D32-4FB6-A290-7D1D1B57DE3F}" destId="{0B8DB1E5-8751-4378-B4C0-5BCE0EF807F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D9A5C8-F5BF-403B-8C66-67A1403C80B8}" type="doc">
      <dgm:prSet loTypeId="urn:microsoft.com/office/officeart/2009/3/layout/StepUpProcess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375DB46-73BE-4C09-B2C5-4DDD6BDB32D9}">
      <dgm:prSet phldrT="[Text]"/>
      <dgm:spPr/>
      <dgm:t>
        <a:bodyPr/>
        <a:lstStyle/>
        <a:p>
          <a:r>
            <a:rPr lang="en-US" dirty="0" smtClean="0"/>
            <a:t>Notifications</a:t>
          </a:r>
          <a:endParaRPr lang="en-US" dirty="0"/>
        </a:p>
      </dgm:t>
    </dgm:pt>
    <dgm:pt modelId="{731CC5D2-59A8-4630-81A8-DDEA6CBB969C}" type="parTrans" cxnId="{4DDDA69B-06FD-4222-BF51-72BE6B2DBD07}">
      <dgm:prSet/>
      <dgm:spPr/>
      <dgm:t>
        <a:bodyPr/>
        <a:lstStyle/>
        <a:p>
          <a:endParaRPr lang="en-US"/>
        </a:p>
      </dgm:t>
    </dgm:pt>
    <dgm:pt modelId="{B1AF77C7-468D-4C30-80B3-CCF36E3D47A9}" type="sibTrans" cxnId="{4DDDA69B-06FD-4222-BF51-72BE6B2DBD07}">
      <dgm:prSet/>
      <dgm:spPr/>
      <dgm:t>
        <a:bodyPr/>
        <a:lstStyle/>
        <a:p>
          <a:endParaRPr lang="en-US"/>
        </a:p>
      </dgm:t>
    </dgm:pt>
    <dgm:pt modelId="{A4515756-42B8-406A-97D5-B6C92296D1B2}">
      <dgm:prSet phldrT="[Text]"/>
      <dgm:spPr/>
      <dgm:t>
        <a:bodyPr/>
        <a:lstStyle/>
        <a:p>
          <a:r>
            <a:rPr lang="en-US" dirty="0" smtClean="0"/>
            <a:t>Location</a:t>
          </a:r>
          <a:endParaRPr lang="en-US" dirty="0"/>
        </a:p>
      </dgm:t>
    </dgm:pt>
    <dgm:pt modelId="{96BE7A8C-5AE3-4D4E-B120-C9D12A96F4DD}" type="parTrans" cxnId="{E08E3336-44CA-4091-B59F-1012319D66E4}">
      <dgm:prSet/>
      <dgm:spPr/>
      <dgm:t>
        <a:bodyPr/>
        <a:lstStyle/>
        <a:p>
          <a:endParaRPr lang="en-US"/>
        </a:p>
      </dgm:t>
    </dgm:pt>
    <dgm:pt modelId="{A22D1E19-F2F4-4F1E-A570-5E6431A74444}" type="sibTrans" cxnId="{E08E3336-44CA-4091-B59F-1012319D66E4}">
      <dgm:prSet/>
      <dgm:spPr/>
      <dgm:t>
        <a:bodyPr/>
        <a:lstStyle/>
        <a:p>
          <a:endParaRPr lang="en-US"/>
        </a:p>
      </dgm:t>
    </dgm:pt>
    <dgm:pt modelId="{E65CE82C-84C0-4E24-A40F-3F61B232A768}">
      <dgm:prSet phldrT="[Text]"/>
      <dgm:spPr/>
      <dgm:t>
        <a:bodyPr/>
        <a:lstStyle/>
        <a:p>
          <a:r>
            <a:rPr lang="en-US" dirty="0" smtClean="0"/>
            <a:t>Contact Mechanism</a:t>
          </a:r>
          <a:endParaRPr lang="en-US" dirty="0"/>
        </a:p>
      </dgm:t>
    </dgm:pt>
    <dgm:pt modelId="{EF768ADE-7473-4EA0-99F3-0EFE6AF9916C}" type="parTrans" cxnId="{AA3003D2-EC1D-46FF-94B7-51D1600A83C2}">
      <dgm:prSet/>
      <dgm:spPr/>
      <dgm:t>
        <a:bodyPr/>
        <a:lstStyle/>
        <a:p>
          <a:endParaRPr lang="en-US"/>
        </a:p>
      </dgm:t>
    </dgm:pt>
    <dgm:pt modelId="{FBB983B5-8FA3-449E-A4EA-7444C64CF29D}" type="sibTrans" cxnId="{AA3003D2-EC1D-46FF-94B7-51D1600A83C2}">
      <dgm:prSet/>
      <dgm:spPr/>
      <dgm:t>
        <a:bodyPr/>
        <a:lstStyle/>
        <a:p>
          <a:endParaRPr lang="en-US"/>
        </a:p>
      </dgm:t>
    </dgm:pt>
    <dgm:pt modelId="{06007870-C956-4FA1-A601-CEF531A7787F}" type="pres">
      <dgm:prSet presAssocID="{ACD9A5C8-F5BF-403B-8C66-67A1403C80B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A08F8F1-00EF-40B7-A12C-A9286FFD338E}" type="pres">
      <dgm:prSet presAssocID="{8375DB46-73BE-4C09-B2C5-4DDD6BDB32D9}" presName="composite" presStyleCnt="0"/>
      <dgm:spPr/>
    </dgm:pt>
    <dgm:pt modelId="{59CAF3F5-AEA3-46AF-9137-2C9B09E5A657}" type="pres">
      <dgm:prSet presAssocID="{8375DB46-73BE-4C09-B2C5-4DDD6BDB32D9}" presName="LShape" presStyleLbl="alignNode1" presStyleIdx="0" presStyleCnt="5"/>
      <dgm:spPr>
        <a:solidFill>
          <a:srgbClr val="0070C0"/>
        </a:solidFill>
      </dgm:spPr>
    </dgm:pt>
    <dgm:pt modelId="{A2BE9179-BD95-4258-9A7E-B7DCFC9ABA56}" type="pres">
      <dgm:prSet presAssocID="{8375DB46-73BE-4C09-B2C5-4DDD6BDB32D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D31FC-5FA4-4AE2-A782-4B2A931C1A01}" type="pres">
      <dgm:prSet presAssocID="{8375DB46-73BE-4C09-B2C5-4DDD6BDB32D9}" presName="Triangle" presStyleLbl="alignNode1" presStyleIdx="1" presStyleCnt="5"/>
      <dgm:spPr/>
    </dgm:pt>
    <dgm:pt modelId="{79F36794-E0B6-465F-B437-F26730188555}" type="pres">
      <dgm:prSet presAssocID="{B1AF77C7-468D-4C30-80B3-CCF36E3D47A9}" presName="sibTrans" presStyleCnt="0"/>
      <dgm:spPr/>
    </dgm:pt>
    <dgm:pt modelId="{220409F7-4022-4EE4-9F64-E7A2166C3A1E}" type="pres">
      <dgm:prSet presAssocID="{B1AF77C7-468D-4C30-80B3-CCF36E3D47A9}" presName="space" presStyleCnt="0"/>
      <dgm:spPr/>
    </dgm:pt>
    <dgm:pt modelId="{695C916C-ED5B-4AA1-9CBF-B6145AF238B7}" type="pres">
      <dgm:prSet presAssocID="{A4515756-42B8-406A-97D5-B6C92296D1B2}" presName="composite" presStyleCnt="0"/>
      <dgm:spPr/>
    </dgm:pt>
    <dgm:pt modelId="{873785A9-5331-4BBD-B38B-6E2D83AEC606}" type="pres">
      <dgm:prSet presAssocID="{A4515756-42B8-406A-97D5-B6C92296D1B2}" presName="LShape" presStyleLbl="alignNode1" presStyleIdx="2" presStyleCnt="5"/>
      <dgm:spPr>
        <a:solidFill>
          <a:srgbClr val="0070C0"/>
        </a:solidFill>
      </dgm:spPr>
    </dgm:pt>
    <dgm:pt modelId="{57747AD2-B982-4251-BAFE-4F725CDA079D}" type="pres">
      <dgm:prSet presAssocID="{A4515756-42B8-406A-97D5-B6C92296D1B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1B6AC0-448D-410E-BB86-DC56C16F6733}" type="pres">
      <dgm:prSet presAssocID="{A4515756-42B8-406A-97D5-B6C92296D1B2}" presName="Triangle" presStyleLbl="alignNode1" presStyleIdx="3" presStyleCnt="5"/>
      <dgm:spPr/>
    </dgm:pt>
    <dgm:pt modelId="{4C6712F3-D2EE-47B7-8F01-8CBE8A4A49C6}" type="pres">
      <dgm:prSet presAssocID="{A22D1E19-F2F4-4F1E-A570-5E6431A74444}" presName="sibTrans" presStyleCnt="0"/>
      <dgm:spPr/>
    </dgm:pt>
    <dgm:pt modelId="{B95B6ECE-0000-4659-A3F4-D4C932F8D2F0}" type="pres">
      <dgm:prSet presAssocID="{A22D1E19-F2F4-4F1E-A570-5E6431A74444}" presName="space" presStyleCnt="0"/>
      <dgm:spPr/>
    </dgm:pt>
    <dgm:pt modelId="{7FB9163D-3CDD-43A6-A956-1651FC70957A}" type="pres">
      <dgm:prSet presAssocID="{E65CE82C-84C0-4E24-A40F-3F61B232A768}" presName="composite" presStyleCnt="0"/>
      <dgm:spPr/>
    </dgm:pt>
    <dgm:pt modelId="{B6A92A25-41AB-4E7D-9E12-38137285F2CF}" type="pres">
      <dgm:prSet presAssocID="{E65CE82C-84C0-4E24-A40F-3F61B232A768}" presName="LShape" presStyleLbl="alignNode1" presStyleIdx="4" presStyleCnt="5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80A3467E-7B0A-452F-A965-8487E2FA3A8A}" type="pres">
      <dgm:prSet presAssocID="{E65CE82C-84C0-4E24-A40F-3F61B232A76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8DC2F7-AFC5-4AA6-9F39-78E448068F25}" type="presOf" srcId="{A4515756-42B8-406A-97D5-B6C92296D1B2}" destId="{57747AD2-B982-4251-BAFE-4F725CDA079D}" srcOrd="0" destOrd="0" presId="urn:microsoft.com/office/officeart/2009/3/layout/StepUpProcess"/>
    <dgm:cxn modelId="{4DDDA69B-06FD-4222-BF51-72BE6B2DBD07}" srcId="{ACD9A5C8-F5BF-403B-8C66-67A1403C80B8}" destId="{8375DB46-73BE-4C09-B2C5-4DDD6BDB32D9}" srcOrd="0" destOrd="0" parTransId="{731CC5D2-59A8-4630-81A8-DDEA6CBB969C}" sibTransId="{B1AF77C7-468D-4C30-80B3-CCF36E3D47A9}"/>
    <dgm:cxn modelId="{5BC1B3BE-CAEE-4620-BD2E-6C39BABF8FA3}" type="presOf" srcId="{ACD9A5C8-F5BF-403B-8C66-67A1403C80B8}" destId="{06007870-C956-4FA1-A601-CEF531A7787F}" srcOrd="0" destOrd="0" presId="urn:microsoft.com/office/officeart/2009/3/layout/StepUpProcess"/>
    <dgm:cxn modelId="{E08E3336-44CA-4091-B59F-1012319D66E4}" srcId="{ACD9A5C8-F5BF-403B-8C66-67A1403C80B8}" destId="{A4515756-42B8-406A-97D5-B6C92296D1B2}" srcOrd="1" destOrd="0" parTransId="{96BE7A8C-5AE3-4D4E-B120-C9D12A96F4DD}" sibTransId="{A22D1E19-F2F4-4F1E-A570-5E6431A74444}"/>
    <dgm:cxn modelId="{26DA57E5-A561-4B8A-9C14-EF267F5C139A}" type="presOf" srcId="{E65CE82C-84C0-4E24-A40F-3F61B232A768}" destId="{80A3467E-7B0A-452F-A965-8487E2FA3A8A}" srcOrd="0" destOrd="0" presId="urn:microsoft.com/office/officeart/2009/3/layout/StepUpProcess"/>
    <dgm:cxn modelId="{8213FA9A-5A8B-467A-A5AC-9633CE1D3720}" type="presOf" srcId="{8375DB46-73BE-4C09-B2C5-4DDD6BDB32D9}" destId="{A2BE9179-BD95-4258-9A7E-B7DCFC9ABA56}" srcOrd="0" destOrd="0" presId="urn:microsoft.com/office/officeart/2009/3/layout/StepUpProcess"/>
    <dgm:cxn modelId="{AA3003D2-EC1D-46FF-94B7-51D1600A83C2}" srcId="{ACD9A5C8-F5BF-403B-8C66-67A1403C80B8}" destId="{E65CE82C-84C0-4E24-A40F-3F61B232A768}" srcOrd="2" destOrd="0" parTransId="{EF768ADE-7473-4EA0-99F3-0EFE6AF9916C}" sibTransId="{FBB983B5-8FA3-449E-A4EA-7444C64CF29D}"/>
    <dgm:cxn modelId="{FB717CE8-FCC3-4BE9-8390-A05408BDE648}" type="presParOf" srcId="{06007870-C956-4FA1-A601-CEF531A7787F}" destId="{BA08F8F1-00EF-40B7-A12C-A9286FFD338E}" srcOrd="0" destOrd="0" presId="urn:microsoft.com/office/officeart/2009/3/layout/StepUpProcess"/>
    <dgm:cxn modelId="{00666D57-6681-4809-883B-CBA6A6CD422E}" type="presParOf" srcId="{BA08F8F1-00EF-40B7-A12C-A9286FFD338E}" destId="{59CAF3F5-AEA3-46AF-9137-2C9B09E5A657}" srcOrd="0" destOrd="0" presId="urn:microsoft.com/office/officeart/2009/3/layout/StepUpProcess"/>
    <dgm:cxn modelId="{8038825B-8911-432A-98EC-41FBF22E160D}" type="presParOf" srcId="{BA08F8F1-00EF-40B7-A12C-A9286FFD338E}" destId="{A2BE9179-BD95-4258-9A7E-B7DCFC9ABA56}" srcOrd="1" destOrd="0" presId="urn:microsoft.com/office/officeart/2009/3/layout/StepUpProcess"/>
    <dgm:cxn modelId="{F3621872-687F-4BD3-AE21-89B7887F9B1B}" type="presParOf" srcId="{BA08F8F1-00EF-40B7-A12C-A9286FFD338E}" destId="{262D31FC-5FA4-4AE2-A782-4B2A931C1A01}" srcOrd="2" destOrd="0" presId="urn:microsoft.com/office/officeart/2009/3/layout/StepUpProcess"/>
    <dgm:cxn modelId="{FBCC24BD-2C67-49BC-BA96-77378200EDCF}" type="presParOf" srcId="{06007870-C956-4FA1-A601-CEF531A7787F}" destId="{79F36794-E0B6-465F-B437-F26730188555}" srcOrd="1" destOrd="0" presId="urn:microsoft.com/office/officeart/2009/3/layout/StepUpProcess"/>
    <dgm:cxn modelId="{BBEA5395-FF2F-49D4-AFEF-FBEA3E6CDA54}" type="presParOf" srcId="{79F36794-E0B6-465F-B437-F26730188555}" destId="{220409F7-4022-4EE4-9F64-E7A2166C3A1E}" srcOrd="0" destOrd="0" presId="urn:microsoft.com/office/officeart/2009/3/layout/StepUpProcess"/>
    <dgm:cxn modelId="{937F3EBF-4C14-4C0E-857F-A64C1D5A0B54}" type="presParOf" srcId="{06007870-C956-4FA1-A601-CEF531A7787F}" destId="{695C916C-ED5B-4AA1-9CBF-B6145AF238B7}" srcOrd="2" destOrd="0" presId="urn:microsoft.com/office/officeart/2009/3/layout/StepUpProcess"/>
    <dgm:cxn modelId="{73D50D40-5665-488D-84F2-9B0CBE33D881}" type="presParOf" srcId="{695C916C-ED5B-4AA1-9CBF-B6145AF238B7}" destId="{873785A9-5331-4BBD-B38B-6E2D83AEC606}" srcOrd="0" destOrd="0" presId="urn:microsoft.com/office/officeart/2009/3/layout/StepUpProcess"/>
    <dgm:cxn modelId="{5E317250-654A-498D-B02E-7DEA14BB1EA6}" type="presParOf" srcId="{695C916C-ED5B-4AA1-9CBF-B6145AF238B7}" destId="{57747AD2-B982-4251-BAFE-4F725CDA079D}" srcOrd="1" destOrd="0" presId="urn:microsoft.com/office/officeart/2009/3/layout/StepUpProcess"/>
    <dgm:cxn modelId="{B18586D2-DC5C-4DE9-8A63-774B16320FCD}" type="presParOf" srcId="{695C916C-ED5B-4AA1-9CBF-B6145AF238B7}" destId="{0F1B6AC0-448D-410E-BB86-DC56C16F6733}" srcOrd="2" destOrd="0" presId="urn:microsoft.com/office/officeart/2009/3/layout/StepUpProcess"/>
    <dgm:cxn modelId="{CE5D164A-A184-4342-9D98-65189882CA06}" type="presParOf" srcId="{06007870-C956-4FA1-A601-CEF531A7787F}" destId="{4C6712F3-D2EE-47B7-8F01-8CBE8A4A49C6}" srcOrd="3" destOrd="0" presId="urn:microsoft.com/office/officeart/2009/3/layout/StepUpProcess"/>
    <dgm:cxn modelId="{B57D8DAB-0284-48FC-8969-67767C1008E3}" type="presParOf" srcId="{4C6712F3-D2EE-47B7-8F01-8CBE8A4A49C6}" destId="{B95B6ECE-0000-4659-A3F4-D4C932F8D2F0}" srcOrd="0" destOrd="0" presId="urn:microsoft.com/office/officeart/2009/3/layout/StepUpProcess"/>
    <dgm:cxn modelId="{F6D9F42D-A57E-4687-A7CA-7BE4F6B1F0D0}" type="presParOf" srcId="{06007870-C956-4FA1-A601-CEF531A7787F}" destId="{7FB9163D-3CDD-43A6-A956-1651FC70957A}" srcOrd="4" destOrd="0" presId="urn:microsoft.com/office/officeart/2009/3/layout/StepUpProcess"/>
    <dgm:cxn modelId="{6DC2F0D8-9400-4981-8F78-A4FC94A25E6D}" type="presParOf" srcId="{7FB9163D-3CDD-43A6-A956-1651FC70957A}" destId="{B6A92A25-41AB-4E7D-9E12-38137285F2CF}" srcOrd="0" destOrd="0" presId="urn:microsoft.com/office/officeart/2009/3/layout/StepUpProcess"/>
    <dgm:cxn modelId="{99F6CE60-B41F-4443-BE82-2A17114461CB}" type="presParOf" srcId="{7FB9163D-3CDD-43A6-A956-1651FC70957A}" destId="{80A3467E-7B0A-452F-A965-8487E2FA3A8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D9A5C8-F5BF-403B-8C66-67A1403C80B8}" type="doc">
      <dgm:prSet loTypeId="urn:microsoft.com/office/officeart/2009/3/layout/StepUpProcess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375DB46-73BE-4C09-B2C5-4DDD6BDB32D9}">
      <dgm:prSet phldrT="[Text]" custT="1"/>
      <dgm:spPr/>
      <dgm:t>
        <a:bodyPr/>
        <a:lstStyle/>
        <a:p>
          <a:r>
            <a:rPr lang="en-US" sz="2500" dirty="0" smtClean="0"/>
            <a:t>Error Checking</a:t>
          </a:r>
          <a:endParaRPr lang="en-US" sz="2500" dirty="0"/>
        </a:p>
      </dgm:t>
    </dgm:pt>
    <dgm:pt modelId="{731CC5D2-59A8-4630-81A8-DDEA6CBB969C}" type="parTrans" cxnId="{4DDDA69B-06FD-4222-BF51-72BE6B2DBD07}">
      <dgm:prSet/>
      <dgm:spPr/>
      <dgm:t>
        <a:bodyPr/>
        <a:lstStyle/>
        <a:p>
          <a:endParaRPr lang="en-US"/>
        </a:p>
      </dgm:t>
    </dgm:pt>
    <dgm:pt modelId="{B1AF77C7-468D-4C30-80B3-CCF36E3D47A9}" type="sibTrans" cxnId="{4DDDA69B-06FD-4222-BF51-72BE6B2DBD07}">
      <dgm:prSet/>
      <dgm:spPr/>
      <dgm:t>
        <a:bodyPr/>
        <a:lstStyle/>
        <a:p>
          <a:endParaRPr lang="en-US"/>
        </a:p>
      </dgm:t>
    </dgm:pt>
    <dgm:pt modelId="{A4515756-42B8-406A-97D5-B6C92296D1B2}">
      <dgm:prSet phldrT="[Text]" custT="1"/>
      <dgm:spPr/>
      <dgm:t>
        <a:bodyPr/>
        <a:lstStyle/>
        <a:p>
          <a:r>
            <a:rPr lang="en-US" sz="2500" dirty="0" smtClean="0"/>
            <a:t>Browse Page Features</a:t>
          </a:r>
          <a:endParaRPr lang="en-US" sz="2500" dirty="0"/>
        </a:p>
      </dgm:t>
    </dgm:pt>
    <dgm:pt modelId="{96BE7A8C-5AE3-4D4E-B120-C9D12A96F4DD}" type="parTrans" cxnId="{E08E3336-44CA-4091-B59F-1012319D66E4}">
      <dgm:prSet/>
      <dgm:spPr/>
      <dgm:t>
        <a:bodyPr/>
        <a:lstStyle/>
        <a:p>
          <a:endParaRPr lang="en-US"/>
        </a:p>
      </dgm:t>
    </dgm:pt>
    <dgm:pt modelId="{A22D1E19-F2F4-4F1E-A570-5E6431A74444}" type="sibTrans" cxnId="{E08E3336-44CA-4091-B59F-1012319D66E4}">
      <dgm:prSet/>
      <dgm:spPr/>
      <dgm:t>
        <a:bodyPr/>
        <a:lstStyle/>
        <a:p>
          <a:endParaRPr lang="en-US"/>
        </a:p>
      </dgm:t>
    </dgm:pt>
    <dgm:pt modelId="{06007870-C956-4FA1-A601-CEF531A7787F}" type="pres">
      <dgm:prSet presAssocID="{ACD9A5C8-F5BF-403B-8C66-67A1403C80B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A08F8F1-00EF-40B7-A12C-A9286FFD338E}" type="pres">
      <dgm:prSet presAssocID="{8375DB46-73BE-4C09-B2C5-4DDD6BDB32D9}" presName="composite" presStyleCnt="0"/>
      <dgm:spPr/>
    </dgm:pt>
    <dgm:pt modelId="{59CAF3F5-AEA3-46AF-9137-2C9B09E5A657}" type="pres">
      <dgm:prSet presAssocID="{8375DB46-73BE-4C09-B2C5-4DDD6BDB32D9}" presName="LShape" presStyleLbl="alignNode1" presStyleIdx="0" presStyleCnt="3"/>
      <dgm:spPr>
        <a:solidFill>
          <a:srgbClr val="0070C0"/>
        </a:solidFill>
      </dgm:spPr>
    </dgm:pt>
    <dgm:pt modelId="{A2BE9179-BD95-4258-9A7E-B7DCFC9ABA56}" type="pres">
      <dgm:prSet presAssocID="{8375DB46-73BE-4C09-B2C5-4DDD6BDB32D9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D31FC-5FA4-4AE2-A782-4B2A931C1A01}" type="pres">
      <dgm:prSet presAssocID="{8375DB46-73BE-4C09-B2C5-4DDD6BDB32D9}" presName="Triangle" presStyleLbl="alignNode1" presStyleIdx="1" presStyleCnt="3"/>
      <dgm:spPr/>
    </dgm:pt>
    <dgm:pt modelId="{79F36794-E0B6-465F-B437-F26730188555}" type="pres">
      <dgm:prSet presAssocID="{B1AF77C7-468D-4C30-80B3-CCF36E3D47A9}" presName="sibTrans" presStyleCnt="0"/>
      <dgm:spPr/>
    </dgm:pt>
    <dgm:pt modelId="{220409F7-4022-4EE4-9F64-E7A2166C3A1E}" type="pres">
      <dgm:prSet presAssocID="{B1AF77C7-468D-4C30-80B3-CCF36E3D47A9}" presName="space" presStyleCnt="0"/>
      <dgm:spPr/>
    </dgm:pt>
    <dgm:pt modelId="{695C916C-ED5B-4AA1-9CBF-B6145AF238B7}" type="pres">
      <dgm:prSet presAssocID="{A4515756-42B8-406A-97D5-B6C92296D1B2}" presName="composite" presStyleCnt="0"/>
      <dgm:spPr/>
    </dgm:pt>
    <dgm:pt modelId="{873785A9-5331-4BBD-B38B-6E2D83AEC606}" type="pres">
      <dgm:prSet presAssocID="{A4515756-42B8-406A-97D5-B6C92296D1B2}" presName="LShape" presStyleLbl="alignNode1" presStyleIdx="2" presStyleCnt="3"/>
      <dgm:spPr>
        <a:solidFill>
          <a:srgbClr val="0070C0"/>
        </a:solidFill>
      </dgm:spPr>
    </dgm:pt>
    <dgm:pt modelId="{57747AD2-B982-4251-BAFE-4F725CDA079D}" type="pres">
      <dgm:prSet presAssocID="{A4515756-42B8-406A-97D5-B6C92296D1B2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3F9B30-183E-4EE5-9F05-7F96869B0B1B}" type="presOf" srcId="{A4515756-42B8-406A-97D5-B6C92296D1B2}" destId="{57747AD2-B982-4251-BAFE-4F725CDA079D}" srcOrd="0" destOrd="0" presId="urn:microsoft.com/office/officeart/2009/3/layout/StepUpProcess"/>
    <dgm:cxn modelId="{65C3A452-A03B-4346-993A-7FDEFC4B3D17}" type="presOf" srcId="{8375DB46-73BE-4C09-B2C5-4DDD6BDB32D9}" destId="{A2BE9179-BD95-4258-9A7E-B7DCFC9ABA56}" srcOrd="0" destOrd="0" presId="urn:microsoft.com/office/officeart/2009/3/layout/StepUpProcess"/>
    <dgm:cxn modelId="{4DDDA69B-06FD-4222-BF51-72BE6B2DBD07}" srcId="{ACD9A5C8-F5BF-403B-8C66-67A1403C80B8}" destId="{8375DB46-73BE-4C09-B2C5-4DDD6BDB32D9}" srcOrd="0" destOrd="0" parTransId="{731CC5D2-59A8-4630-81A8-DDEA6CBB969C}" sibTransId="{B1AF77C7-468D-4C30-80B3-CCF36E3D47A9}"/>
    <dgm:cxn modelId="{0BB9FB50-069B-4A6E-9264-5B6A72227314}" type="presOf" srcId="{ACD9A5C8-F5BF-403B-8C66-67A1403C80B8}" destId="{06007870-C956-4FA1-A601-CEF531A7787F}" srcOrd="0" destOrd="0" presId="urn:microsoft.com/office/officeart/2009/3/layout/StepUpProcess"/>
    <dgm:cxn modelId="{E08E3336-44CA-4091-B59F-1012319D66E4}" srcId="{ACD9A5C8-F5BF-403B-8C66-67A1403C80B8}" destId="{A4515756-42B8-406A-97D5-B6C92296D1B2}" srcOrd="1" destOrd="0" parTransId="{96BE7A8C-5AE3-4D4E-B120-C9D12A96F4DD}" sibTransId="{A22D1E19-F2F4-4F1E-A570-5E6431A74444}"/>
    <dgm:cxn modelId="{EAC1435D-D9DE-419E-BB9F-6926406F0EB7}" type="presParOf" srcId="{06007870-C956-4FA1-A601-CEF531A7787F}" destId="{BA08F8F1-00EF-40B7-A12C-A9286FFD338E}" srcOrd="0" destOrd="0" presId="urn:microsoft.com/office/officeart/2009/3/layout/StepUpProcess"/>
    <dgm:cxn modelId="{1F2665AA-2535-4C5B-9677-F20201E94048}" type="presParOf" srcId="{BA08F8F1-00EF-40B7-A12C-A9286FFD338E}" destId="{59CAF3F5-AEA3-46AF-9137-2C9B09E5A657}" srcOrd="0" destOrd="0" presId="urn:microsoft.com/office/officeart/2009/3/layout/StepUpProcess"/>
    <dgm:cxn modelId="{59BA978A-1A68-49D2-BCA3-EA7A757E679F}" type="presParOf" srcId="{BA08F8F1-00EF-40B7-A12C-A9286FFD338E}" destId="{A2BE9179-BD95-4258-9A7E-B7DCFC9ABA56}" srcOrd="1" destOrd="0" presId="urn:microsoft.com/office/officeart/2009/3/layout/StepUpProcess"/>
    <dgm:cxn modelId="{9E8A38AF-70EC-4909-AAF8-6B89B96F993C}" type="presParOf" srcId="{BA08F8F1-00EF-40B7-A12C-A9286FFD338E}" destId="{262D31FC-5FA4-4AE2-A782-4B2A931C1A01}" srcOrd="2" destOrd="0" presId="urn:microsoft.com/office/officeart/2009/3/layout/StepUpProcess"/>
    <dgm:cxn modelId="{E17B5850-9A9E-4E29-AAC3-5928B6066404}" type="presParOf" srcId="{06007870-C956-4FA1-A601-CEF531A7787F}" destId="{79F36794-E0B6-465F-B437-F26730188555}" srcOrd="1" destOrd="0" presId="urn:microsoft.com/office/officeart/2009/3/layout/StepUpProcess"/>
    <dgm:cxn modelId="{50D52730-E177-4866-A77E-87052A311462}" type="presParOf" srcId="{79F36794-E0B6-465F-B437-F26730188555}" destId="{220409F7-4022-4EE4-9F64-E7A2166C3A1E}" srcOrd="0" destOrd="0" presId="urn:microsoft.com/office/officeart/2009/3/layout/StepUpProcess"/>
    <dgm:cxn modelId="{CA3734F8-AB25-4278-A2E5-486E2B4A4F21}" type="presParOf" srcId="{06007870-C956-4FA1-A601-CEF531A7787F}" destId="{695C916C-ED5B-4AA1-9CBF-B6145AF238B7}" srcOrd="2" destOrd="0" presId="urn:microsoft.com/office/officeart/2009/3/layout/StepUpProcess"/>
    <dgm:cxn modelId="{9099B794-79D6-4930-B567-C75A3469B62C}" type="presParOf" srcId="{695C916C-ED5B-4AA1-9CBF-B6145AF238B7}" destId="{873785A9-5331-4BBD-B38B-6E2D83AEC606}" srcOrd="0" destOrd="0" presId="urn:microsoft.com/office/officeart/2009/3/layout/StepUpProcess"/>
    <dgm:cxn modelId="{94EA5358-F477-4A3D-A1A1-54B085F6F7A6}" type="presParOf" srcId="{695C916C-ED5B-4AA1-9CBF-B6145AF238B7}" destId="{57747AD2-B982-4251-BAFE-4F725CDA079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EA665A-430D-4996-9C16-27B56959C23B}" type="doc">
      <dgm:prSet loTypeId="urn:microsoft.com/office/officeart/2005/8/layout/radial6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02C0F6D-7147-4552-A061-3968C0E64C5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Bits of Wisdom</a:t>
          </a:r>
          <a:endParaRPr lang="en-US" dirty="0"/>
        </a:p>
      </dgm:t>
    </dgm:pt>
    <dgm:pt modelId="{977D3C34-D613-479E-8A34-8F12627A0B4E}" type="parTrans" cxnId="{804B3F67-86E7-410E-B9D8-7E08BC94652F}">
      <dgm:prSet/>
      <dgm:spPr/>
      <dgm:t>
        <a:bodyPr/>
        <a:lstStyle/>
        <a:p>
          <a:endParaRPr lang="en-US"/>
        </a:p>
      </dgm:t>
    </dgm:pt>
    <dgm:pt modelId="{F931FEEC-D041-49D2-8329-7E4FEAA10260}" type="sibTrans" cxnId="{804B3F67-86E7-410E-B9D8-7E08BC94652F}">
      <dgm:prSet/>
      <dgm:spPr/>
      <dgm:t>
        <a:bodyPr/>
        <a:lstStyle/>
        <a:p>
          <a:endParaRPr lang="en-US"/>
        </a:p>
      </dgm:t>
    </dgm:pt>
    <dgm:pt modelId="{05EC9903-EB5A-4B80-A6D9-815607B54471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Take a leap of faith</a:t>
          </a:r>
          <a:endParaRPr lang="en-US" dirty="0"/>
        </a:p>
      </dgm:t>
    </dgm:pt>
    <dgm:pt modelId="{FE5DFA72-FD90-468E-AC9D-A190B590E9FD}" type="parTrans" cxnId="{4650FBBB-F792-4585-A9AB-199E2C57C47C}">
      <dgm:prSet/>
      <dgm:spPr/>
      <dgm:t>
        <a:bodyPr/>
        <a:lstStyle/>
        <a:p>
          <a:endParaRPr lang="en-US"/>
        </a:p>
      </dgm:t>
    </dgm:pt>
    <dgm:pt modelId="{EA69C66C-9732-4DD3-9189-BD53683DC4EE}" type="sibTrans" cxnId="{4650FBBB-F792-4585-A9AB-199E2C57C47C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861D7CE2-9F23-4E54-B5FD-C7CB30DA810A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Make lists with deadlines</a:t>
          </a:r>
          <a:endParaRPr lang="en-US" dirty="0"/>
        </a:p>
      </dgm:t>
    </dgm:pt>
    <dgm:pt modelId="{EA9D9EC3-15A6-44AB-9E8B-5BFE9C876C7E}" type="parTrans" cxnId="{70D9C922-D114-4F70-A1B8-E58AA62E044D}">
      <dgm:prSet/>
      <dgm:spPr/>
      <dgm:t>
        <a:bodyPr/>
        <a:lstStyle/>
        <a:p>
          <a:endParaRPr lang="en-US"/>
        </a:p>
      </dgm:t>
    </dgm:pt>
    <dgm:pt modelId="{8324DF33-60CD-4ED3-B63F-7542FBE03A6F}" type="sibTrans" cxnId="{70D9C922-D114-4F70-A1B8-E58AA62E044D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07AA7710-9988-47F7-8F80-DF93CC07CFA7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Don’t underestimate documentation</a:t>
          </a:r>
          <a:endParaRPr lang="en-US" dirty="0"/>
        </a:p>
      </dgm:t>
    </dgm:pt>
    <dgm:pt modelId="{271F4C52-652C-4ED9-83C4-E6979338C68A}" type="parTrans" cxnId="{3797AA5A-F5F0-4B39-9D46-9E4709563029}">
      <dgm:prSet/>
      <dgm:spPr/>
      <dgm:t>
        <a:bodyPr/>
        <a:lstStyle/>
        <a:p>
          <a:endParaRPr lang="en-US"/>
        </a:p>
      </dgm:t>
    </dgm:pt>
    <dgm:pt modelId="{0D4E67C6-D5AC-40DE-973C-2DC1963FACF0}" type="sibTrans" cxnId="{3797AA5A-F5F0-4B39-9D46-9E4709563029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C039F4DC-7BFB-402C-B467-83F445715245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Ask people outside of CS</a:t>
          </a:r>
          <a:endParaRPr lang="en-US" dirty="0"/>
        </a:p>
      </dgm:t>
    </dgm:pt>
    <dgm:pt modelId="{F141AAAF-A7B5-44CA-8E15-2091C5B0DCBD}" type="parTrans" cxnId="{01EF67EC-E814-4485-BD56-F1315C31AB15}">
      <dgm:prSet/>
      <dgm:spPr/>
      <dgm:t>
        <a:bodyPr/>
        <a:lstStyle/>
        <a:p>
          <a:endParaRPr lang="en-US"/>
        </a:p>
      </dgm:t>
    </dgm:pt>
    <dgm:pt modelId="{C0B36DD0-F46D-4C0A-8BC2-CF8B56FCB43E}" type="sibTrans" cxnId="{01EF67EC-E814-4485-BD56-F1315C31AB15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2169B9FA-2A0F-4B93-85EA-69D9C195D2EA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Know when to walk away</a:t>
          </a:r>
          <a:endParaRPr lang="en-US" dirty="0"/>
        </a:p>
      </dgm:t>
    </dgm:pt>
    <dgm:pt modelId="{5825B498-B7CF-4400-A8DF-84233490313E}" type="parTrans" cxnId="{D84BD4CB-5522-43D7-BFB7-3EE52AEF0937}">
      <dgm:prSet/>
      <dgm:spPr/>
      <dgm:t>
        <a:bodyPr/>
        <a:lstStyle/>
        <a:p>
          <a:endParaRPr lang="en-US"/>
        </a:p>
      </dgm:t>
    </dgm:pt>
    <dgm:pt modelId="{AC0DCE65-577E-4AF4-965D-377D80D57BC2}" type="sibTrans" cxnId="{D84BD4CB-5522-43D7-BFB7-3EE52AEF0937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F7754013-AFB8-467B-A27A-C457303D7E2B}" type="pres">
      <dgm:prSet presAssocID="{DDEA665A-430D-4996-9C16-27B56959C23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15DB044-54AD-4F3F-A886-094A1A02EF2A}" type="pres">
      <dgm:prSet presAssocID="{D02C0F6D-7147-4552-A061-3968C0E64C59}" presName="centerShape" presStyleLbl="node0" presStyleIdx="0" presStyleCnt="1"/>
      <dgm:spPr/>
      <dgm:t>
        <a:bodyPr/>
        <a:lstStyle/>
        <a:p>
          <a:endParaRPr lang="en-US"/>
        </a:p>
      </dgm:t>
    </dgm:pt>
    <dgm:pt modelId="{2F154C00-4DED-473E-9871-B95F2E41366E}" type="pres">
      <dgm:prSet presAssocID="{05EC9903-EB5A-4B80-A6D9-815607B5447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84D897-E024-41E0-8A1D-F10C01ADAE00}" type="pres">
      <dgm:prSet presAssocID="{05EC9903-EB5A-4B80-A6D9-815607B54471}" presName="dummy" presStyleCnt="0"/>
      <dgm:spPr/>
    </dgm:pt>
    <dgm:pt modelId="{420277D7-0D30-4C49-ADC5-C38B40B72366}" type="pres">
      <dgm:prSet presAssocID="{EA69C66C-9732-4DD3-9189-BD53683DC4EE}" presName="sibTrans" presStyleLbl="sibTrans2D1" presStyleIdx="0" presStyleCnt="5"/>
      <dgm:spPr/>
    </dgm:pt>
    <dgm:pt modelId="{87845DDB-D053-4E14-BA22-E56CB5A1A8A3}" type="pres">
      <dgm:prSet presAssocID="{861D7CE2-9F23-4E54-B5FD-C7CB30DA810A}" presName="node" presStyleLbl="node1" presStyleIdx="1" presStyleCnt="5">
        <dgm:presLayoutVars>
          <dgm:bulletEnabled val="1"/>
        </dgm:presLayoutVars>
      </dgm:prSet>
      <dgm:spPr/>
    </dgm:pt>
    <dgm:pt modelId="{8F19DDD7-F98A-4020-9D14-A00FA2FE85FE}" type="pres">
      <dgm:prSet presAssocID="{861D7CE2-9F23-4E54-B5FD-C7CB30DA810A}" presName="dummy" presStyleCnt="0"/>
      <dgm:spPr/>
    </dgm:pt>
    <dgm:pt modelId="{05E5B7E1-9745-4FEC-A084-2A46B3EDFBB0}" type="pres">
      <dgm:prSet presAssocID="{8324DF33-60CD-4ED3-B63F-7542FBE03A6F}" presName="sibTrans" presStyleLbl="sibTrans2D1" presStyleIdx="1" presStyleCnt="5"/>
      <dgm:spPr/>
    </dgm:pt>
    <dgm:pt modelId="{95EEF8AF-F232-4FF8-9B41-F269410BCC23}" type="pres">
      <dgm:prSet presAssocID="{07AA7710-9988-47F7-8F80-DF93CC07CFA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17161B-E9C4-443A-88D9-9943361C06BB}" type="pres">
      <dgm:prSet presAssocID="{07AA7710-9988-47F7-8F80-DF93CC07CFA7}" presName="dummy" presStyleCnt="0"/>
      <dgm:spPr/>
    </dgm:pt>
    <dgm:pt modelId="{6D20F17B-1F95-4EDD-88FA-70A2B8EC937C}" type="pres">
      <dgm:prSet presAssocID="{0D4E67C6-D5AC-40DE-973C-2DC1963FACF0}" presName="sibTrans" presStyleLbl="sibTrans2D1" presStyleIdx="2" presStyleCnt="5"/>
      <dgm:spPr/>
    </dgm:pt>
    <dgm:pt modelId="{5E4AF8B5-4FD5-429F-A207-1C4997E13E34}" type="pres">
      <dgm:prSet presAssocID="{C039F4DC-7BFB-402C-B467-83F445715245}" presName="node" presStyleLbl="node1" presStyleIdx="3" presStyleCnt="5">
        <dgm:presLayoutVars>
          <dgm:bulletEnabled val="1"/>
        </dgm:presLayoutVars>
      </dgm:prSet>
      <dgm:spPr/>
    </dgm:pt>
    <dgm:pt modelId="{F0D94674-BFE2-4AEF-B38B-2BFAC5D54A47}" type="pres">
      <dgm:prSet presAssocID="{C039F4DC-7BFB-402C-B467-83F445715245}" presName="dummy" presStyleCnt="0"/>
      <dgm:spPr/>
    </dgm:pt>
    <dgm:pt modelId="{F2ED89B2-0C37-4733-BBB1-423461E0CD78}" type="pres">
      <dgm:prSet presAssocID="{C0B36DD0-F46D-4C0A-8BC2-CF8B56FCB43E}" presName="sibTrans" presStyleLbl="sibTrans2D1" presStyleIdx="3" presStyleCnt="5"/>
      <dgm:spPr/>
    </dgm:pt>
    <dgm:pt modelId="{105A48E5-0D70-462B-A792-8176BFDF1C74}" type="pres">
      <dgm:prSet presAssocID="{2169B9FA-2A0F-4B93-85EA-69D9C195D2E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1C92EF-1523-4E0A-BBF1-9784D838F8F0}" type="pres">
      <dgm:prSet presAssocID="{2169B9FA-2A0F-4B93-85EA-69D9C195D2EA}" presName="dummy" presStyleCnt="0"/>
      <dgm:spPr/>
    </dgm:pt>
    <dgm:pt modelId="{AA20B416-252A-44FC-9131-5E5B862D3A79}" type="pres">
      <dgm:prSet presAssocID="{AC0DCE65-577E-4AF4-965D-377D80D57BC2}" presName="sibTrans" presStyleLbl="sibTrans2D1" presStyleIdx="4" presStyleCnt="5"/>
      <dgm:spPr/>
    </dgm:pt>
  </dgm:ptLst>
  <dgm:cxnLst>
    <dgm:cxn modelId="{3D347E76-162C-46B9-B777-217D80402415}" type="presOf" srcId="{8324DF33-60CD-4ED3-B63F-7542FBE03A6F}" destId="{05E5B7E1-9745-4FEC-A084-2A46B3EDFBB0}" srcOrd="0" destOrd="0" presId="urn:microsoft.com/office/officeart/2005/8/layout/radial6"/>
    <dgm:cxn modelId="{13948A77-490B-4D4D-B80F-C154E45D794E}" type="presOf" srcId="{AC0DCE65-577E-4AF4-965D-377D80D57BC2}" destId="{AA20B416-252A-44FC-9131-5E5B862D3A79}" srcOrd="0" destOrd="0" presId="urn:microsoft.com/office/officeart/2005/8/layout/radial6"/>
    <dgm:cxn modelId="{AA936AC4-DA85-451C-A93C-8FA5AA91AFF8}" type="presOf" srcId="{861D7CE2-9F23-4E54-B5FD-C7CB30DA810A}" destId="{87845DDB-D053-4E14-BA22-E56CB5A1A8A3}" srcOrd="0" destOrd="0" presId="urn:microsoft.com/office/officeart/2005/8/layout/radial6"/>
    <dgm:cxn modelId="{A2447929-86C5-45C4-9365-BDAAC8D385AA}" type="presOf" srcId="{0D4E67C6-D5AC-40DE-973C-2DC1963FACF0}" destId="{6D20F17B-1F95-4EDD-88FA-70A2B8EC937C}" srcOrd="0" destOrd="0" presId="urn:microsoft.com/office/officeart/2005/8/layout/radial6"/>
    <dgm:cxn modelId="{7C493EE6-9E16-4F2D-B701-BFEC6D081E03}" type="presOf" srcId="{07AA7710-9988-47F7-8F80-DF93CC07CFA7}" destId="{95EEF8AF-F232-4FF8-9B41-F269410BCC23}" srcOrd="0" destOrd="0" presId="urn:microsoft.com/office/officeart/2005/8/layout/radial6"/>
    <dgm:cxn modelId="{4650FBBB-F792-4585-A9AB-199E2C57C47C}" srcId="{D02C0F6D-7147-4552-A061-3968C0E64C59}" destId="{05EC9903-EB5A-4B80-A6D9-815607B54471}" srcOrd="0" destOrd="0" parTransId="{FE5DFA72-FD90-468E-AC9D-A190B590E9FD}" sibTransId="{EA69C66C-9732-4DD3-9189-BD53683DC4EE}"/>
    <dgm:cxn modelId="{C1C0EDD1-F327-4A2D-AC5A-97542FD0A61E}" type="presOf" srcId="{C0B36DD0-F46D-4C0A-8BC2-CF8B56FCB43E}" destId="{F2ED89B2-0C37-4733-BBB1-423461E0CD78}" srcOrd="0" destOrd="0" presId="urn:microsoft.com/office/officeart/2005/8/layout/radial6"/>
    <dgm:cxn modelId="{55949F5D-2C72-43E3-8952-74D119F51C19}" type="presOf" srcId="{D02C0F6D-7147-4552-A061-3968C0E64C59}" destId="{815DB044-54AD-4F3F-A886-094A1A02EF2A}" srcOrd="0" destOrd="0" presId="urn:microsoft.com/office/officeart/2005/8/layout/radial6"/>
    <dgm:cxn modelId="{804B3F67-86E7-410E-B9D8-7E08BC94652F}" srcId="{DDEA665A-430D-4996-9C16-27B56959C23B}" destId="{D02C0F6D-7147-4552-A061-3968C0E64C59}" srcOrd="0" destOrd="0" parTransId="{977D3C34-D613-479E-8A34-8F12627A0B4E}" sibTransId="{F931FEEC-D041-49D2-8329-7E4FEAA10260}"/>
    <dgm:cxn modelId="{110EEE34-1C95-45A5-B827-C9E244FF51AE}" type="presOf" srcId="{DDEA665A-430D-4996-9C16-27B56959C23B}" destId="{F7754013-AFB8-467B-A27A-C457303D7E2B}" srcOrd="0" destOrd="0" presId="urn:microsoft.com/office/officeart/2005/8/layout/radial6"/>
    <dgm:cxn modelId="{E556D652-2A94-40EC-B88F-ADAF22BBC96F}" type="presOf" srcId="{2169B9FA-2A0F-4B93-85EA-69D9C195D2EA}" destId="{105A48E5-0D70-462B-A792-8176BFDF1C74}" srcOrd="0" destOrd="0" presId="urn:microsoft.com/office/officeart/2005/8/layout/radial6"/>
    <dgm:cxn modelId="{3797AA5A-F5F0-4B39-9D46-9E4709563029}" srcId="{D02C0F6D-7147-4552-A061-3968C0E64C59}" destId="{07AA7710-9988-47F7-8F80-DF93CC07CFA7}" srcOrd="2" destOrd="0" parTransId="{271F4C52-652C-4ED9-83C4-E6979338C68A}" sibTransId="{0D4E67C6-D5AC-40DE-973C-2DC1963FACF0}"/>
    <dgm:cxn modelId="{01EF67EC-E814-4485-BD56-F1315C31AB15}" srcId="{D02C0F6D-7147-4552-A061-3968C0E64C59}" destId="{C039F4DC-7BFB-402C-B467-83F445715245}" srcOrd="3" destOrd="0" parTransId="{F141AAAF-A7B5-44CA-8E15-2091C5B0DCBD}" sibTransId="{C0B36DD0-F46D-4C0A-8BC2-CF8B56FCB43E}"/>
    <dgm:cxn modelId="{696F456E-1E0A-450B-9161-F8E84CBB1A86}" type="presOf" srcId="{05EC9903-EB5A-4B80-A6D9-815607B54471}" destId="{2F154C00-4DED-473E-9871-B95F2E41366E}" srcOrd="0" destOrd="0" presId="urn:microsoft.com/office/officeart/2005/8/layout/radial6"/>
    <dgm:cxn modelId="{7DDEEB48-2610-4203-B095-5F015957EAFE}" type="presOf" srcId="{EA69C66C-9732-4DD3-9189-BD53683DC4EE}" destId="{420277D7-0D30-4C49-ADC5-C38B40B72366}" srcOrd="0" destOrd="0" presId="urn:microsoft.com/office/officeart/2005/8/layout/radial6"/>
    <dgm:cxn modelId="{D84BD4CB-5522-43D7-BFB7-3EE52AEF0937}" srcId="{D02C0F6D-7147-4552-A061-3968C0E64C59}" destId="{2169B9FA-2A0F-4B93-85EA-69D9C195D2EA}" srcOrd="4" destOrd="0" parTransId="{5825B498-B7CF-4400-A8DF-84233490313E}" sibTransId="{AC0DCE65-577E-4AF4-965D-377D80D57BC2}"/>
    <dgm:cxn modelId="{70D9C922-D114-4F70-A1B8-E58AA62E044D}" srcId="{D02C0F6D-7147-4552-A061-3968C0E64C59}" destId="{861D7CE2-9F23-4E54-B5FD-C7CB30DA810A}" srcOrd="1" destOrd="0" parTransId="{EA9D9EC3-15A6-44AB-9E8B-5BFE9C876C7E}" sibTransId="{8324DF33-60CD-4ED3-B63F-7542FBE03A6F}"/>
    <dgm:cxn modelId="{4EE87BCF-91D0-44E2-A60E-422B63B4B7D8}" type="presOf" srcId="{C039F4DC-7BFB-402C-B467-83F445715245}" destId="{5E4AF8B5-4FD5-429F-A207-1C4997E13E34}" srcOrd="0" destOrd="0" presId="urn:microsoft.com/office/officeart/2005/8/layout/radial6"/>
    <dgm:cxn modelId="{41E76B82-B282-435B-93B1-835E656F5621}" type="presParOf" srcId="{F7754013-AFB8-467B-A27A-C457303D7E2B}" destId="{815DB044-54AD-4F3F-A886-094A1A02EF2A}" srcOrd="0" destOrd="0" presId="urn:microsoft.com/office/officeart/2005/8/layout/radial6"/>
    <dgm:cxn modelId="{80468312-C118-44BB-A9CB-F55304B0148D}" type="presParOf" srcId="{F7754013-AFB8-467B-A27A-C457303D7E2B}" destId="{2F154C00-4DED-473E-9871-B95F2E41366E}" srcOrd="1" destOrd="0" presId="urn:microsoft.com/office/officeart/2005/8/layout/radial6"/>
    <dgm:cxn modelId="{903DBE3E-5BDC-4325-87A6-D3A8CC7329E9}" type="presParOf" srcId="{F7754013-AFB8-467B-A27A-C457303D7E2B}" destId="{2A84D897-E024-41E0-8A1D-F10C01ADAE00}" srcOrd="2" destOrd="0" presId="urn:microsoft.com/office/officeart/2005/8/layout/radial6"/>
    <dgm:cxn modelId="{58976830-3EB8-4190-83FE-BEE8F77A34D2}" type="presParOf" srcId="{F7754013-AFB8-467B-A27A-C457303D7E2B}" destId="{420277D7-0D30-4C49-ADC5-C38B40B72366}" srcOrd="3" destOrd="0" presId="urn:microsoft.com/office/officeart/2005/8/layout/radial6"/>
    <dgm:cxn modelId="{12038584-BA50-4251-B454-0047CCB36886}" type="presParOf" srcId="{F7754013-AFB8-467B-A27A-C457303D7E2B}" destId="{87845DDB-D053-4E14-BA22-E56CB5A1A8A3}" srcOrd="4" destOrd="0" presId="urn:microsoft.com/office/officeart/2005/8/layout/radial6"/>
    <dgm:cxn modelId="{F0909AD9-00CE-4394-A0F8-952AF5BC829E}" type="presParOf" srcId="{F7754013-AFB8-467B-A27A-C457303D7E2B}" destId="{8F19DDD7-F98A-4020-9D14-A00FA2FE85FE}" srcOrd="5" destOrd="0" presId="urn:microsoft.com/office/officeart/2005/8/layout/radial6"/>
    <dgm:cxn modelId="{2EDC12D0-6F33-407C-9FAA-127FDE276AD1}" type="presParOf" srcId="{F7754013-AFB8-467B-A27A-C457303D7E2B}" destId="{05E5B7E1-9745-4FEC-A084-2A46B3EDFBB0}" srcOrd="6" destOrd="0" presId="urn:microsoft.com/office/officeart/2005/8/layout/radial6"/>
    <dgm:cxn modelId="{5979D162-3DEE-427D-9325-E5AE5268A13A}" type="presParOf" srcId="{F7754013-AFB8-467B-A27A-C457303D7E2B}" destId="{95EEF8AF-F232-4FF8-9B41-F269410BCC23}" srcOrd="7" destOrd="0" presId="urn:microsoft.com/office/officeart/2005/8/layout/radial6"/>
    <dgm:cxn modelId="{FDD3885E-4319-492E-A713-916B7A61CDE4}" type="presParOf" srcId="{F7754013-AFB8-467B-A27A-C457303D7E2B}" destId="{E817161B-E9C4-443A-88D9-9943361C06BB}" srcOrd="8" destOrd="0" presId="urn:microsoft.com/office/officeart/2005/8/layout/radial6"/>
    <dgm:cxn modelId="{7987DAB0-DC92-46F9-8940-2A861C8CB9BA}" type="presParOf" srcId="{F7754013-AFB8-467B-A27A-C457303D7E2B}" destId="{6D20F17B-1F95-4EDD-88FA-70A2B8EC937C}" srcOrd="9" destOrd="0" presId="urn:microsoft.com/office/officeart/2005/8/layout/radial6"/>
    <dgm:cxn modelId="{5DF94F8D-E9FA-4336-99A4-D9DB5404CC53}" type="presParOf" srcId="{F7754013-AFB8-467B-A27A-C457303D7E2B}" destId="{5E4AF8B5-4FD5-429F-A207-1C4997E13E34}" srcOrd="10" destOrd="0" presId="urn:microsoft.com/office/officeart/2005/8/layout/radial6"/>
    <dgm:cxn modelId="{7B7FA5DF-4AE4-40B4-A454-A5B398A64363}" type="presParOf" srcId="{F7754013-AFB8-467B-A27A-C457303D7E2B}" destId="{F0D94674-BFE2-4AEF-B38B-2BFAC5D54A47}" srcOrd="11" destOrd="0" presId="urn:microsoft.com/office/officeart/2005/8/layout/radial6"/>
    <dgm:cxn modelId="{9547A71D-26BF-469A-BB7B-CE427271E9CE}" type="presParOf" srcId="{F7754013-AFB8-467B-A27A-C457303D7E2B}" destId="{F2ED89B2-0C37-4733-BBB1-423461E0CD78}" srcOrd="12" destOrd="0" presId="urn:microsoft.com/office/officeart/2005/8/layout/radial6"/>
    <dgm:cxn modelId="{CE993830-6A57-496C-8E1C-75526D4E01E3}" type="presParOf" srcId="{F7754013-AFB8-467B-A27A-C457303D7E2B}" destId="{105A48E5-0D70-462B-A792-8176BFDF1C74}" srcOrd="13" destOrd="0" presId="urn:microsoft.com/office/officeart/2005/8/layout/radial6"/>
    <dgm:cxn modelId="{B4E83B89-D1FE-40F4-93CB-8B42DAA81B86}" type="presParOf" srcId="{F7754013-AFB8-467B-A27A-C457303D7E2B}" destId="{891C92EF-1523-4E0A-BBF1-9784D838F8F0}" srcOrd="14" destOrd="0" presId="urn:microsoft.com/office/officeart/2005/8/layout/radial6"/>
    <dgm:cxn modelId="{FAE0D762-250A-4E48-9ADF-AF4147101DF7}" type="presParOf" srcId="{F7754013-AFB8-467B-A27A-C457303D7E2B}" destId="{AA20B416-252A-44FC-9131-5E5B862D3A7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870B3-C60F-42DC-B4E6-165D53C9C61E}">
      <dsp:nvSpPr>
        <dsp:cNvPr id="0" name=""/>
        <dsp:cNvSpPr/>
      </dsp:nvSpPr>
      <dsp:spPr>
        <a:xfrm>
          <a:off x="3332480" y="2240280"/>
          <a:ext cx="2738120" cy="2738120"/>
        </a:xfrm>
        <a:prstGeom prst="gear9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Android Documentation</a:t>
          </a:r>
          <a:endParaRPr lang="en-US" sz="1800" kern="1200" dirty="0"/>
        </a:p>
      </dsp:txBody>
      <dsp:txXfrm>
        <a:off x="3882964" y="2881672"/>
        <a:ext cx="1637152" cy="1407450"/>
      </dsp:txXfrm>
    </dsp:sp>
    <dsp:sp modelId="{6E5D61C8-978B-409B-8045-706C721E7133}">
      <dsp:nvSpPr>
        <dsp:cNvPr id="0" name=""/>
        <dsp:cNvSpPr/>
      </dsp:nvSpPr>
      <dsp:spPr>
        <a:xfrm>
          <a:off x="1739392" y="1593088"/>
          <a:ext cx="1991360" cy="1991360"/>
        </a:xfrm>
        <a:prstGeom prst="gear6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Stack </a:t>
          </a:r>
          <a:r>
            <a:rPr lang="en-US" sz="1800" kern="1200" dirty="0" smtClean="0"/>
            <a:t>Overflow</a:t>
          </a:r>
          <a:endParaRPr lang="en-US" sz="1800" kern="1200" dirty="0"/>
        </a:p>
      </dsp:txBody>
      <dsp:txXfrm>
        <a:off x="2240723" y="2097449"/>
        <a:ext cx="988698" cy="982638"/>
      </dsp:txXfrm>
    </dsp:sp>
    <dsp:sp modelId="{5210E651-1DAC-4603-93DB-2C4E1F64A8A8}">
      <dsp:nvSpPr>
        <dsp:cNvPr id="0" name=""/>
        <dsp:cNvSpPr/>
      </dsp:nvSpPr>
      <dsp:spPr>
        <a:xfrm rot="20700000">
          <a:off x="2854756" y="219252"/>
          <a:ext cx="1951126" cy="1951126"/>
        </a:xfrm>
        <a:prstGeom prst="gear6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Error Logs</a:t>
          </a:r>
          <a:endParaRPr lang="en-US" sz="1800" kern="1200" dirty="0"/>
        </a:p>
      </dsp:txBody>
      <dsp:txXfrm rot="-20700000">
        <a:off x="3282696" y="647192"/>
        <a:ext cx="1095248" cy="1095248"/>
      </dsp:txXfrm>
    </dsp:sp>
    <dsp:sp modelId="{A14F7E44-79A5-4FD2-A69C-C98FF61C3917}">
      <dsp:nvSpPr>
        <dsp:cNvPr id="0" name=""/>
        <dsp:cNvSpPr/>
      </dsp:nvSpPr>
      <dsp:spPr>
        <a:xfrm>
          <a:off x="3130639" y="1822135"/>
          <a:ext cx="3504793" cy="3504793"/>
        </a:xfrm>
        <a:prstGeom prst="circularArrow">
          <a:avLst>
            <a:gd name="adj1" fmla="val 4687"/>
            <a:gd name="adj2" fmla="val 299029"/>
            <a:gd name="adj3" fmla="val 2532168"/>
            <a:gd name="adj4" fmla="val 15827226"/>
            <a:gd name="adj5" fmla="val 5469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82B64D-B8E4-4F1F-89B0-9E4E26D457A3}">
      <dsp:nvSpPr>
        <dsp:cNvPr id="0" name=""/>
        <dsp:cNvSpPr/>
      </dsp:nvSpPr>
      <dsp:spPr>
        <a:xfrm>
          <a:off x="1386725" y="1149110"/>
          <a:ext cx="2546451" cy="254645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E94D28-2B76-4896-9F31-6AF649D4FD0D}">
      <dsp:nvSpPr>
        <dsp:cNvPr id="0" name=""/>
        <dsp:cNvSpPr/>
      </dsp:nvSpPr>
      <dsp:spPr>
        <a:xfrm>
          <a:off x="2403441" y="-211482"/>
          <a:ext cx="2745587" cy="274558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67EE4-807B-4B0C-8ABD-F9CCBA8FB954}">
      <dsp:nvSpPr>
        <dsp:cNvPr id="0" name=""/>
        <dsp:cNvSpPr/>
      </dsp:nvSpPr>
      <dsp:spPr>
        <a:xfrm>
          <a:off x="3793066" y="1896533"/>
          <a:ext cx="2980266" cy="2980266"/>
        </a:xfrm>
        <a:prstGeom prst="gear9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Firebase Documentation</a:t>
          </a:r>
          <a:endParaRPr lang="en-US" sz="1800" kern="1200" dirty="0"/>
        </a:p>
      </dsp:txBody>
      <dsp:txXfrm>
        <a:off x="4392232" y="2594646"/>
        <a:ext cx="1781934" cy="1531918"/>
      </dsp:txXfrm>
    </dsp:sp>
    <dsp:sp modelId="{570A1658-267C-4125-A8F1-E3A1BCA37D68}">
      <dsp:nvSpPr>
        <dsp:cNvPr id="0" name=""/>
        <dsp:cNvSpPr/>
      </dsp:nvSpPr>
      <dsp:spPr>
        <a:xfrm>
          <a:off x="2059093" y="1192106"/>
          <a:ext cx="2167466" cy="2167466"/>
        </a:xfrm>
        <a:prstGeom prst="gear6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GitHub</a:t>
          </a:r>
          <a:endParaRPr lang="en-US" sz="1800" kern="1200" dirty="0"/>
        </a:p>
      </dsp:txBody>
      <dsp:txXfrm>
        <a:off x="2604759" y="1741070"/>
        <a:ext cx="1076134" cy="1069538"/>
      </dsp:txXfrm>
    </dsp:sp>
    <dsp:sp modelId="{5299B563-2D07-4860-8E1E-AD3BB411D5B2}">
      <dsp:nvSpPr>
        <dsp:cNvPr id="0" name=""/>
        <dsp:cNvSpPr/>
      </dsp:nvSpPr>
      <dsp:spPr>
        <a:xfrm>
          <a:off x="3968642" y="1368719"/>
          <a:ext cx="3665728" cy="3665728"/>
        </a:xfrm>
        <a:prstGeom prst="circularArrow">
          <a:avLst>
            <a:gd name="adj1" fmla="val 4878"/>
            <a:gd name="adj2" fmla="val 312630"/>
            <a:gd name="adj3" fmla="val 3224359"/>
            <a:gd name="adj4" fmla="val 15113656"/>
            <a:gd name="adj5" fmla="val 569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01CAAA-77F8-4963-BDFA-0A99D74D11F5}">
      <dsp:nvSpPr>
        <dsp:cNvPr id="0" name=""/>
        <dsp:cNvSpPr/>
      </dsp:nvSpPr>
      <dsp:spPr>
        <a:xfrm>
          <a:off x="1675238" y="707273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662677-5214-4026-81A7-FA5B4D6B9725}">
      <dsp:nvSpPr>
        <dsp:cNvPr id="0" name=""/>
        <dsp:cNvSpPr/>
      </dsp:nvSpPr>
      <dsp:spPr>
        <a:xfrm rot="2575479">
          <a:off x="2564416" y="4148452"/>
          <a:ext cx="812707" cy="60820"/>
        </a:xfrm>
        <a:custGeom>
          <a:avLst/>
          <a:gdLst/>
          <a:ahLst/>
          <a:cxnLst/>
          <a:rect l="0" t="0" r="0" b="0"/>
          <a:pathLst>
            <a:path>
              <a:moveTo>
                <a:pt x="0" y="30410"/>
              </a:moveTo>
              <a:lnTo>
                <a:pt x="812707" y="3041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65CAE-0708-44A8-80A6-BE1A8B8664B3}">
      <dsp:nvSpPr>
        <dsp:cNvPr id="0" name=""/>
        <dsp:cNvSpPr/>
      </dsp:nvSpPr>
      <dsp:spPr>
        <a:xfrm>
          <a:off x="2673217" y="2941389"/>
          <a:ext cx="914618" cy="60820"/>
        </a:xfrm>
        <a:custGeom>
          <a:avLst/>
          <a:gdLst/>
          <a:ahLst/>
          <a:cxnLst/>
          <a:rect l="0" t="0" r="0" b="0"/>
          <a:pathLst>
            <a:path>
              <a:moveTo>
                <a:pt x="0" y="30410"/>
              </a:moveTo>
              <a:lnTo>
                <a:pt x="914618" y="3041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E456F1-3C16-42AD-92A2-F8BABF6B4D9A}">
      <dsp:nvSpPr>
        <dsp:cNvPr id="0" name=""/>
        <dsp:cNvSpPr/>
      </dsp:nvSpPr>
      <dsp:spPr>
        <a:xfrm rot="19024521">
          <a:off x="2564416" y="1734327"/>
          <a:ext cx="812707" cy="60820"/>
        </a:xfrm>
        <a:custGeom>
          <a:avLst/>
          <a:gdLst/>
          <a:ahLst/>
          <a:cxnLst/>
          <a:rect l="0" t="0" r="0" b="0"/>
          <a:pathLst>
            <a:path>
              <a:moveTo>
                <a:pt x="0" y="30410"/>
              </a:moveTo>
              <a:lnTo>
                <a:pt x="812707" y="3041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7CED0A-5426-4499-8D84-8D04CE6A2173}">
      <dsp:nvSpPr>
        <dsp:cNvPr id="0" name=""/>
        <dsp:cNvSpPr/>
      </dsp:nvSpPr>
      <dsp:spPr>
        <a:xfrm>
          <a:off x="243963" y="1542826"/>
          <a:ext cx="2857946" cy="28579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391CD4-05B4-4C95-88EF-7CFE269B66F1}">
      <dsp:nvSpPr>
        <dsp:cNvPr id="0" name=""/>
        <dsp:cNvSpPr/>
      </dsp:nvSpPr>
      <dsp:spPr>
        <a:xfrm>
          <a:off x="3021378" y="-68644"/>
          <a:ext cx="1849171" cy="1852789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Classes</a:t>
          </a:r>
          <a:endParaRPr lang="en-US" sz="1800" kern="1200" dirty="0"/>
        </a:p>
      </dsp:txBody>
      <dsp:txXfrm>
        <a:off x="3292183" y="202691"/>
        <a:ext cx="1307561" cy="1310119"/>
      </dsp:txXfrm>
    </dsp:sp>
    <dsp:sp modelId="{7BD43B51-DE37-457D-AA6A-5BA01966F660}">
      <dsp:nvSpPr>
        <dsp:cNvPr id="0" name=""/>
        <dsp:cNvSpPr/>
      </dsp:nvSpPr>
      <dsp:spPr>
        <a:xfrm>
          <a:off x="4874021" y="-68644"/>
          <a:ext cx="2773757" cy="1852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205, 350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Building Blocks of Java</a:t>
          </a:r>
          <a:endParaRPr lang="en-US" sz="1800" kern="1200" dirty="0"/>
        </a:p>
      </dsp:txBody>
      <dsp:txXfrm>
        <a:off x="4874021" y="-68644"/>
        <a:ext cx="2773757" cy="1852789"/>
      </dsp:txXfrm>
    </dsp:sp>
    <dsp:sp modelId="{B39CCC72-6BD8-4DC4-AD43-67F991A66B1D}">
      <dsp:nvSpPr>
        <dsp:cNvPr id="0" name=""/>
        <dsp:cNvSpPr/>
      </dsp:nvSpPr>
      <dsp:spPr>
        <a:xfrm>
          <a:off x="3587836" y="2045405"/>
          <a:ext cx="1849171" cy="1852789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Data Structures</a:t>
          </a:r>
          <a:endParaRPr lang="en-US" sz="1800" kern="1200" dirty="0"/>
        </a:p>
      </dsp:txBody>
      <dsp:txXfrm>
        <a:off x="3858641" y="2316740"/>
        <a:ext cx="1307561" cy="1310119"/>
      </dsp:txXfrm>
    </dsp:sp>
    <dsp:sp modelId="{A14B0B99-6470-43A9-824A-4CA80407EDCF}">
      <dsp:nvSpPr>
        <dsp:cNvPr id="0" name=""/>
        <dsp:cNvSpPr/>
      </dsp:nvSpPr>
      <dsp:spPr>
        <a:xfrm>
          <a:off x="5440479" y="2045405"/>
          <a:ext cx="2773757" cy="1852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110, 205, 220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Specialized </a:t>
          </a:r>
          <a:r>
            <a:rPr lang="en-US" sz="1800" kern="1200" dirty="0" smtClean="0"/>
            <a:t>cases</a:t>
          </a:r>
          <a:endParaRPr lang="en-US" sz="1800" kern="1200" dirty="0"/>
        </a:p>
      </dsp:txBody>
      <dsp:txXfrm>
        <a:off x="5440479" y="2045405"/>
        <a:ext cx="2773757" cy="1852789"/>
      </dsp:txXfrm>
    </dsp:sp>
    <dsp:sp modelId="{CBDC30D2-4493-4774-99BD-D31FE82BCFC5}">
      <dsp:nvSpPr>
        <dsp:cNvPr id="0" name=""/>
        <dsp:cNvSpPr/>
      </dsp:nvSpPr>
      <dsp:spPr>
        <a:xfrm>
          <a:off x="3021378" y="4159455"/>
          <a:ext cx="1849171" cy="1852789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Comments</a:t>
          </a:r>
          <a:endParaRPr lang="en-US" sz="1800" kern="1200" dirty="0"/>
        </a:p>
      </dsp:txBody>
      <dsp:txXfrm>
        <a:off x="3292183" y="4430790"/>
        <a:ext cx="1307561" cy="1310119"/>
      </dsp:txXfrm>
    </dsp:sp>
    <dsp:sp modelId="{0B8DB1E5-8751-4378-B4C0-5BCE0EF807F4}">
      <dsp:nvSpPr>
        <dsp:cNvPr id="0" name=""/>
        <dsp:cNvSpPr/>
      </dsp:nvSpPr>
      <dsp:spPr>
        <a:xfrm>
          <a:off x="4874021" y="4159455"/>
          <a:ext cx="2773757" cy="1852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110 - 460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What did </a:t>
          </a:r>
          <a:r>
            <a:rPr lang="en-US" sz="1800" kern="1200" dirty="0" smtClean="0"/>
            <a:t>this </a:t>
          </a:r>
          <a:r>
            <a:rPr lang="en-US" sz="1800" kern="1200" dirty="0" smtClean="0"/>
            <a:t>do again?</a:t>
          </a:r>
          <a:endParaRPr lang="en-US" sz="1800" kern="1200" dirty="0"/>
        </a:p>
      </dsp:txBody>
      <dsp:txXfrm>
        <a:off x="4874021" y="4159455"/>
        <a:ext cx="2773757" cy="1852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AF3F5-AEA3-46AF-9137-2C9B09E5A657}">
      <dsp:nvSpPr>
        <dsp:cNvPr id="0" name=""/>
        <dsp:cNvSpPr/>
      </dsp:nvSpPr>
      <dsp:spPr>
        <a:xfrm rot="5400000">
          <a:off x="461906" y="975129"/>
          <a:ext cx="1381542" cy="2298855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BE9179-BD95-4258-9A7E-B7DCFC9ABA56}">
      <dsp:nvSpPr>
        <dsp:cNvPr id="0" name=""/>
        <dsp:cNvSpPr/>
      </dsp:nvSpPr>
      <dsp:spPr>
        <a:xfrm>
          <a:off x="231292" y="1661992"/>
          <a:ext cx="2075419" cy="1819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Notifications</a:t>
          </a:r>
          <a:endParaRPr lang="en-US" sz="2500" kern="1200" dirty="0"/>
        </a:p>
      </dsp:txBody>
      <dsp:txXfrm>
        <a:off x="231292" y="1661992"/>
        <a:ext cx="2075419" cy="1819226"/>
      </dsp:txXfrm>
    </dsp:sp>
    <dsp:sp modelId="{262D31FC-5FA4-4AE2-A782-4B2A931C1A01}">
      <dsp:nvSpPr>
        <dsp:cNvPr id="0" name=""/>
        <dsp:cNvSpPr/>
      </dsp:nvSpPr>
      <dsp:spPr>
        <a:xfrm>
          <a:off x="1915123" y="805885"/>
          <a:ext cx="391588" cy="391588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3785A9-5331-4BBD-B38B-6E2D83AEC606}">
      <dsp:nvSpPr>
        <dsp:cNvPr id="0" name=""/>
        <dsp:cNvSpPr/>
      </dsp:nvSpPr>
      <dsp:spPr>
        <a:xfrm rot="5400000">
          <a:off x="3002625" y="346426"/>
          <a:ext cx="1381542" cy="2298855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747AD2-B982-4251-BAFE-4F725CDA079D}">
      <dsp:nvSpPr>
        <dsp:cNvPr id="0" name=""/>
        <dsp:cNvSpPr/>
      </dsp:nvSpPr>
      <dsp:spPr>
        <a:xfrm>
          <a:off x="2772011" y="1033289"/>
          <a:ext cx="2075419" cy="1819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Location</a:t>
          </a:r>
          <a:endParaRPr lang="en-US" sz="2500" kern="1200" dirty="0"/>
        </a:p>
      </dsp:txBody>
      <dsp:txXfrm>
        <a:off x="2772011" y="1033289"/>
        <a:ext cx="2075419" cy="1819226"/>
      </dsp:txXfrm>
    </dsp:sp>
    <dsp:sp modelId="{0F1B6AC0-448D-410E-BB86-DC56C16F6733}">
      <dsp:nvSpPr>
        <dsp:cNvPr id="0" name=""/>
        <dsp:cNvSpPr/>
      </dsp:nvSpPr>
      <dsp:spPr>
        <a:xfrm>
          <a:off x="4455842" y="177182"/>
          <a:ext cx="391588" cy="391588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6A92A25-41AB-4E7D-9E12-38137285F2CF}">
      <dsp:nvSpPr>
        <dsp:cNvPr id="0" name=""/>
        <dsp:cNvSpPr/>
      </dsp:nvSpPr>
      <dsp:spPr>
        <a:xfrm rot="5400000">
          <a:off x="5543344" y="-282276"/>
          <a:ext cx="1381542" cy="2298855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0A3467E-7B0A-452F-A965-8487E2FA3A8A}">
      <dsp:nvSpPr>
        <dsp:cNvPr id="0" name=""/>
        <dsp:cNvSpPr/>
      </dsp:nvSpPr>
      <dsp:spPr>
        <a:xfrm>
          <a:off x="5312730" y="404585"/>
          <a:ext cx="2075419" cy="18192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Contact Mechanism</a:t>
          </a:r>
          <a:endParaRPr lang="en-US" sz="2500" kern="1200" dirty="0"/>
        </a:p>
      </dsp:txBody>
      <dsp:txXfrm>
        <a:off x="5312730" y="404585"/>
        <a:ext cx="2075419" cy="18192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AF3F5-AEA3-46AF-9137-2C9B09E5A657}">
      <dsp:nvSpPr>
        <dsp:cNvPr id="0" name=""/>
        <dsp:cNvSpPr/>
      </dsp:nvSpPr>
      <dsp:spPr>
        <a:xfrm rot="5400000">
          <a:off x="745071" y="167339"/>
          <a:ext cx="1352337" cy="2250259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BE9179-BD95-4258-9A7E-B7DCFC9ABA56}">
      <dsp:nvSpPr>
        <dsp:cNvPr id="0" name=""/>
        <dsp:cNvSpPr/>
      </dsp:nvSpPr>
      <dsp:spPr>
        <a:xfrm>
          <a:off x="519332" y="839682"/>
          <a:ext cx="2031546" cy="178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Error Checking</a:t>
          </a:r>
          <a:endParaRPr lang="en-US" sz="2500" kern="1200" dirty="0"/>
        </a:p>
      </dsp:txBody>
      <dsp:txXfrm>
        <a:off x="519332" y="839682"/>
        <a:ext cx="2031546" cy="1780769"/>
      </dsp:txXfrm>
    </dsp:sp>
    <dsp:sp modelId="{262D31FC-5FA4-4AE2-A782-4B2A931C1A01}">
      <dsp:nvSpPr>
        <dsp:cNvPr id="0" name=""/>
        <dsp:cNvSpPr/>
      </dsp:nvSpPr>
      <dsp:spPr>
        <a:xfrm>
          <a:off x="2167568" y="1672"/>
          <a:ext cx="383310" cy="383310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3785A9-5331-4BBD-B38B-6E2D83AEC606}">
      <dsp:nvSpPr>
        <dsp:cNvPr id="0" name=""/>
        <dsp:cNvSpPr/>
      </dsp:nvSpPr>
      <dsp:spPr>
        <a:xfrm rot="5400000">
          <a:off x="3232081" y="-448073"/>
          <a:ext cx="1352337" cy="2250259"/>
        </a:xfrm>
        <a:prstGeom prst="corner">
          <a:avLst>
            <a:gd name="adj1" fmla="val 16120"/>
            <a:gd name="adj2" fmla="val 16110"/>
          </a:avLst>
        </a:prstGeom>
        <a:solidFill>
          <a:srgbClr val="0070C0"/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747AD2-B982-4251-BAFE-4F725CDA079D}">
      <dsp:nvSpPr>
        <dsp:cNvPr id="0" name=""/>
        <dsp:cNvSpPr/>
      </dsp:nvSpPr>
      <dsp:spPr>
        <a:xfrm>
          <a:off x="3006342" y="224268"/>
          <a:ext cx="2031546" cy="178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Browse Page Features</a:t>
          </a:r>
          <a:endParaRPr lang="en-US" sz="2500" kern="1200" dirty="0"/>
        </a:p>
      </dsp:txBody>
      <dsp:txXfrm>
        <a:off x="3006342" y="224268"/>
        <a:ext cx="2031546" cy="17807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0B416-252A-44FC-9131-5E5B862D3A79}">
      <dsp:nvSpPr>
        <dsp:cNvPr id="0" name=""/>
        <dsp:cNvSpPr/>
      </dsp:nvSpPr>
      <dsp:spPr>
        <a:xfrm>
          <a:off x="1538104" y="826495"/>
          <a:ext cx="5520103" cy="5520103"/>
        </a:xfrm>
        <a:prstGeom prst="blockArc">
          <a:avLst>
            <a:gd name="adj1" fmla="val 11880000"/>
            <a:gd name="adj2" fmla="val 16200000"/>
            <a:gd name="adj3" fmla="val 4637"/>
          </a:avLst>
        </a:prstGeom>
        <a:solidFill>
          <a:srgbClr val="00206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ED89B2-0C37-4733-BBB1-423461E0CD78}">
      <dsp:nvSpPr>
        <dsp:cNvPr id="0" name=""/>
        <dsp:cNvSpPr/>
      </dsp:nvSpPr>
      <dsp:spPr>
        <a:xfrm>
          <a:off x="1538104" y="826495"/>
          <a:ext cx="5520103" cy="5520103"/>
        </a:xfrm>
        <a:prstGeom prst="blockArc">
          <a:avLst>
            <a:gd name="adj1" fmla="val 7560000"/>
            <a:gd name="adj2" fmla="val 11880000"/>
            <a:gd name="adj3" fmla="val 4637"/>
          </a:avLst>
        </a:prstGeom>
        <a:solidFill>
          <a:srgbClr val="00206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20F17B-1F95-4EDD-88FA-70A2B8EC937C}">
      <dsp:nvSpPr>
        <dsp:cNvPr id="0" name=""/>
        <dsp:cNvSpPr/>
      </dsp:nvSpPr>
      <dsp:spPr>
        <a:xfrm>
          <a:off x="1538104" y="826495"/>
          <a:ext cx="5520103" cy="5520103"/>
        </a:xfrm>
        <a:prstGeom prst="blockArc">
          <a:avLst>
            <a:gd name="adj1" fmla="val 3240000"/>
            <a:gd name="adj2" fmla="val 7560000"/>
            <a:gd name="adj3" fmla="val 4637"/>
          </a:avLst>
        </a:prstGeom>
        <a:solidFill>
          <a:srgbClr val="00206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E5B7E1-9745-4FEC-A084-2A46B3EDFBB0}">
      <dsp:nvSpPr>
        <dsp:cNvPr id="0" name=""/>
        <dsp:cNvSpPr/>
      </dsp:nvSpPr>
      <dsp:spPr>
        <a:xfrm>
          <a:off x="1538104" y="826495"/>
          <a:ext cx="5520103" cy="5520103"/>
        </a:xfrm>
        <a:prstGeom prst="blockArc">
          <a:avLst>
            <a:gd name="adj1" fmla="val 20520000"/>
            <a:gd name="adj2" fmla="val 3240000"/>
            <a:gd name="adj3" fmla="val 4637"/>
          </a:avLst>
        </a:prstGeom>
        <a:solidFill>
          <a:srgbClr val="00206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0277D7-0D30-4C49-ADC5-C38B40B72366}">
      <dsp:nvSpPr>
        <dsp:cNvPr id="0" name=""/>
        <dsp:cNvSpPr/>
      </dsp:nvSpPr>
      <dsp:spPr>
        <a:xfrm>
          <a:off x="1538104" y="826495"/>
          <a:ext cx="5520103" cy="5520103"/>
        </a:xfrm>
        <a:prstGeom prst="blockArc">
          <a:avLst>
            <a:gd name="adj1" fmla="val 16200000"/>
            <a:gd name="adj2" fmla="val 20520000"/>
            <a:gd name="adj3" fmla="val 4637"/>
          </a:avLst>
        </a:prstGeom>
        <a:solidFill>
          <a:srgbClr val="00206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5DB044-54AD-4F3F-A886-094A1A02EF2A}">
      <dsp:nvSpPr>
        <dsp:cNvPr id="0" name=""/>
        <dsp:cNvSpPr/>
      </dsp:nvSpPr>
      <dsp:spPr>
        <a:xfrm>
          <a:off x="3028437" y="2316828"/>
          <a:ext cx="2539437" cy="2539437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Bits of Wisdom</a:t>
          </a:r>
          <a:endParaRPr lang="en-US" sz="3800" kern="1200" dirty="0"/>
        </a:p>
      </dsp:txBody>
      <dsp:txXfrm>
        <a:off x="3400329" y="2688720"/>
        <a:ext cx="1795653" cy="1795653"/>
      </dsp:txXfrm>
    </dsp:sp>
    <dsp:sp modelId="{2F154C00-4DED-473E-9871-B95F2E41366E}">
      <dsp:nvSpPr>
        <dsp:cNvPr id="0" name=""/>
        <dsp:cNvSpPr/>
      </dsp:nvSpPr>
      <dsp:spPr>
        <a:xfrm>
          <a:off x="3409352" y="1686"/>
          <a:ext cx="1777606" cy="1777606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Take a leap of faith</a:t>
          </a:r>
          <a:endParaRPr lang="en-US" sz="1400" kern="1200" dirty="0"/>
        </a:p>
      </dsp:txBody>
      <dsp:txXfrm>
        <a:off x="3669676" y="262010"/>
        <a:ext cx="1256958" cy="1256958"/>
      </dsp:txXfrm>
    </dsp:sp>
    <dsp:sp modelId="{87845DDB-D053-4E14-BA22-E56CB5A1A8A3}">
      <dsp:nvSpPr>
        <dsp:cNvPr id="0" name=""/>
        <dsp:cNvSpPr/>
      </dsp:nvSpPr>
      <dsp:spPr>
        <a:xfrm>
          <a:off x="5973456" y="1864616"/>
          <a:ext cx="1777606" cy="1777606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Make lists with deadlines</a:t>
          </a:r>
          <a:endParaRPr lang="en-US" sz="1400" kern="1200" dirty="0"/>
        </a:p>
      </dsp:txBody>
      <dsp:txXfrm>
        <a:off x="6233780" y="2124940"/>
        <a:ext cx="1256958" cy="1256958"/>
      </dsp:txXfrm>
    </dsp:sp>
    <dsp:sp modelId="{95EEF8AF-F232-4FF8-9B41-F269410BCC23}">
      <dsp:nvSpPr>
        <dsp:cNvPr id="0" name=""/>
        <dsp:cNvSpPr/>
      </dsp:nvSpPr>
      <dsp:spPr>
        <a:xfrm>
          <a:off x="4994055" y="4878901"/>
          <a:ext cx="1777606" cy="1777606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Don’t underestimate documentation</a:t>
          </a:r>
          <a:endParaRPr lang="en-US" sz="1400" kern="1200" dirty="0"/>
        </a:p>
      </dsp:txBody>
      <dsp:txXfrm>
        <a:off x="5254379" y="5139225"/>
        <a:ext cx="1256958" cy="1256958"/>
      </dsp:txXfrm>
    </dsp:sp>
    <dsp:sp modelId="{5E4AF8B5-4FD5-429F-A207-1C4997E13E34}">
      <dsp:nvSpPr>
        <dsp:cNvPr id="0" name=""/>
        <dsp:cNvSpPr/>
      </dsp:nvSpPr>
      <dsp:spPr>
        <a:xfrm>
          <a:off x="1824649" y="4878901"/>
          <a:ext cx="1777606" cy="1777606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Ask people outside of CS</a:t>
          </a:r>
          <a:endParaRPr lang="en-US" sz="1400" kern="1200" dirty="0"/>
        </a:p>
      </dsp:txBody>
      <dsp:txXfrm>
        <a:off x="2084973" y="5139225"/>
        <a:ext cx="1256958" cy="1256958"/>
      </dsp:txXfrm>
    </dsp:sp>
    <dsp:sp modelId="{105A48E5-0D70-462B-A792-8176BFDF1C74}">
      <dsp:nvSpPr>
        <dsp:cNvPr id="0" name=""/>
        <dsp:cNvSpPr/>
      </dsp:nvSpPr>
      <dsp:spPr>
        <a:xfrm>
          <a:off x="845249" y="1864616"/>
          <a:ext cx="1777606" cy="1777606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Know when to walk away</a:t>
          </a:r>
          <a:endParaRPr lang="en-US" sz="1400" kern="1200" dirty="0"/>
        </a:p>
      </dsp:txBody>
      <dsp:txXfrm>
        <a:off x="1105573" y="2124940"/>
        <a:ext cx="1256958" cy="125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5/4/2016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5/4/2016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</a:t>
            </a:r>
            <a:r>
              <a:rPr lang="en-US" baseline="0" dirty="0" smtClean="0"/>
              <a:t> premise: use facial recognition to find lost dogs.</a:t>
            </a:r>
          </a:p>
          <a:p>
            <a:r>
              <a:rPr lang="en-US" baseline="0" dirty="0" smtClean="0"/>
              <a:t>Here’s a scenario: &lt;&gt;</a:t>
            </a:r>
          </a:p>
          <a:p>
            <a:r>
              <a:rPr lang="en-US" baseline="0" dirty="0" smtClean="0"/>
              <a:t>When I got the assignment, I was pretty intimidated.</a:t>
            </a:r>
          </a:p>
          <a:p>
            <a:r>
              <a:rPr lang="en-US" baseline="0" dirty="0" smtClean="0"/>
              <a:t>Facial Recognition is hard enough with humans, let alone a dog. Don’t they all kind of look the same?</a:t>
            </a:r>
          </a:p>
          <a:p>
            <a:r>
              <a:rPr lang="en-US" baseline="0" dirty="0" smtClean="0"/>
              <a:t>I thought they had way too much faith in me.</a:t>
            </a:r>
          </a:p>
          <a:p>
            <a:r>
              <a:rPr lang="en-US" baseline="0" dirty="0" smtClean="0"/>
              <a:t>BUT, 15 weeks later…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4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Android: slightly familiar with it and easy for pictures</a:t>
            </a:r>
          </a:p>
          <a:p>
            <a:r>
              <a:rPr lang="en-US" dirty="0" smtClean="0"/>
              <a:t>Firebase:</a:t>
            </a:r>
            <a:r>
              <a:rPr lang="en-US" baseline="0" dirty="0" smtClean="0"/>
              <a:t> cool web-based tool to store all of my data, BONUS: user authentication</a:t>
            </a:r>
          </a:p>
          <a:p>
            <a:r>
              <a:rPr lang="en-US" baseline="0" dirty="0" smtClean="0"/>
              <a:t>Meat of the app: </a:t>
            </a:r>
            <a:r>
              <a:rPr lang="en-US" baseline="0" dirty="0" err="1" smtClean="0"/>
              <a:t>Reqs</a:t>
            </a:r>
            <a:r>
              <a:rPr lang="en-US" baseline="0" dirty="0" smtClean="0"/>
              <a:t> said find an algorithm or write your own.</a:t>
            </a:r>
          </a:p>
          <a:p>
            <a:r>
              <a:rPr lang="en-US" baseline="0" dirty="0" smtClean="0"/>
              <a:t>After spending probably too much time on research, turns out said algorithms for animals aren’t widely available, so I wrote my own. Touch on it in a sec</a:t>
            </a:r>
          </a:p>
          <a:p>
            <a:r>
              <a:rPr lang="en-US" baseline="0" dirty="0" smtClean="0"/>
              <a:t>Didn’t get to alerts. Two-fold. Notified on match and “Amber Alerts“</a:t>
            </a:r>
          </a:p>
          <a:p>
            <a:r>
              <a:rPr lang="en-US" baseline="0" dirty="0" smtClean="0"/>
              <a:t>Have ideas and some framework implemented, cover it at 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1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Backing</a:t>
            </a:r>
            <a:r>
              <a:rPr lang="en-US" baseline="0" dirty="0" smtClean="0"/>
              <a:t> up, I want to explain my facial recognition algorithm a bit.</a:t>
            </a:r>
          </a:p>
          <a:p>
            <a:r>
              <a:rPr lang="en-US" baseline="0" dirty="0" smtClean="0"/>
              <a:t>I iterated on it quite a bit, because I had some grand ideas at the beginning, but they weren’t realistic as I moved forward.</a:t>
            </a:r>
          </a:p>
          <a:p>
            <a:r>
              <a:rPr lang="en-US" baseline="0" dirty="0" smtClean="0"/>
              <a:t>Essentially I perform a ton of calculations with the help of some user input.</a:t>
            </a:r>
          </a:p>
          <a:p>
            <a:r>
              <a:rPr lang="en-US" baseline="0" dirty="0" smtClean="0"/>
              <a:t>&lt;explain </a:t>
            </a:r>
            <a:r>
              <a:rPr lang="en-US" baseline="0" dirty="0" err="1" smtClean="0"/>
              <a:t>calcs</a:t>
            </a:r>
            <a:r>
              <a:rPr lang="en-US" baseline="0" dirty="0" smtClean="0"/>
              <a:t> and boxes&gt;</a:t>
            </a:r>
          </a:p>
          <a:p>
            <a:r>
              <a:rPr lang="en-US" baseline="0" dirty="0" smtClean="0"/>
              <a:t>I realized a few things after running some tests.</a:t>
            </a:r>
          </a:p>
          <a:p>
            <a:r>
              <a:rPr lang="en-US" baseline="0" dirty="0" smtClean="0"/>
              <a:t>1-the dog needed to be head on to the camera.</a:t>
            </a:r>
          </a:p>
          <a:p>
            <a:r>
              <a:rPr lang="en-US" baseline="0" dirty="0" smtClean="0"/>
              <a:t>2-the tilt of the dog’s head makes a difference</a:t>
            </a:r>
          </a:p>
          <a:p>
            <a:r>
              <a:rPr lang="en-US" baseline="0" dirty="0" smtClean="0"/>
              <a:t>3-an exact match would be hard, instead narrow it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80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that in mind, let’s put it to the test.</a:t>
            </a:r>
          </a:p>
          <a:p>
            <a:r>
              <a:rPr lang="en-US" dirty="0" smtClean="0"/>
              <a:t>&lt;Set the scene and walkthrough&gt;</a:t>
            </a:r>
          </a:p>
          <a:p>
            <a:r>
              <a:rPr lang="en-US" dirty="0" smtClean="0"/>
              <a:t>So that’s the app! But how did I get there?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3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I started, I didn’t know how to do a lot of</a:t>
            </a:r>
            <a:r>
              <a:rPr lang="en-US" baseline="0" dirty="0" smtClean="0"/>
              <a:t> what I was wanting to do, so I did a lot of research.</a:t>
            </a:r>
          </a:p>
          <a:p>
            <a:r>
              <a:rPr lang="en-US" baseline="0" dirty="0" smtClean="0"/>
              <a:t>Here are the gears that kept me chugging along.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11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not everything was totally new.</a:t>
            </a:r>
          </a:p>
          <a:p>
            <a:r>
              <a:rPr lang="en-US" dirty="0" smtClean="0"/>
              <a:t>My CS courses gave me a pretty solid foundation to build off of.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94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I’m graduating in 10 days, which means my work ends here.</a:t>
            </a:r>
          </a:p>
          <a:p>
            <a:r>
              <a:rPr lang="en-US" baseline="0" dirty="0" smtClean="0"/>
              <a:t>What can the next student expect to look forward to?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42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 a bit</a:t>
            </a:r>
            <a:r>
              <a:rPr lang="en-US" baseline="0" dirty="0" smtClean="0"/>
              <a:t> of advice for all future seniors:</a:t>
            </a:r>
            <a:endParaRPr lang="en-US" dirty="0" smtClean="0"/>
          </a:p>
          <a:p>
            <a:r>
              <a:rPr lang="en-US" dirty="0" smtClean="0"/>
              <a:t>Take a leap of faith - eventually you have to stop researching and just try it</a:t>
            </a:r>
          </a:p>
          <a:p>
            <a:r>
              <a:rPr lang="en-US" dirty="0" smtClean="0"/>
              <a:t>Make lists with deadlines -</a:t>
            </a:r>
            <a:r>
              <a:rPr lang="en-US" baseline="0" dirty="0" smtClean="0"/>
              <a:t> </a:t>
            </a:r>
            <a:r>
              <a:rPr lang="en-US" dirty="0" smtClean="0"/>
              <a:t>I had two capstones and wouldn’t have made it without my to-do lists. Didn’t necessarily meet all my deadlines, but it’s also helpful to have something to aim for.</a:t>
            </a:r>
          </a:p>
          <a:p>
            <a:r>
              <a:rPr lang="en-US" dirty="0" smtClean="0"/>
              <a:t>Know when to walk away -</a:t>
            </a:r>
            <a:r>
              <a:rPr lang="en-US" baseline="0" dirty="0" smtClean="0"/>
              <a:t> </a:t>
            </a:r>
            <a:r>
              <a:rPr lang="en-US" dirty="0" smtClean="0"/>
              <a:t>don’t spend 3 hours on one issue, chances</a:t>
            </a:r>
            <a:r>
              <a:rPr lang="en-US" baseline="0" dirty="0" smtClean="0"/>
              <a:t> are you’ll come back and fix it within 30 seconds, also at the end of the project</a:t>
            </a:r>
            <a:endParaRPr lang="en-US" dirty="0" smtClean="0"/>
          </a:p>
          <a:p>
            <a:r>
              <a:rPr lang="en-US" dirty="0" smtClean="0"/>
              <a:t>Ask for help outside </a:t>
            </a:r>
            <a:r>
              <a:rPr lang="en-US" smtClean="0"/>
              <a:t>of CS</a:t>
            </a:r>
            <a:r>
              <a:rPr lang="en-US" dirty="0" smtClean="0"/>
              <a:t>–</a:t>
            </a:r>
            <a:r>
              <a:rPr lang="en-US" baseline="0" dirty="0" smtClean="0"/>
              <a:t> sometimes you need a non-technical perspective to simplify things</a:t>
            </a:r>
            <a:endParaRPr lang="en-US" dirty="0" smtClean="0"/>
          </a:p>
          <a:p>
            <a:r>
              <a:rPr lang="en-US" dirty="0" smtClean="0"/>
              <a:t>Don’t underestimate the power of documentation – trust me, you’ll be glad you left yourself little notes later.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06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2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3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94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3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444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3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0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79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257800"/>
            <a:ext cx="1225976" cy="13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4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54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22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9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609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257800"/>
            <a:ext cx="1225976" cy="13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9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3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 smtClean="0"/>
              <a:t>5/4/2016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43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 smtClean="0"/>
              <a:pPr/>
              <a:t>5/4/2016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014DD1E-5D91-48A3-AD6D-45FBA980D1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Fido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Linsey Zwiefelhofer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90800"/>
            <a:ext cx="2132498" cy="227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903105"/>
              </p:ext>
            </p:extLst>
          </p:nvPr>
        </p:nvGraphicFramePr>
        <p:xfrm>
          <a:off x="677863" y="76200"/>
          <a:ext cx="8596312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050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32222"/>
          <a:stretch/>
        </p:blipFill>
        <p:spPr>
          <a:xfrm>
            <a:off x="3378646" y="533400"/>
            <a:ext cx="3857625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33601" y="4800600"/>
            <a:ext cx="6400801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Questions?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6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6_05_04_16_47_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685800"/>
            <a:ext cx="3128963" cy="5562600"/>
          </a:xfrm>
          <a:prstGeom prst="rect">
            <a:avLst/>
          </a:prstGeom>
        </p:spPr>
      </p:pic>
      <p:pic>
        <p:nvPicPr>
          <p:cNvPr id="4" name="2016_05_04_19_11_5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5400" y="684727"/>
            <a:ext cx="312896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1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Description:</a:t>
            </a:r>
          </a:p>
          <a:p>
            <a:pPr lvl="1"/>
            <a:r>
              <a:rPr lang="en-US" dirty="0"/>
              <a:t>Build a system that assists in visually recognizing lost dogs</a:t>
            </a:r>
            <a:r>
              <a:rPr lang="en-US" dirty="0" smtClean="0"/>
              <a:t>.</a:t>
            </a:r>
          </a:p>
          <a:p>
            <a:pPr lvl="1"/>
            <a:endParaRPr lang="en-US" sz="1100" dirty="0"/>
          </a:p>
          <a:p>
            <a:r>
              <a:rPr lang="en-US" dirty="0" smtClean="0"/>
              <a:t>Requirements:</a:t>
            </a:r>
          </a:p>
          <a:p>
            <a:pPr lvl="1"/>
            <a:r>
              <a:rPr lang="en-US" dirty="0" smtClean="0"/>
              <a:t>Select </a:t>
            </a:r>
            <a:r>
              <a:rPr lang="en-US" dirty="0"/>
              <a:t>a platform or platforms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Find </a:t>
            </a:r>
            <a:r>
              <a:rPr lang="en-US" dirty="0"/>
              <a:t>a good face detection algorithm or build your own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Decide </a:t>
            </a:r>
            <a:r>
              <a:rPr lang="en-US" dirty="0"/>
              <a:t>on other possible attributes that identifies a dog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app might narrow the possibilities rather than looking for an exact match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Could </a:t>
            </a:r>
            <a:r>
              <a:rPr lang="en-US" dirty="0"/>
              <a:t>the owner be notified WHEN a match is found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Perhaps </a:t>
            </a:r>
            <a:r>
              <a:rPr lang="en-US" dirty="0"/>
              <a:t>doggie (Amber type) alerts are generated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Decide </a:t>
            </a:r>
            <a:r>
              <a:rPr lang="en-US" dirty="0"/>
              <a:t>how/when pictures are removed from the site.</a:t>
            </a:r>
          </a:p>
        </p:txBody>
      </p:sp>
    </p:spTree>
    <p:extLst>
      <p:ext uri="{BB962C8B-B14F-4D97-AF65-F5344CB8AC3E}">
        <p14:creationId xmlns:p14="http://schemas.microsoft.com/office/powerpoint/2010/main" val="331286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7391400" y="1864718"/>
            <a:ext cx="1524000" cy="14835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533400" y="1328761"/>
            <a:ext cx="4876800" cy="313532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 &amp; Exceptions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99" y="1864718"/>
            <a:ext cx="1103379" cy="1103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878670"/>
            <a:ext cx="1483500" cy="148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54" y="1930400"/>
            <a:ext cx="1106976" cy="1109436"/>
          </a:xfrm>
          <a:prstGeom prst="rect">
            <a:avLst/>
          </a:prstGeom>
        </p:spPr>
      </p:pic>
      <p:sp>
        <p:nvSpPr>
          <p:cNvPr id="16" name="Plus 15"/>
          <p:cNvSpPr/>
          <p:nvPr/>
        </p:nvSpPr>
        <p:spPr>
          <a:xfrm>
            <a:off x="2751095" y="2081783"/>
            <a:ext cx="582222" cy="541653"/>
          </a:xfrm>
          <a:prstGeom prst="mathPl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Minus 16"/>
          <p:cNvSpPr/>
          <p:nvPr/>
        </p:nvSpPr>
        <p:spPr>
          <a:xfrm>
            <a:off x="5987097" y="2166811"/>
            <a:ext cx="955905" cy="879314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1"/>
          <a:stretch/>
        </p:blipFill>
        <p:spPr>
          <a:xfrm>
            <a:off x="2389578" y="3046125"/>
            <a:ext cx="1164443" cy="1146147"/>
          </a:xfrm>
          <a:prstGeom prst="rect">
            <a:avLst/>
          </a:prstGeom>
        </p:spPr>
      </p:pic>
      <p:sp>
        <p:nvSpPr>
          <p:cNvPr id="19" name="Equal 18"/>
          <p:cNvSpPr/>
          <p:nvPr/>
        </p:nvSpPr>
        <p:spPr>
          <a:xfrm>
            <a:off x="4989345" y="3987676"/>
            <a:ext cx="945622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6667" r="4568" b="62222"/>
          <a:stretch/>
        </p:blipFill>
        <p:spPr>
          <a:xfrm>
            <a:off x="3785756" y="4986829"/>
            <a:ext cx="3352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2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13"/>
          <a:stretch/>
        </p:blipFill>
        <p:spPr>
          <a:xfrm>
            <a:off x="850938" y="1582366"/>
            <a:ext cx="2286000" cy="2265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6"/>
          <a:stretch/>
        </p:blipFill>
        <p:spPr>
          <a:xfrm>
            <a:off x="850938" y="4159876"/>
            <a:ext cx="2209800" cy="2209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26" y="1714451"/>
            <a:ext cx="2133699" cy="2133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30" y="4191000"/>
            <a:ext cx="2209800" cy="221570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Facial Recognition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0"/>
          <a:stretch/>
        </p:blipFill>
        <p:spPr>
          <a:xfrm>
            <a:off x="3276600" y="4159876"/>
            <a:ext cx="2191928" cy="2209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3"/>
          <a:stretch/>
        </p:blipFill>
        <p:spPr>
          <a:xfrm>
            <a:off x="3276600" y="1582367"/>
            <a:ext cx="2286000" cy="2265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27" y="270968"/>
            <a:ext cx="2497298" cy="110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32544" y="2795825"/>
            <a:ext cx="2344456" cy="926994"/>
          </a:xfrm>
        </p:spPr>
        <p:txBody>
          <a:bodyPr>
            <a:noAutofit/>
          </a:bodyPr>
          <a:lstStyle/>
          <a:p>
            <a:r>
              <a:rPr lang="en-US" sz="5400" dirty="0" smtClean="0"/>
              <a:t>Demo!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811522"/>
            <a:ext cx="2171700" cy="289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83" y="4588198"/>
            <a:ext cx="2631188" cy="1973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9297" y="4065719"/>
            <a:ext cx="274320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8" y="1219200"/>
            <a:ext cx="2749861" cy="2062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3" t="17778" r="8515" b="37778"/>
          <a:stretch/>
        </p:blipFill>
        <p:spPr>
          <a:xfrm>
            <a:off x="4067270" y="202972"/>
            <a:ext cx="2228353" cy="240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470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914400"/>
            <a:ext cx="8229599" cy="4800600"/>
            <a:chOff x="685799" y="1219200"/>
            <a:chExt cx="6096001" cy="4064000"/>
          </a:xfrm>
        </p:grpSpPr>
        <p:sp>
          <p:nvSpPr>
            <p:cNvPr id="8" name="Snip Diagonal Corner Rectangle 7"/>
            <p:cNvSpPr/>
            <p:nvPr/>
          </p:nvSpPr>
          <p:spPr>
            <a:xfrm rot="21600000">
              <a:off x="685799" y="1219200"/>
              <a:ext cx="3048001" cy="2032001"/>
            </a:xfrm>
            <a:prstGeom prst="snip2Diag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149351" rIns="149352" bIns="657353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/>
                <a:t>Created Design Mockups</a:t>
              </a:r>
              <a:endParaRPr lang="en-US" sz="2100" dirty="0"/>
            </a:p>
          </p:txBody>
        </p:sp>
        <p:sp>
          <p:nvSpPr>
            <p:cNvPr id="9" name="Snip Diagonal Corner Rectangle 8"/>
            <p:cNvSpPr/>
            <p:nvPr/>
          </p:nvSpPr>
          <p:spPr>
            <a:xfrm flipH="1">
              <a:off x="3733800" y="1219200"/>
              <a:ext cx="3048000" cy="2032000"/>
            </a:xfrm>
            <a:prstGeom prst="snip2Diag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657352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/>
                <a:t>Bookmarked helpful websites</a:t>
              </a:r>
              <a:endParaRPr lang="en-US" sz="2100" dirty="0"/>
            </a:p>
          </p:txBody>
        </p:sp>
        <p:sp>
          <p:nvSpPr>
            <p:cNvPr id="10" name="Snip Diagonal Corner Rectangle 9"/>
            <p:cNvSpPr/>
            <p:nvPr/>
          </p:nvSpPr>
          <p:spPr>
            <a:xfrm flipH="1">
              <a:off x="685800" y="3251199"/>
              <a:ext cx="3048000" cy="2032001"/>
            </a:xfrm>
            <a:prstGeom prst="snip2Diag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1" tIns="657352" rIns="149352" bIns="149353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/>
                <a:t>Used mini apps to test features</a:t>
              </a:r>
              <a:endParaRPr lang="en-US" sz="2100" dirty="0"/>
            </a:p>
          </p:txBody>
        </p:sp>
        <p:sp>
          <p:nvSpPr>
            <p:cNvPr id="11" name="Snip Diagonal Corner Rectangle 10"/>
            <p:cNvSpPr/>
            <p:nvPr/>
          </p:nvSpPr>
          <p:spPr>
            <a:xfrm>
              <a:off x="3733800" y="3251199"/>
              <a:ext cx="3048000" cy="2032000"/>
            </a:xfrm>
            <a:prstGeom prst="snip2DiagRect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657352" rIns="149352" bIns="149352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/>
                <a:t>Performed calculations tests</a:t>
              </a:r>
              <a:endParaRPr lang="en-US" sz="21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2133599" y="2794000"/>
              <a:ext cx="3124200" cy="990600"/>
            </a:xfrm>
            <a:custGeom>
              <a:avLst/>
              <a:gdLst>
                <a:gd name="connsiteX0" fmla="*/ 0 w 1828800"/>
                <a:gd name="connsiteY0" fmla="*/ 169337 h 1016000"/>
                <a:gd name="connsiteX1" fmla="*/ 169337 w 1828800"/>
                <a:gd name="connsiteY1" fmla="*/ 0 h 1016000"/>
                <a:gd name="connsiteX2" fmla="*/ 1659463 w 1828800"/>
                <a:gd name="connsiteY2" fmla="*/ 0 h 1016000"/>
                <a:gd name="connsiteX3" fmla="*/ 1828800 w 1828800"/>
                <a:gd name="connsiteY3" fmla="*/ 169337 h 1016000"/>
                <a:gd name="connsiteX4" fmla="*/ 1828800 w 1828800"/>
                <a:gd name="connsiteY4" fmla="*/ 846663 h 1016000"/>
                <a:gd name="connsiteX5" fmla="*/ 1659463 w 1828800"/>
                <a:gd name="connsiteY5" fmla="*/ 1016000 h 1016000"/>
                <a:gd name="connsiteX6" fmla="*/ 169337 w 1828800"/>
                <a:gd name="connsiteY6" fmla="*/ 1016000 h 1016000"/>
                <a:gd name="connsiteX7" fmla="*/ 0 w 1828800"/>
                <a:gd name="connsiteY7" fmla="*/ 846663 h 1016000"/>
                <a:gd name="connsiteX8" fmla="*/ 0 w 1828800"/>
                <a:gd name="connsiteY8" fmla="*/ 169337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1016000">
                  <a:moveTo>
                    <a:pt x="0" y="169337"/>
                  </a:moveTo>
                  <a:cubicBezTo>
                    <a:pt x="0" y="75815"/>
                    <a:pt x="75815" y="0"/>
                    <a:pt x="169337" y="0"/>
                  </a:cubicBezTo>
                  <a:lnTo>
                    <a:pt x="1659463" y="0"/>
                  </a:lnTo>
                  <a:cubicBezTo>
                    <a:pt x="1752985" y="0"/>
                    <a:pt x="1828800" y="75815"/>
                    <a:pt x="1828800" y="169337"/>
                  </a:cubicBezTo>
                  <a:lnTo>
                    <a:pt x="1828800" y="846663"/>
                  </a:lnTo>
                  <a:cubicBezTo>
                    <a:pt x="1828800" y="940185"/>
                    <a:pt x="1752985" y="1016000"/>
                    <a:pt x="1659463" y="1016000"/>
                  </a:cubicBezTo>
                  <a:lnTo>
                    <a:pt x="169337" y="1016000"/>
                  </a:lnTo>
                  <a:cubicBezTo>
                    <a:pt x="75815" y="1016000"/>
                    <a:pt x="0" y="940185"/>
                    <a:pt x="0" y="846663"/>
                  </a:cubicBezTo>
                  <a:lnTo>
                    <a:pt x="0" y="16933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607" tIns="129607" rIns="129607" bIns="129607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dirty="0"/>
                <a:t>Methodology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816448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65800556"/>
              </p:ext>
            </p:extLst>
          </p:nvPr>
        </p:nvGraphicFramePr>
        <p:xfrm>
          <a:off x="-685800" y="1524000"/>
          <a:ext cx="7162800" cy="497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596393820"/>
              </p:ext>
            </p:extLst>
          </p:nvPr>
        </p:nvGraphicFramePr>
        <p:xfrm>
          <a:off x="2286000" y="3048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2919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1914865"/>
              </p:ext>
            </p:extLst>
          </p:nvPr>
        </p:nvGraphicFramePr>
        <p:xfrm>
          <a:off x="762000" y="457200"/>
          <a:ext cx="84582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68600"/>
            <a:ext cx="2057401" cy="1320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CS Concepts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1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next time</a:t>
            </a:r>
            <a:r>
              <a:rPr lang="is-IS" dirty="0" smtClean="0"/>
              <a:t>…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08494"/>
              </p:ext>
            </p:extLst>
          </p:nvPr>
        </p:nvGraphicFramePr>
        <p:xfrm>
          <a:off x="838200" y="1447800"/>
          <a:ext cx="7391400" cy="365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618673"/>
              </p:ext>
            </p:extLst>
          </p:nvPr>
        </p:nvGraphicFramePr>
        <p:xfrm>
          <a:off x="2871989" y="4114800"/>
          <a:ext cx="5334000" cy="262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870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719</Words>
  <Application>Microsoft Office PowerPoint</Application>
  <PresentationFormat>Widescreen</PresentationFormat>
  <Paragraphs>94</Paragraphs>
  <Slides>12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Finding Fido</vt:lpstr>
      <vt:lpstr>Requirements</vt:lpstr>
      <vt:lpstr>Solutions &amp; Exceptions</vt:lpstr>
      <vt:lpstr>The Facial Recognition</vt:lpstr>
      <vt:lpstr>Demo!</vt:lpstr>
      <vt:lpstr>PowerPoint Presentation</vt:lpstr>
      <vt:lpstr>Strategies</vt:lpstr>
      <vt:lpstr>CS Concepts</vt:lpstr>
      <vt:lpstr>For next time…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2016-04-20T13:36:37Z</dcterms:created>
  <dcterms:modified xsi:type="dcterms:W3CDTF">2016-05-05T19:48:35Z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TC027879909991</vt:lpwstr>
  </property>
</Properties>
</file>