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Roboto"/>
      <p:regular r:id="rId34"/>
      <p:bold r:id="rId35"/>
      <p:italic r:id="rId36"/>
      <p:boldItalic r:id="rId37"/>
    </p:embeddedFont>
    <p:embeddedFont>
      <p:font typeface="Source Code Pro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oboto-bold.fntdata"/><Relationship Id="rId12" Type="http://schemas.openxmlformats.org/officeDocument/2006/relationships/slide" Target="slides/slide8.xml"/><Relationship Id="rId34" Type="http://schemas.openxmlformats.org/officeDocument/2006/relationships/font" Target="fonts/Roboto-regular.fntdata"/><Relationship Id="rId15" Type="http://schemas.openxmlformats.org/officeDocument/2006/relationships/slide" Target="slides/slide11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10.xml"/><Relationship Id="rId36" Type="http://schemas.openxmlformats.org/officeDocument/2006/relationships/font" Target="fonts/Roboto-italic.fntdata"/><Relationship Id="rId17" Type="http://schemas.openxmlformats.org/officeDocument/2006/relationships/slide" Target="slides/slide13.xml"/><Relationship Id="rId39" Type="http://schemas.openxmlformats.org/officeDocument/2006/relationships/font" Target="fonts/SourceCodePro-bold.fntdata"/><Relationship Id="rId16" Type="http://schemas.openxmlformats.org/officeDocument/2006/relationships/slide" Target="slides/slide12.xml"/><Relationship Id="rId38" Type="http://schemas.openxmlformats.org/officeDocument/2006/relationships/font" Target="fonts/SourceCodePro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gif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Illustrated by Tag Clouds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Gavin Kijkul (Dino)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322675" y="4087350"/>
            <a:ext cx="5766600" cy="89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did not deal with non-English symbols and characters.</a:t>
            </a:r>
          </a:p>
        </p:txBody>
      </p:sp>
      <p:pic>
        <p:nvPicPr>
          <p:cNvPr descr="Image result for thai language"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275" y="327375"/>
            <a:ext cx="6472550" cy="345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Storing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 hash table is used to keep count of words.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They are fast and words serve as unique keys to easily keep track of their frequency count.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C# provides a hashtable class.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Fi</a:t>
            </a:r>
            <a:r>
              <a:rPr lang="en"/>
              <a:t>rst time it uses a key - set value to 0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Each subsequent time - increment value</a:t>
            </a:r>
          </a:p>
        </p:txBody>
      </p:sp>
      <p:pic>
        <p:nvPicPr>
          <p:cNvPr descr="Image result for hash browns"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5900" y="2249566"/>
            <a:ext cx="2310650" cy="12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66692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 min-heap is used to keep track of the top 100 words.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Save top 100 words and their count values in a text file.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Store into a text file.</a:t>
            </a:r>
          </a:p>
        </p:txBody>
      </p:sp>
      <p:pic>
        <p:nvPicPr>
          <p:cNvPr descr="Image result for min heap"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175" y="1737325"/>
            <a:ext cx="5850400" cy="287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Genetic Algorithm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Based on natural selection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Solutions as genomes/chromosomes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Fitness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Mutations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Crossovers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A Mechanism that determines what happens to which genome</a:t>
            </a:r>
          </a:p>
        </p:txBody>
      </p:sp>
      <p:pic>
        <p:nvPicPr>
          <p:cNvPr descr="Image result for magikarp"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063" y="3575825"/>
            <a:ext cx="1951362" cy="1234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ute gyarados"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2875" y="0"/>
            <a:ext cx="3811125" cy="287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3811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http://www.ewh.ieee.org/soc/es/May2001/14/Begin.htm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38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My Design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229875"/>
            <a:ext cx="55668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Generating generation zero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Solution population as </a:t>
            </a:r>
            <a:r>
              <a:rPr lang="en">
                <a:solidFill>
                  <a:srgbClr val="0000FF"/>
                </a:solidFill>
              </a:rPr>
              <a:t>genome </a:t>
            </a:r>
            <a:r>
              <a:rPr lang="en"/>
              <a:t>class objects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 genome has all the information to </a:t>
            </a:r>
            <a:r>
              <a:rPr lang="en"/>
              <a:t>regenerate a particular tag cloud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Randomize array content order to produce different genomes</a:t>
            </a:r>
          </a:p>
        </p:txBody>
      </p:sp>
      <p:pic>
        <p:nvPicPr>
          <p:cNvPr descr="Image result for genome"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8499" y="1017800"/>
            <a:ext cx="2964400" cy="222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702075" y="1229875"/>
            <a:ext cx="22143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Randomized y-coordinate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Determining Fitness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229875"/>
            <a:ext cx="42648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Being fit means having the least </a:t>
            </a:r>
            <a:r>
              <a:rPr lang="en"/>
              <a:t>whitespace.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In order to mutate and do crossovers, the scale has to be standardized.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If all words are scaled down by the same scale throughout the genomes, then given the same “canvas” size, they will all leave the same amount of white space.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teeny sanguini"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2010" y="316350"/>
            <a:ext cx="3141364" cy="3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1661825" y="4267200"/>
            <a:ext cx="11094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30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3120850" y="3511925"/>
            <a:ext cx="5883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15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2771225" y="1309950"/>
            <a:ext cx="5883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20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1543050" y="2283750"/>
            <a:ext cx="4539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25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3359525" y="0"/>
            <a:ext cx="5799000" cy="14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-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Fitness = genomeArea / totArea;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-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 small ratio means that there is less white space in that genome.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7828425" y="2335300"/>
            <a:ext cx="4539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20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6164350" y="3208250"/>
            <a:ext cx="4539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My Mutation Algorithm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Find a clump (Rectangles generally suck)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Regenerate everything else but keep the clump intact</a:t>
            </a:r>
          </a:p>
        </p:txBody>
      </p:sp>
      <p:pic>
        <p:nvPicPr>
          <p:cNvPr descr="Image result for eevee "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2250" y="1669400"/>
            <a:ext cx="2701749" cy="2026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enguin circle"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075" y="2164250"/>
            <a:ext cx="4110876" cy="25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project collects data from an online source, processes and stores the data (words and their frequency), then constructs a tag cloud that represents the data.</a:t>
            </a:r>
          </a:p>
        </p:txBody>
      </p:sp>
      <p:pic>
        <p:nvPicPr>
          <p:cNvPr descr="Image result for tag cloud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50" y="2125978"/>
            <a:ext cx="5075625" cy="24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Crossovers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idea is to create a new genome by combining the data of two different parent genomes. </a:t>
            </a:r>
          </a:p>
        </p:txBody>
      </p:sp>
      <p:pic>
        <p:nvPicPr>
          <p:cNvPr descr="Image result for reproduction"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325" y="2228675"/>
            <a:ext cx="2605350" cy="2239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production" id="227" name="Shape 2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9899" y="1986746"/>
            <a:ext cx="2322800" cy="15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Obstacles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311700" y="1229875"/>
            <a:ext cx="44922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 could not come up with a clean way of making this happen.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Each genome does not have the same clump contents, so exchanging clumps mean I need to get rid of other parts of the genome I might not want to.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Doing so could ruin the genome’s fitness and integrity.</a:t>
            </a:r>
          </a:p>
        </p:txBody>
      </p:sp>
      <p:pic>
        <p:nvPicPr>
          <p:cNvPr descr="Image result for sieging a castle"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175" y="688024"/>
            <a:ext cx="3858125" cy="27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Roulette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Make it so that the more fit a genome is, the more likely it is to be chosen for crossovers. Healthy parents tend to make healthy children.</a:t>
            </a:r>
          </a:p>
        </p:txBody>
      </p:sp>
      <p:pic>
        <p:nvPicPr>
          <p:cNvPr descr="Image result for pie"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600" y="2004700"/>
            <a:ext cx="3896150" cy="27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11700" y="219165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Time for the Demonstration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Learning and Development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311700" y="1229875"/>
            <a:ext cx="41640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Concepts that proved very useful during development: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Data structures: hash tables and heaps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Classes and objects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Event programming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Recursion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gratitude"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0175" y="1483774"/>
            <a:ext cx="3655375" cy="180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Unfulfilled Requirements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Use visual attributes to describe the tags (I only did size)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Use a genetic algorithm to determine the best fit by trying to minimize white space (no crossover)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Consider orientation and other parameters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Clicking on a visual might provide more information</a:t>
            </a:r>
          </a:p>
        </p:txBody>
      </p:sp>
      <p:pic>
        <p:nvPicPr>
          <p:cNvPr descr="Image result for glass half full"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773" y="2162725"/>
            <a:ext cx="1660124" cy="131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Potential Improvements in the Design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Using other shapes, such as circles, instead of rectangles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For finding clumps, representing words, etc.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Check for jumps instead of set ratio and number when finding clumps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Randomize the text file data order so that smaller numbers don’t tend to shop up first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gundam model comparison"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699" y="2952350"/>
            <a:ext cx="2841625" cy="180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Possible Extensions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 addition to the unfulfilled requirements, some enhancements might include: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Instead of an open canvas, let a user choose an enclosing image for the tag cloud to be in e.g. heart shape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Being able to combine words from different sources and being able to discern which word is from which set once the tag cloud has been generated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Provide additional information for each word once the tag cloud has been generated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Advice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4111100" y="1229875"/>
            <a:ext cx="45687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</a:t>
            </a:r>
            <a:r>
              <a:rPr lang="en"/>
              <a:t>ertain decisions early on set what I could or could not do later, so try to plan ahead as best you can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Try to work on it everyday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Try not to give in to despair when you realize you’ve been a little too lazy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Don’t compare yourself to others’ progress</a:t>
            </a:r>
          </a:p>
        </p:txBody>
      </p:sp>
      <p:pic>
        <p:nvPicPr>
          <p:cNvPr descr="Image result for clairvoyance"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075" y="1170537"/>
            <a:ext cx="2593250" cy="34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General Requirements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Describe the most frequent words in the cloud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Input number of tags in the cloud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Use visual attributes to describe the tags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Use a genetic algorithm to determine the best fit by trying to minimize white space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Consider orientation and other parameters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No overlapping words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Should be general enough to handle more than one set of data 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Clicking on a visual might provide more information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Plan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Collect Data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Process and Store Data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Genetic Algorithm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UI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Prepare Presentation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8800" y="410000"/>
            <a:ext cx="4905375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9586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Collection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229875"/>
            <a:ext cx="49893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Web Crawlers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HTTrack by Xavier Roche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Retains original relative link structure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There is a command line version, but I used a GUI version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775" y="3222675"/>
            <a:ext cx="2554949" cy="1222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webcrawler"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8125" y="645327"/>
            <a:ext cx="3684172" cy="27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Processing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Recursively goes through the files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Filter out and ignore </a:t>
            </a:r>
            <a:r>
              <a:rPr b="1" lang="en"/>
              <a:t>S</a:t>
            </a:r>
            <a:r>
              <a:rPr b="1" lang="en"/>
              <a:t>top Words </a:t>
            </a:r>
            <a:r>
              <a:rPr lang="en"/>
              <a:t>and </a:t>
            </a:r>
            <a:r>
              <a:rPr b="1" lang="en"/>
              <a:t>code</a:t>
            </a:r>
          </a:p>
        </p:txBody>
      </p:sp>
      <p:sp>
        <p:nvSpPr>
          <p:cNvPr id="128" name="Shape 128"/>
          <p:cNvSpPr/>
          <p:nvPr/>
        </p:nvSpPr>
        <p:spPr>
          <a:xfrm>
            <a:off x="5702675" y="410000"/>
            <a:ext cx="3129600" cy="3270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sfbfb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6225275" y="1036550"/>
            <a:ext cx="2084400" cy="20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VAR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CVPID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DOC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CLEARFIX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ISPAUSED</a:t>
            </a:r>
          </a:p>
        </p:txBody>
      </p:sp>
      <p:sp>
        <p:nvSpPr>
          <p:cNvPr id="130" name="Shape 130"/>
          <p:cNvSpPr/>
          <p:nvPr/>
        </p:nvSpPr>
        <p:spPr>
          <a:xfrm>
            <a:off x="912175" y="2368900"/>
            <a:ext cx="3866100" cy="2016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"/>
              <a:t>THE A BECAUSE THIS HER DOES AND ON OFTEN MY OF LIKELY NEITHER MIGHT RATHER USING VIA ELSE WHY TOO 	EVERY CAN DO 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507125"/>
            <a:ext cx="55422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I try to look out for letters and symbols used in code. 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928575"/>
            <a:ext cx="5710500" cy="208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 did: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Trim words (whitespace and punctuation)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Make sure uppercase and lowercase does not matter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I made everything uppercase.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>
            <p:ph type="title"/>
          </p:nvPr>
        </p:nvSpPr>
        <p:spPr>
          <a:xfrm>
            <a:off x="6022200" y="1300175"/>
            <a:ext cx="2958300" cy="175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 a question the same as a question??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Processing: What I did not do well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Given: &lt;area alt="AMC Networks International"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My program ignores “</a:t>
            </a:r>
            <a:r>
              <a:rPr lang="en"/>
              <a:t>&lt;area</a:t>
            </a:r>
            <a:r>
              <a:rPr lang="en"/>
              <a:t>” as it should.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My program should not ignore the AMC in “</a:t>
            </a:r>
            <a:r>
              <a:rPr lang="en"/>
              <a:t>alt="AMC</a:t>
            </a:r>
            <a:r>
              <a:rPr lang="en"/>
              <a:t>”, but it does (because it finds a " in the middle of the token, not on the outside)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“</a:t>
            </a:r>
            <a:r>
              <a:rPr lang="en"/>
              <a:t>Networks</a:t>
            </a:r>
            <a:r>
              <a:rPr lang="en"/>
              <a:t>” and “</a:t>
            </a:r>
            <a:r>
              <a:rPr lang="en"/>
              <a:t>International"</a:t>
            </a:r>
            <a:r>
              <a:rPr lang="en"/>
              <a:t>” are properly processed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