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7" r:id="rId4"/>
    <p:sldId id="260" r:id="rId5"/>
    <p:sldId id="258" r:id="rId6"/>
    <p:sldId id="259" r:id="rId7"/>
    <p:sldId id="266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iSpy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Neema </a:t>
            </a:r>
            <a:r>
              <a:rPr lang="en-US" dirty="0" smtClean="0"/>
              <a:t>Shekar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 descr="Image result for magnifying gla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47" y="3657597"/>
            <a:ext cx="1440312" cy="159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8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Embedding the Image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To hide the image in a way that would be unnoticeable to the naked eye, we store a single bit from the hidden image inside the LSB position of each channel that make up a single pixel from the base image (red, blue, green, alpha)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remember, the LSB is the very first bit to the right in a binary number and  	  changing this value does not distort the base image in any  	  observable way</a:t>
            </a:r>
          </a:p>
          <a:p>
            <a:r>
              <a:rPr lang="en-US" dirty="0" smtClean="0"/>
              <a:t>Loop through every pixel in the base image and zero out each of the ARGB’s LSB values</a:t>
            </a:r>
          </a:p>
          <a:p>
            <a:pPr marL="1828800" lvl="4" indent="0">
              <a:buNone/>
            </a:pPr>
            <a:r>
              <a:rPr lang="en-US" sz="2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22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img.GetPixel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(x, y);         </a:t>
            </a:r>
            <a:r>
              <a:rPr lang="en-US" sz="2200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grab a pixel from base image </a:t>
            </a:r>
            <a:endParaRPr lang="en-US" sz="2200" dirty="0" smtClean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alpha 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currPixel.A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currPixel.A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% 2;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clear out the LSB for the alpha value 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red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currPixel.R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% 2; 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clear out the LSB for the red value 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green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currPixel.G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% 2;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clear out the LSB for green</a:t>
            </a:r>
            <a:endParaRPr lang="en-US" sz="22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                 </a:t>
            </a:r>
            <a:r>
              <a:rPr lang="en-US" sz="22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 blue 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=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currPixel.B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- </a:t>
            </a:r>
            <a:r>
              <a:rPr lang="en-US" sz="22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currPixel.B</a:t>
            </a:r>
            <a:r>
              <a:rPr lang="en-US" sz="22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% 2;   </a:t>
            </a:r>
            <a:r>
              <a:rPr lang="en-US" sz="2200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clear out the LSB for blue</a:t>
            </a:r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99625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3: Embedding the Image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 each of the 4 color channels within a single pixel in base image, we store a bit from the image to hide</a:t>
            </a:r>
          </a:p>
          <a:p>
            <a:r>
              <a:rPr lang="en-US" dirty="0" smtClean="0"/>
              <a:t>Once we have finished storing the bits that comprise the hidden image, we then store the length of the hidden image inside the last 6 pixels of the base image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alpha +=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data[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 2; 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hiding a bit in the alpha </a:t>
            </a:r>
            <a:r>
              <a:rPr lang="en-U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</a:t>
            </a:r>
            <a:endParaRPr lang="en-US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red += data[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2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	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hiding a bit in the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red </a:t>
            </a:r>
            <a:r>
              <a:rPr lang="en-U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</a:t>
            </a:r>
            <a:endParaRPr lang="en-US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green +=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data[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 2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; 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hiding a bit in the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green </a:t>
            </a:r>
            <a:r>
              <a:rPr lang="en-U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</a:t>
            </a:r>
            <a:endParaRPr lang="en-US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blue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+= 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data[</a:t>
            </a:r>
            <a:r>
              <a:rPr lang="en-US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] 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% 2;	</a:t>
            </a:r>
            <a:r>
              <a:rPr lang="en-US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// </a:t>
            </a:r>
            <a:r>
              <a:rPr lang="en-US" dirty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hiding a bit in the </a:t>
            </a:r>
            <a:r>
              <a:rPr lang="en-US" dirty="0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blue </a:t>
            </a:r>
            <a:r>
              <a:rPr lang="en-US" dirty="0" err="1" smtClean="0">
                <a:solidFill>
                  <a:srgbClr val="008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val</a:t>
            </a: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008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8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4: Recover Hidden Image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To recover the hidden image, we first jump down to the last 6 pixels and grab the bits holding the length of the image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the length is then converted from a string in binary to an integer in decimal</a:t>
            </a:r>
          </a:p>
          <a:p>
            <a:r>
              <a:rPr lang="en-US" dirty="0" smtClean="0"/>
              <a:t>We then use the length as a stopping condition while we loop through the rest of the pixels in the base image, storing each of the recovered bits into a string </a:t>
            </a:r>
          </a:p>
          <a:p>
            <a:r>
              <a:rPr lang="en-US" dirty="0" smtClean="0"/>
              <a:t>Each character in the string is then converted to a bit, and then every 8 bits gets stored inside an entry in a byte array</a:t>
            </a:r>
          </a:p>
          <a:p>
            <a:r>
              <a:rPr lang="en-US" dirty="0" smtClean="0"/>
              <a:t>To put the image back together, we create a new file and write the collected bytes to it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.WriteAllBytes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savefile.FileName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hiddenImage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);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0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444" y="2425921"/>
            <a:ext cx="9601196" cy="1303867"/>
          </a:xfrm>
        </p:spPr>
        <p:txBody>
          <a:bodyPr/>
          <a:lstStyle/>
          <a:p>
            <a:r>
              <a:rPr lang="en-US" dirty="0" smtClean="0"/>
              <a:t>Demo!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codeProject.com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had incredibly helpful tutorials on how to embed text within an image and sample code </a:t>
            </a:r>
          </a:p>
          <a:p>
            <a:r>
              <a:rPr lang="en-US" dirty="0" err="1" smtClean="0"/>
              <a:t>Stackoverflow</a:t>
            </a:r>
            <a:endParaRPr lang="en-US" dirty="0" smtClean="0"/>
          </a:p>
          <a:p>
            <a:r>
              <a:rPr lang="en-US" dirty="0" smtClean="0"/>
              <a:t>MSDN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 err="1" smtClean="0"/>
              <a:t>c#</a:t>
            </a:r>
            <a:r>
              <a:rPr lang="en-US" dirty="0" smtClean="0"/>
              <a:t> conversion functions </a:t>
            </a:r>
          </a:p>
          <a:p>
            <a:r>
              <a:rPr lang="en-US" dirty="0" smtClean="0"/>
              <a:t>Peers, teachers, and classmates </a:t>
            </a:r>
          </a:p>
          <a:p>
            <a:r>
              <a:rPr lang="en-US" dirty="0" smtClean="0"/>
              <a:t>Using the visual studio debugger tool and printing data to a text file to try and locate bugs</a:t>
            </a:r>
          </a:p>
          <a:p>
            <a:r>
              <a:rPr lang="en-US" dirty="0" smtClean="0"/>
              <a:t>Look for built-in functions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I found SO many helpful built-in functions in </a:t>
            </a:r>
            <a:r>
              <a:rPr lang="en-US" smtClean="0"/>
              <a:t>c</a:t>
            </a:r>
            <a:r>
              <a:rPr lang="en-US"/>
              <a:t>#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8212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Relevant CS courses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CS 110 loops</a:t>
            </a:r>
          </a:p>
          <a:p>
            <a:r>
              <a:rPr lang="en-US" dirty="0"/>
              <a:t>CS 150 understanding of the mod operator which is crucial to my algorithms </a:t>
            </a:r>
            <a:endParaRPr lang="en-US" dirty="0" smtClean="0"/>
          </a:p>
          <a:p>
            <a:r>
              <a:rPr lang="en-US" dirty="0" smtClean="0"/>
              <a:t>CS 225 bit manipulation</a:t>
            </a:r>
          </a:p>
          <a:p>
            <a:r>
              <a:rPr lang="en-US" dirty="0" smtClean="0"/>
              <a:t>CS 220 file and data processing, data types, </a:t>
            </a:r>
            <a:r>
              <a:rPr lang="en-US" dirty="0" err="1" smtClean="0"/>
              <a:t>c#</a:t>
            </a:r>
            <a:r>
              <a:rPr lang="en-US" dirty="0" smtClean="0"/>
              <a:t> lab  </a:t>
            </a:r>
          </a:p>
          <a:p>
            <a:r>
              <a:rPr lang="en-US" dirty="0" smtClean="0"/>
              <a:t>CS 322 debugging and fixing bugs </a:t>
            </a:r>
          </a:p>
        </p:txBody>
      </p:sp>
    </p:spTree>
    <p:extLst>
      <p:ext uri="{BB962C8B-B14F-4D97-AF65-F5344CB8AC3E}">
        <p14:creationId xmlns:p14="http://schemas.microsoft.com/office/powerpoint/2010/main" val="36200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Hiding text/images within a video </a:t>
            </a:r>
          </a:p>
          <a:p>
            <a:r>
              <a:rPr lang="en-US" dirty="0" smtClean="0"/>
              <a:t>Use more than just one bit to hide a message</a:t>
            </a:r>
          </a:p>
          <a:p>
            <a:r>
              <a:rPr lang="en-US" dirty="0" smtClean="0"/>
              <a:t>Improve efficiency of hiding algorithm </a:t>
            </a:r>
          </a:p>
          <a:p>
            <a:r>
              <a:rPr lang="en-US" dirty="0" smtClean="0"/>
              <a:t>Create a second hiding algorithm </a:t>
            </a:r>
          </a:p>
          <a:p>
            <a:r>
              <a:rPr lang="en-US" dirty="0" smtClean="0"/>
              <a:t>More user-friendly: I had a lot of trouble with certain event handling so I gave up on a lot of the things I wanted to see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8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Set up a work group from peers in class and try to meet at least once a week</a:t>
            </a:r>
          </a:p>
          <a:p>
            <a:r>
              <a:rPr lang="en-US" dirty="0" smtClean="0"/>
              <a:t>Don’t spend more than a few hours working on a single method </a:t>
            </a:r>
          </a:p>
          <a:p>
            <a:r>
              <a:rPr lang="en-US" dirty="0" smtClean="0"/>
              <a:t>Ask for help even if you don’t think anyone will have the answer you’re looking for </a:t>
            </a:r>
          </a:p>
          <a:p>
            <a:r>
              <a:rPr lang="en-US" dirty="0" smtClean="0"/>
              <a:t>Take advantage of the debugger tool</a:t>
            </a:r>
          </a:p>
          <a:p>
            <a:r>
              <a:rPr lang="en-US" dirty="0" smtClean="0"/>
              <a:t>When writing functions, print stuff out to the screen so that you know exactly what you are actually doing with your code</a:t>
            </a:r>
          </a:p>
          <a:p>
            <a:r>
              <a:rPr lang="en-US" dirty="0" smtClean="0"/>
              <a:t>When you’re stuck, don’t give up completely…work on documenting or other tasks that need to be completed eventually</a:t>
            </a:r>
          </a:p>
          <a:p>
            <a:r>
              <a:rPr lang="en-US" dirty="0" smtClean="0"/>
              <a:t>MAKE BACKUPS!!!!!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4098" name="Picture 2" descr="Image result for question mark anim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2" y="3272975"/>
            <a:ext cx="20478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218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an application that employs various techniques of steganography to embed and recover hidden messages that are really images within another image file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7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Research steganography giving examples of techniques and usage</a:t>
            </a:r>
          </a:p>
          <a:p>
            <a:r>
              <a:rPr lang="en-US" dirty="0" smtClean="0"/>
              <a:t>Compare the use of steganography versus cryptography </a:t>
            </a:r>
          </a:p>
          <a:p>
            <a:r>
              <a:rPr lang="en-US" dirty="0" smtClean="0"/>
              <a:t>The application should allow the user to choose from several hiding algorithms to embed or recover a hidden message in an image file</a:t>
            </a:r>
          </a:p>
          <a:p>
            <a:r>
              <a:rPr lang="en-US" dirty="0" smtClean="0"/>
              <a:t>Display the original image and the altered image side-by-side for visual comparison, with a zoom feature for close examination</a:t>
            </a:r>
          </a:p>
          <a:p>
            <a:r>
              <a:rPr lang="en-US" dirty="0" smtClean="0"/>
              <a:t>Compare efficiency, effectiveness and quality of the different algorithms </a:t>
            </a:r>
          </a:p>
          <a:p>
            <a:r>
              <a:rPr lang="en-US" dirty="0" smtClean="0"/>
              <a:t>Consider issues like size of the message, modification of image size and distortion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8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Cryptology vs Steganography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618746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Privacy vs secrecy  </a:t>
            </a:r>
          </a:p>
          <a:p>
            <a:r>
              <a:rPr lang="en-US" dirty="0"/>
              <a:t>Cryptography is the study of hiding information and is used when communicating over an untrusted medium such as the internet </a:t>
            </a:r>
            <a:endParaRPr lang="en-US" dirty="0" smtClean="0"/>
          </a:p>
          <a:p>
            <a:r>
              <a:rPr lang="en-US" dirty="0"/>
              <a:t>Steganography is the </a:t>
            </a:r>
            <a:r>
              <a:rPr lang="en-US" dirty="0" smtClean="0"/>
              <a:t>practice of </a:t>
            </a:r>
            <a:r>
              <a:rPr lang="en-US" dirty="0"/>
              <a:t>hiding information by embedding messages within others. 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</a:t>
            </a:r>
            <a:r>
              <a:rPr lang="en-US" dirty="0"/>
              <a:t>works by replacing bits of useless or unused </a:t>
            </a:r>
            <a:r>
              <a:rPr lang="en-US" dirty="0" smtClean="0"/>
              <a:t>		  data </a:t>
            </a:r>
            <a:r>
              <a:rPr lang="en-US" dirty="0"/>
              <a:t>in regular computer files with bits of </a:t>
            </a:r>
            <a:r>
              <a:rPr lang="en-US" dirty="0" smtClean="0"/>
              <a:t>	 	  different</a:t>
            </a:r>
            <a:r>
              <a:rPr lang="en-US" dirty="0"/>
              <a:t>, invisible information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primarily used in espionage 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653" y="3502360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5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Application allows the user to choose from any PNG image file from their machine </a:t>
            </a:r>
          </a:p>
          <a:p>
            <a:r>
              <a:rPr lang="en-US" dirty="0" smtClean="0"/>
              <a:t>User can choose between two different hiding algorithms to embed an image within another image </a:t>
            </a:r>
          </a:p>
          <a:p>
            <a:r>
              <a:rPr lang="en-US" dirty="0" smtClean="0"/>
              <a:t>If the hidden image is too large to fit inside the base image, the user is notified and can either crop the image to fit or choose a smaller image to hide</a:t>
            </a:r>
          </a:p>
          <a:p>
            <a:r>
              <a:rPr lang="en-US" dirty="0" smtClean="0"/>
              <a:t>The base image and the base image with the embedded image are displayed side-by-side to allow the user to compare the two </a:t>
            </a:r>
          </a:p>
          <a:p>
            <a:r>
              <a:rPr lang="en-US" dirty="0" smtClean="0"/>
              <a:t>User can recover their hidden image embedded within the base image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one recovery algorithm </a:t>
            </a:r>
          </a:p>
          <a:p>
            <a:r>
              <a:rPr lang="en-US" dirty="0" smtClean="0"/>
              <a:t>No zoom in feature</a:t>
            </a:r>
          </a:p>
          <a:p>
            <a:r>
              <a:rPr lang="en-US" dirty="0" smtClean="0"/>
              <a:t>Cropping method significantly extends the time it takes to recover the hidden image</a:t>
            </a:r>
          </a:p>
          <a:p>
            <a:r>
              <a:rPr lang="en-US" dirty="0"/>
              <a:t>Not as user </a:t>
            </a:r>
            <a:r>
              <a:rPr lang="en-US" dirty="0" smtClean="0"/>
              <a:t>friendly: the user is not alerted immediately upon uploading their hide image that it is too big</a:t>
            </a:r>
          </a:p>
        </p:txBody>
      </p:sp>
      <p:pic>
        <p:nvPicPr>
          <p:cNvPr id="3074" name="Picture 2" descr="Image result for sad f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4378" y="583780"/>
            <a:ext cx="1702219" cy="170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00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0: Research </a:t>
            </a:r>
            <a:r>
              <a:rPr lang="en-US" dirty="0" smtClean="0"/>
              <a:t>Research</a:t>
            </a:r>
            <a:r>
              <a:rPr lang="en-US" dirty="0" smtClean="0"/>
              <a:t> </a:t>
            </a:r>
            <a:r>
              <a:rPr lang="en-US" dirty="0" smtClean="0"/>
              <a:t>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 steganography and how to hide messages within digital files</a:t>
            </a:r>
          </a:p>
          <a:p>
            <a:r>
              <a:rPr lang="en-US" dirty="0" smtClean="0"/>
              <a:t>Learn </a:t>
            </a:r>
            <a:r>
              <a:rPr lang="en-US" dirty="0" err="1" smtClean="0"/>
              <a:t>c#</a:t>
            </a:r>
            <a:r>
              <a:rPr lang="en-US" dirty="0" smtClean="0"/>
              <a:t> </a:t>
            </a:r>
          </a:p>
          <a:p>
            <a:r>
              <a:rPr lang="en-US" dirty="0" smtClean="0"/>
              <a:t>Learn about image file types </a:t>
            </a:r>
          </a:p>
        </p:txBody>
      </p:sp>
    </p:spTree>
    <p:extLst>
      <p:ext uri="{BB962C8B-B14F-4D97-AF65-F5344CB8AC3E}">
        <p14:creationId xmlns:p14="http://schemas.microsoft.com/office/powerpoint/2010/main" val="12826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Uploading the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User uploads base image and an image to hide then both images are stored as a bitmap  </a:t>
            </a:r>
          </a:p>
          <a:p>
            <a:r>
              <a:rPr lang="en-US" dirty="0" smtClean="0"/>
              <a:t>The only image file type allowed are PNG files due to their “non-</a:t>
            </a:r>
            <a:r>
              <a:rPr lang="en-US" dirty="0" err="1" smtClean="0"/>
              <a:t>lossy</a:t>
            </a:r>
            <a:r>
              <a:rPr lang="en-US" dirty="0" smtClean="0"/>
              <a:t>” nature, unlike JPG files which compress the image data resulting in permanent data loss. </a:t>
            </a:r>
          </a:p>
          <a:p>
            <a:r>
              <a:rPr lang="en-US" dirty="0" smtClean="0"/>
              <a:t>Once the user uploads their image to hide, the bytes that comprise the hidden image are stored into a single string </a:t>
            </a:r>
          </a:p>
          <a:p>
            <a:pPr marL="0" indent="0">
              <a:buNone/>
            </a:pPr>
            <a:r>
              <a:rPr lang="en-US" sz="1900" dirty="0" smtClean="0"/>
              <a:t>  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binStr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 = 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ByteArrayToBinaryString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900" dirty="0" err="1">
                <a:solidFill>
                  <a:srgbClr val="2B91A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File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.ReadAllBytes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(</a:t>
            </a:r>
            <a:r>
              <a:rPr lang="en-US" sz="19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openfile.FileName</a:t>
            </a:r>
            <a:r>
              <a:rPr lang="en-US" sz="19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));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43488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2: Is the Hidden Image too Big?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String holding the binary sequence that makes up hidden image is stored into a char array </a:t>
            </a:r>
          </a:p>
          <a:p>
            <a:r>
              <a:rPr lang="en-US" dirty="0" smtClean="0"/>
              <a:t>Length of the char array is converted to binary and also stored into a char array </a:t>
            </a:r>
          </a:p>
          <a:p>
            <a:r>
              <a:rPr lang="en-US" dirty="0" smtClean="0"/>
              <a:t>Before the user can embed the hidden image, there is a check to make sure the image to hide will fit inside the base image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length of the hidden image is stored inside the last 6 pixels of the base 	 	    	   	 	  image: length of the length &lt;= 24 bits or 111111111111111111111111 = 	 	</a:t>
            </a:r>
            <a:r>
              <a:rPr lang="en-US" dirty="0"/>
              <a:t> </a:t>
            </a:r>
            <a:r>
              <a:rPr lang="en-US" dirty="0" smtClean="0"/>
              <a:t>  	 	  16777215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length of the hidden image itself &lt;= # total pixels in base image – 6</a:t>
            </a:r>
          </a:p>
          <a:p>
            <a:r>
              <a:rPr lang="en-US" dirty="0" smtClean="0"/>
              <a:t>If the image to hide is too big to fit inside base image, user is allowed to crop image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968</TotalTime>
  <Words>831</Words>
  <Application>Microsoft Office PowerPoint</Application>
  <PresentationFormat>Widescreen</PresentationFormat>
  <Paragraphs>102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Consolas</vt:lpstr>
      <vt:lpstr>Garamond</vt:lpstr>
      <vt:lpstr>Organic</vt:lpstr>
      <vt:lpstr>iSpy</vt:lpstr>
      <vt:lpstr>Definition </vt:lpstr>
      <vt:lpstr>Requirements </vt:lpstr>
      <vt:lpstr>Cryptology vs Steganography</vt:lpstr>
      <vt:lpstr>Solution</vt:lpstr>
      <vt:lpstr>Exceptions </vt:lpstr>
      <vt:lpstr>Step 0: Research Research Research</vt:lpstr>
      <vt:lpstr>Step 1: Uploading the Images</vt:lpstr>
      <vt:lpstr>Step 2: Is the Hidden Image too Big?</vt:lpstr>
      <vt:lpstr>Step 3: Embedding the Image </vt:lpstr>
      <vt:lpstr>Step 3: Embedding the Image </vt:lpstr>
      <vt:lpstr>Step 4: Recover Hidden Image </vt:lpstr>
      <vt:lpstr>Demo! </vt:lpstr>
      <vt:lpstr>Helpful Resources </vt:lpstr>
      <vt:lpstr>Relevant CS courses </vt:lpstr>
      <vt:lpstr>Extensions </vt:lpstr>
      <vt:lpstr>Advice 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iSpy</dc:title>
  <dc:creator>Neema</dc:creator>
  <cp:lastModifiedBy>Neema</cp:lastModifiedBy>
  <cp:revision>38</cp:revision>
  <dcterms:created xsi:type="dcterms:W3CDTF">2017-04-26T23:05:07Z</dcterms:created>
  <dcterms:modified xsi:type="dcterms:W3CDTF">2017-04-27T15:13:40Z</dcterms:modified>
</cp:coreProperties>
</file>