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45153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75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35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80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3891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07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782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7022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85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642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74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4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675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504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90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18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4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16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37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93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33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38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34100" y="18065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 Driving Car Robot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211734"/>
            <a:ext cx="8123100" cy="112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Julio Fuentes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Matteo Toffolon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827825" y="211700"/>
            <a:ext cx="8123100" cy="110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QTIS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175" y="756866"/>
            <a:ext cx="2913925" cy="392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matteoQtisHand.jpg"/>
          <p:cNvPicPr preferRelativeResize="0"/>
          <p:nvPr/>
        </p:nvPicPr>
        <p:blipFill rotWithShape="1">
          <a:blip r:embed="rId4">
            <a:alphaModFix/>
          </a:blip>
          <a:srcRect l="26693" r="-1154"/>
          <a:stretch/>
        </p:blipFill>
        <p:spPr>
          <a:xfrm>
            <a:off x="630824" y="1525025"/>
            <a:ext cx="4239375" cy="32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339362"/>
            <a:ext cx="7620000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3202575" y="178875"/>
            <a:ext cx="4205100" cy="110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Pal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 descr="ColorPal.jpg"/>
          <p:cNvPicPr preferRelativeResize="0"/>
          <p:nvPr/>
        </p:nvPicPr>
        <p:blipFill rotWithShape="1">
          <a:blip r:embed="rId3">
            <a:alphaModFix/>
          </a:blip>
          <a:srcRect l="15817"/>
          <a:stretch/>
        </p:blipFill>
        <p:spPr>
          <a:xfrm>
            <a:off x="5251974" y="1949525"/>
            <a:ext cx="3720826" cy="24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-4790" t="-8500" r="4789" b="8500"/>
          <a:stretch/>
        </p:blipFill>
        <p:spPr>
          <a:xfrm>
            <a:off x="153225" y="1432375"/>
            <a:ext cx="4781149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353700" y="4245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Parallel Processing 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275" y="1815847"/>
            <a:ext cx="4137849" cy="29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324300" y="336375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cogs in our machine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411950" y="146075"/>
            <a:ext cx="8123100" cy="104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Live Demo  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96875" y="2265400"/>
            <a:ext cx="6015300" cy="22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1"/>
          </p:nvPr>
        </p:nvSpPr>
        <p:spPr>
          <a:xfrm>
            <a:off x="510450" y="125626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Disclaimer: Not 100% fool proof.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96975" y="248325"/>
            <a:ext cx="8123100" cy="11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didn’t solve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049" y="1897049"/>
            <a:ext cx="3592550" cy="23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337" y="1587400"/>
            <a:ext cx="3457575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510450" y="10287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Big Issues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Colors!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Unexpected errors.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Broken encoder. 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423" y="377425"/>
            <a:ext cx="3730124" cy="43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510450" y="474375"/>
            <a:ext cx="8123100" cy="1167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CS Knowledge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346300" y="288325"/>
            <a:ext cx="8123100" cy="124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Expanding the Project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576125" y="1869087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Wi-fi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SD card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Pathfinding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Optimization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402675" y="91425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Definition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 self driving robot that interacts with its environment in real time.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412475" y="42455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Advice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For Seniors	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461450" y="299616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 for the unexpected.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Don’t be afraid to experiment.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Maintain video evidence.</a:t>
            </a:r>
          </a:p>
        </p:txBody>
      </p:sp>
      <p:pic>
        <p:nvPicPr>
          <p:cNvPr id="194" name="Shape 194" descr="2HeadedBo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475" y="200800"/>
            <a:ext cx="4857072" cy="27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ctrTitle"/>
          </p:nvPr>
        </p:nvSpPr>
        <p:spPr>
          <a:xfrm>
            <a:off x="368200" y="135125"/>
            <a:ext cx="8123100" cy="108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900" y="1290100"/>
            <a:ext cx="3623575" cy="36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34875" y="17100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Research self driving cars.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Investigate/implement sensors.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Design a “road” and smoothly drive it.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React in real time.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Use parallel processing.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34875" y="146075"/>
            <a:ext cx="8123100" cy="107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451550" y="180100"/>
            <a:ext cx="8123100" cy="112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 Driving Cars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03525" y="194750"/>
            <a:ext cx="8123100" cy="110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we started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 descr="activityBotKit.png"/>
          <p:cNvPicPr preferRelativeResize="0"/>
          <p:nvPr/>
        </p:nvPicPr>
        <p:blipFill rotWithShape="1">
          <a:blip r:embed="rId3">
            <a:alphaModFix/>
          </a:blip>
          <a:srcRect t="10111" b="8673"/>
          <a:stretch/>
        </p:blipFill>
        <p:spPr>
          <a:xfrm>
            <a:off x="466250" y="1772225"/>
            <a:ext cx="3175300" cy="25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ActivityBotSimp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874" y="1772224"/>
            <a:ext cx="4600178" cy="25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510450" y="11915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Servos &amp; Encoders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1650" y="2064262"/>
            <a:ext cx="3022000" cy="189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whee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400" y="1896825"/>
            <a:ext cx="3969602" cy="2232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16525" y="238375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Ping Sensor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 descr="P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100" y="238375"/>
            <a:ext cx="4296924" cy="24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304700" y="167975"/>
            <a:ext cx="8123100" cy="1287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2820" y="1817095"/>
            <a:ext cx="5007599" cy="31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510450" y="189850"/>
            <a:ext cx="8123100" cy="110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Moving Servo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(16:9)</PresentationFormat>
  <Paragraphs>42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Proxima Nova</vt:lpstr>
      <vt:lpstr>Arial</vt:lpstr>
      <vt:lpstr>Times New Roman</vt:lpstr>
      <vt:lpstr>spearmint</vt:lpstr>
      <vt:lpstr>Self Driving Car Robot </vt:lpstr>
      <vt:lpstr>Project Definition</vt:lpstr>
      <vt:lpstr> Goals</vt:lpstr>
      <vt:lpstr>Self Driving Cars</vt:lpstr>
      <vt:lpstr>How we started</vt:lpstr>
      <vt:lpstr>Servos &amp; Encoders</vt:lpstr>
      <vt:lpstr>Ping Sensor</vt:lpstr>
      <vt:lpstr>Research</vt:lpstr>
      <vt:lpstr>Moving Servo</vt:lpstr>
      <vt:lpstr>QTIS</vt:lpstr>
      <vt:lpstr>PowerPoint Presentation</vt:lpstr>
      <vt:lpstr>Color Pal</vt:lpstr>
      <vt:lpstr>Parallel Processing </vt:lpstr>
      <vt:lpstr>The cogs in our machine</vt:lpstr>
      <vt:lpstr>Live Demo  </vt:lpstr>
      <vt:lpstr>What we didn’t solve</vt:lpstr>
      <vt:lpstr>Big Issues</vt:lpstr>
      <vt:lpstr>CS Knowledge</vt:lpstr>
      <vt:lpstr>Expanding the Project</vt:lpstr>
      <vt:lpstr>Advice For Seniors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Driving Car Robot </dc:title>
  <cp:lastModifiedBy>Neema</cp:lastModifiedBy>
  <cp:revision>2</cp:revision>
  <dcterms:modified xsi:type="dcterms:W3CDTF">2017-05-10T23:06:08Z</dcterms:modified>
</cp:coreProperties>
</file>