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67" r:id="rId4"/>
    <p:sldId id="269" r:id="rId5"/>
    <p:sldId id="258" r:id="rId6"/>
    <p:sldId id="270" r:id="rId7"/>
    <p:sldId id="260" r:id="rId8"/>
    <p:sldId id="263" r:id="rId9"/>
    <p:sldId id="271" r:id="rId10"/>
    <p:sldId id="273" r:id="rId11"/>
    <p:sldId id="262" r:id="rId12"/>
    <p:sldId id="272" r:id="rId13"/>
    <p:sldId id="264" r:id="rId14"/>
    <p:sldId id="265" r:id="rId15"/>
    <p:sldId id="266" r:id="rId16"/>
    <p:sldId id="274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C493B8CD-1DFE-4AF8-949D-56351735A0EF}" type="datetimeFigureOut">
              <a:rPr lang="en-US" smtClean="0"/>
              <a:t>4/25/2017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3DF174FD-33FE-4042-A87A-77D95C6CC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989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3B8CD-1DFE-4AF8-949D-56351735A0EF}" type="datetimeFigureOut">
              <a:rPr lang="en-US" smtClean="0"/>
              <a:t>4/25/2017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174FD-33FE-4042-A87A-77D95C6CC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700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493B8CD-1DFE-4AF8-949D-56351735A0EF}" type="datetimeFigureOut">
              <a:rPr lang="en-US" smtClean="0"/>
              <a:t>4/25/2017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DF174FD-33FE-4042-A87A-77D95C6CC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9408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493B8CD-1DFE-4AF8-949D-56351735A0EF}" type="datetimeFigureOut">
              <a:rPr lang="en-US" smtClean="0"/>
              <a:t>4/25/2017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DF174FD-33FE-4042-A87A-77D95C6CC99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541772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493B8CD-1DFE-4AF8-949D-56351735A0EF}" type="datetimeFigureOut">
              <a:rPr lang="en-US" smtClean="0"/>
              <a:t>4/25/2017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DF174FD-33FE-4042-A87A-77D95C6CC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173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3B8CD-1DFE-4AF8-949D-56351735A0EF}" type="datetimeFigureOut">
              <a:rPr lang="en-US" smtClean="0"/>
              <a:t>4/25/2017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174FD-33FE-4042-A87A-77D95C6CC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4407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3B8CD-1DFE-4AF8-949D-56351735A0EF}" type="datetimeFigureOut">
              <a:rPr lang="en-US" smtClean="0"/>
              <a:t>4/25/2017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174FD-33FE-4042-A87A-77D95C6CC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1461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3B8CD-1DFE-4AF8-949D-56351735A0EF}" type="datetimeFigureOut">
              <a:rPr lang="en-US" smtClean="0"/>
              <a:t>4/25/2017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174FD-33FE-4042-A87A-77D95C6CC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5972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493B8CD-1DFE-4AF8-949D-56351735A0EF}" type="datetimeFigureOut">
              <a:rPr lang="en-US" smtClean="0"/>
              <a:t>4/25/2017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DF174FD-33FE-4042-A87A-77D95C6CC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226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3B8CD-1DFE-4AF8-949D-56351735A0EF}" type="datetimeFigureOut">
              <a:rPr lang="en-US" smtClean="0"/>
              <a:t>4/25/2017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174FD-33FE-4042-A87A-77D95C6CC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250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493B8CD-1DFE-4AF8-949D-56351735A0EF}" type="datetimeFigureOut">
              <a:rPr lang="en-US" smtClean="0"/>
              <a:t>4/25/2017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DF174FD-33FE-4042-A87A-77D95C6CC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118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3B8CD-1DFE-4AF8-949D-56351735A0EF}" type="datetimeFigureOut">
              <a:rPr lang="en-US" smtClean="0"/>
              <a:t>4/25/2017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174FD-33FE-4042-A87A-77D95C6CC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50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3B8CD-1DFE-4AF8-949D-56351735A0EF}" type="datetimeFigureOut">
              <a:rPr lang="en-US" smtClean="0"/>
              <a:t>4/25/2017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174FD-33FE-4042-A87A-77D95C6CC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45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3B8CD-1DFE-4AF8-949D-56351735A0EF}" type="datetimeFigureOut">
              <a:rPr lang="en-US" smtClean="0"/>
              <a:t>4/25/2017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174FD-33FE-4042-A87A-77D95C6CC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203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3B8CD-1DFE-4AF8-949D-56351735A0EF}" type="datetimeFigureOut">
              <a:rPr lang="en-US" smtClean="0"/>
              <a:t>4/25/2017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174FD-33FE-4042-A87A-77D95C6CC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359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3B8CD-1DFE-4AF8-949D-56351735A0EF}" type="datetimeFigureOut">
              <a:rPr lang="en-US" smtClean="0"/>
              <a:t>4/25/2017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174FD-33FE-4042-A87A-77D95C6CC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345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3B8CD-1DFE-4AF8-949D-56351735A0EF}" type="datetimeFigureOut">
              <a:rPr lang="en-US" smtClean="0"/>
              <a:t>4/25/2017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174FD-33FE-4042-A87A-77D95C6CC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540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93B8CD-1DFE-4AF8-949D-56351735A0EF}" type="datetimeFigureOut">
              <a:rPr lang="en-US" smtClean="0"/>
              <a:t>4/25/2017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F174FD-33FE-4042-A87A-77D95C6CC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83286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image.slidesharecdn.com/maxflowmincut-140407042135-phpapp01/95/max-flow-min-cut-18-638.jpg?cb=1420522395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14500" y="1574805"/>
            <a:ext cx="8343899" cy="1750286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latin typeface="+mn-lt"/>
              </a:rPr>
              <a:t>Visualizing Graph Algorithms</a:t>
            </a:r>
            <a:endParaRPr lang="en-US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45973" y="3497119"/>
            <a:ext cx="2774373" cy="6858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Trisha Wilquet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9362" y="3991663"/>
            <a:ext cx="4201111" cy="2553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36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982" y="805937"/>
            <a:ext cx="8950036" cy="1293028"/>
          </a:xfrm>
        </p:spPr>
        <p:txBody>
          <a:bodyPr/>
          <a:lstStyle/>
          <a:p>
            <a:r>
              <a:rPr lang="en-US" dirty="0" smtClean="0"/>
              <a:t>Methodology/Strategies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Algorithms</a:t>
            </a:r>
          </a:p>
          <a:p>
            <a:pPr lvl="1"/>
            <a:r>
              <a:rPr lang="en-US" dirty="0"/>
              <a:t>Started with BFS and DFS</a:t>
            </a:r>
          </a:p>
          <a:p>
            <a:r>
              <a:rPr lang="en-US" dirty="0"/>
              <a:t>Negative edge weights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6244" y="2098965"/>
            <a:ext cx="3337101" cy="2018912"/>
          </a:xfrm>
          <a:prstGeom prst="rect">
            <a:avLst/>
          </a:prstGeom>
        </p:spPr>
      </p:pic>
      <p:pic>
        <p:nvPicPr>
          <p:cNvPr id="4098" name="Picture 2" descr="Pictu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336" y="3899668"/>
            <a:ext cx="4056709" cy="2740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Pictu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663192"/>
            <a:ext cx="2752725" cy="1495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7417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2354" y="2655518"/>
            <a:ext cx="5510645" cy="1293028"/>
          </a:xfrm>
        </p:spPr>
        <p:txBody>
          <a:bodyPr>
            <a:normAutofit/>
          </a:bodyPr>
          <a:lstStyle/>
          <a:p>
            <a:r>
              <a:rPr lang="en-US" sz="4800" dirty="0" smtClean="0"/>
              <a:t>Demonstration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700286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2113" y="598118"/>
            <a:ext cx="3307773" cy="1293028"/>
          </a:xfrm>
        </p:spPr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0273" y="1891146"/>
            <a:ext cx="3875809" cy="4024125"/>
          </a:xfrm>
        </p:spPr>
        <p:txBody>
          <a:bodyPr/>
          <a:lstStyle/>
          <a:p>
            <a:r>
              <a:rPr lang="en-US" dirty="0" smtClean="0"/>
              <a:t>MSDN</a:t>
            </a:r>
          </a:p>
          <a:p>
            <a:r>
              <a:rPr lang="en-US" dirty="0" smtClean="0"/>
              <a:t>Autofill in Visual Studio</a:t>
            </a:r>
          </a:p>
          <a:p>
            <a:r>
              <a:rPr lang="en-US" dirty="0" smtClean="0"/>
              <a:t>YouTube</a:t>
            </a:r>
          </a:p>
          <a:p>
            <a:r>
              <a:rPr lang="en-US" dirty="0" smtClean="0"/>
              <a:t>Dr. McVey</a:t>
            </a:r>
          </a:p>
          <a:p>
            <a:r>
              <a:rPr lang="en-US" u="sng" dirty="0" smtClean="0"/>
              <a:t>Data </a:t>
            </a:r>
            <a:r>
              <a:rPr lang="en-US" u="sng" dirty="0"/>
              <a:t>Abstraction &amp; Problem Solving with C</a:t>
            </a:r>
            <a:r>
              <a:rPr lang="en-US" u="sng" dirty="0" smtClean="0"/>
              <a:t>++ </a:t>
            </a:r>
            <a:r>
              <a:rPr lang="en-US" dirty="0"/>
              <a:t>by </a:t>
            </a:r>
            <a:r>
              <a:rPr lang="en-US" dirty="0" err="1"/>
              <a:t>Carrano</a:t>
            </a:r>
            <a:r>
              <a:rPr lang="en-US" dirty="0"/>
              <a:t> and Henry</a:t>
            </a:r>
            <a:endParaRPr lang="en-US" dirty="0" smtClean="0"/>
          </a:p>
          <a:p>
            <a:r>
              <a:rPr lang="en-US" dirty="0" smtClean="0"/>
              <a:t>My brother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955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3400" y="587727"/>
            <a:ext cx="3505200" cy="1293028"/>
          </a:xfrm>
        </p:spPr>
        <p:txBody>
          <a:bodyPr/>
          <a:lstStyle/>
          <a:p>
            <a:r>
              <a:rPr lang="en-US" dirty="0" smtClean="0"/>
              <a:t>Knowledge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8300" y="2173778"/>
            <a:ext cx="8915400" cy="4024125"/>
          </a:xfrm>
        </p:spPr>
        <p:txBody>
          <a:bodyPr/>
          <a:lstStyle/>
          <a:p>
            <a:r>
              <a:rPr lang="en-US" sz="2800" b="1" dirty="0" smtClean="0"/>
              <a:t>CSCI 350 </a:t>
            </a:r>
            <a:r>
              <a:rPr lang="en-US" sz="2800" dirty="0" smtClean="0"/>
              <a:t>Event Programming</a:t>
            </a:r>
          </a:p>
          <a:p>
            <a:pPr lvl="1"/>
            <a:r>
              <a:rPr lang="en-US" dirty="0" smtClean="0"/>
              <a:t>Lab 6</a:t>
            </a:r>
          </a:p>
          <a:p>
            <a:r>
              <a:rPr lang="en-US" dirty="0" smtClean="0"/>
              <a:t>CSCI 220 – algorithms/graphs</a:t>
            </a:r>
          </a:p>
          <a:p>
            <a:r>
              <a:rPr lang="en-US" dirty="0" smtClean="0"/>
              <a:t>Stacks, 2-dimensional arrays (matrices), lists, queues, recursion, timer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487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35632" y="650073"/>
            <a:ext cx="3120736" cy="1293028"/>
          </a:xfrm>
        </p:spPr>
        <p:txBody>
          <a:bodyPr/>
          <a:lstStyle/>
          <a:p>
            <a:r>
              <a:rPr lang="en-US" dirty="0" smtClean="0"/>
              <a:t>Extensions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64527" y="2288079"/>
            <a:ext cx="4862945" cy="4024125"/>
          </a:xfrm>
        </p:spPr>
        <p:txBody>
          <a:bodyPr/>
          <a:lstStyle/>
          <a:p>
            <a:r>
              <a:rPr lang="en-US" dirty="0" smtClean="0"/>
              <a:t>More Algorithms</a:t>
            </a:r>
          </a:p>
          <a:p>
            <a:r>
              <a:rPr lang="en-US" dirty="0" smtClean="0"/>
              <a:t>An undo button</a:t>
            </a:r>
          </a:p>
          <a:p>
            <a:r>
              <a:rPr lang="en-US" dirty="0" smtClean="0"/>
              <a:t>More structured</a:t>
            </a:r>
          </a:p>
          <a:p>
            <a:r>
              <a:rPr lang="en-US" dirty="0" smtClean="0"/>
              <a:t>Find a better way to animate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0672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7245" y="587728"/>
            <a:ext cx="2237509" cy="1293028"/>
          </a:xfrm>
        </p:spPr>
        <p:txBody>
          <a:bodyPr/>
          <a:lstStyle/>
          <a:p>
            <a:r>
              <a:rPr lang="en-US" dirty="0" smtClean="0"/>
              <a:t>Advice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0162" y="2049087"/>
            <a:ext cx="4031673" cy="4024125"/>
          </a:xfrm>
        </p:spPr>
        <p:txBody>
          <a:bodyPr/>
          <a:lstStyle/>
          <a:p>
            <a:r>
              <a:rPr lang="en-US" dirty="0" smtClean="0"/>
              <a:t>Get ahead early</a:t>
            </a:r>
          </a:p>
          <a:p>
            <a:r>
              <a:rPr lang="en-US" dirty="0" smtClean="0"/>
              <a:t>Back up your project</a:t>
            </a:r>
          </a:p>
          <a:p>
            <a:r>
              <a:rPr lang="en-US" dirty="0" smtClean="0"/>
              <a:t>Talk to people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692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1960" y="2603565"/>
            <a:ext cx="5292435" cy="1293028"/>
          </a:xfrm>
        </p:spPr>
        <p:txBody>
          <a:bodyPr>
            <a:normAutofit/>
          </a:bodyPr>
          <a:lstStyle/>
          <a:p>
            <a:r>
              <a:rPr lang="en-US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Questions?</a:t>
            </a:r>
            <a:endParaRPr lang="en-US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2006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06882" y="691636"/>
            <a:ext cx="5978236" cy="1293028"/>
          </a:xfrm>
        </p:spPr>
        <p:txBody>
          <a:bodyPr/>
          <a:lstStyle/>
          <a:p>
            <a:r>
              <a:rPr lang="en-US" dirty="0" smtClean="0"/>
              <a:t>Project Description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8791" y="2194560"/>
            <a:ext cx="7294418" cy="4024125"/>
          </a:xfrm>
        </p:spPr>
        <p:txBody>
          <a:bodyPr/>
          <a:lstStyle/>
          <a:p>
            <a:r>
              <a:rPr lang="en-US" dirty="0"/>
              <a:t>“Develop software that enables the user to create </a:t>
            </a:r>
            <a:r>
              <a:rPr lang="en-US" dirty="0" smtClean="0"/>
              <a:t>graphs, display </a:t>
            </a:r>
            <a:r>
              <a:rPr lang="en-US" dirty="0"/>
              <a:t>them visually, and step through the execution of common graph algorithms</a:t>
            </a:r>
            <a:r>
              <a:rPr lang="en-US" dirty="0" smtClean="0"/>
              <a:t>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4852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982" y="722809"/>
            <a:ext cx="8950036" cy="1293028"/>
          </a:xfrm>
        </p:spPr>
        <p:txBody>
          <a:bodyPr/>
          <a:lstStyle/>
          <a:p>
            <a:r>
              <a:rPr lang="en-US" dirty="0" smtClean="0"/>
              <a:t>Requirements – Graph Creation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59972"/>
            <a:ext cx="10820400" cy="4655127"/>
          </a:xfrm>
        </p:spPr>
        <p:txBody>
          <a:bodyPr>
            <a:normAutofit/>
          </a:bodyPr>
          <a:lstStyle/>
          <a:p>
            <a:r>
              <a:rPr lang="en-US" dirty="0" smtClean="0"/>
              <a:t>Add/delete </a:t>
            </a:r>
            <a:r>
              <a:rPr lang="en-US" dirty="0"/>
              <a:t>vertices and edges using the mouse </a:t>
            </a:r>
            <a:r>
              <a:rPr lang="en-US" strike="sngStrike" dirty="0"/>
              <a:t>or dialog </a:t>
            </a:r>
            <a:r>
              <a:rPr lang="en-US" strike="sngStrike" dirty="0" smtClean="0"/>
              <a:t>boxes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Allow </a:t>
            </a:r>
            <a:r>
              <a:rPr lang="en-US" dirty="0"/>
              <a:t>directed or non-directed edges, weighted or non-weighted edges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 smtClean="0"/>
              <a:t>Number </a:t>
            </a:r>
            <a:r>
              <a:rPr lang="en-US" dirty="0"/>
              <a:t>the vertices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 smtClean="0"/>
              <a:t>Drag </a:t>
            </a:r>
            <a:r>
              <a:rPr lang="en-US" dirty="0"/>
              <a:t>vertices with all adjacent edges moving relatively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 smtClean="0"/>
              <a:t> </a:t>
            </a:r>
            <a:r>
              <a:rPr lang="en-US" dirty="0"/>
              <a:t>Read/write graphs to </a:t>
            </a:r>
            <a:r>
              <a:rPr lang="en-US" strike="sngStrike" dirty="0" smtClean="0"/>
              <a:t>disk</a:t>
            </a:r>
            <a:r>
              <a:rPr lang="en-US" dirty="0" smtClean="0"/>
              <a:t> file.</a:t>
            </a:r>
          </a:p>
        </p:txBody>
      </p:sp>
    </p:spTree>
    <p:extLst>
      <p:ext uri="{BB962C8B-B14F-4D97-AF65-F5344CB8AC3E}">
        <p14:creationId xmlns:p14="http://schemas.microsoft.com/office/powerpoint/2010/main" val="3093219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730" y="313890"/>
            <a:ext cx="9240540" cy="6230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238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2368" y="618900"/>
            <a:ext cx="7547264" cy="1293028"/>
          </a:xfrm>
        </p:spPr>
        <p:txBody>
          <a:bodyPr/>
          <a:lstStyle/>
          <a:p>
            <a:r>
              <a:rPr lang="en-US" dirty="0" smtClean="0"/>
              <a:t>Requirements - Algorithms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66454"/>
            <a:ext cx="10820400" cy="474864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Set </a:t>
            </a:r>
            <a:r>
              <a:rPr lang="en-US" dirty="0"/>
              <a:t>the speed of the </a:t>
            </a:r>
            <a:r>
              <a:rPr lang="en-US" dirty="0" smtClean="0"/>
              <a:t>animation. -  </a:t>
            </a:r>
            <a:r>
              <a:rPr lang="en-US" dirty="0"/>
              <a:t>(timer and </a:t>
            </a:r>
            <a:r>
              <a:rPr lang="en-US" dirty="0" err="1"/>
              <a:t>trackbar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 smtClean="0"/>
              <a:t>Step </a:t>
            </a:r>
            <a:r>
              <a:rPr lang="en-US" dirty="0"/>
              <a:t>through an algorithm</a:t>
            </a:r>
            <a:r>
              <a:rPr lang="en-US" dirty="0" smtClean="0"/>
              <a:t>. - </a:t>
            </a:r>
            <a:r>
              <a:rPr lang="en-US" dirty="0"/>
              <a:t>(forward and backwards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strike="sngStrike" dirty="0" smtClean="0"/>
              <a:t>Back </a:t>
            </a:r>
            <a:r>
              <a:rPr lang="en-US" strike="sngStrike" dirty="0"/>
              <a:t>up and jump ahead in the algorithm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 smtClean="0"/>
              <a:t>Implement </a:t>
            </a:r>
            <a:r>
              <a:rPr lang="en-US" dirty="0"/>
              <a:t>and provide visualization of Depth First </a:t>
            </a:r>
            <a:r>
              <a:rPr lang="en-US" dirty="0" smtClean="0"/>
              <a:t>Search</a:t>
            </a:r>
            <a:endParaRPr lang="en-US" dirty="0"/>
          </a:p>
          <a:p>
            <a:r>
              <a:rPr lang="en-US" dirty="0" smtClean="0"/>
              <a:t>Implement </a:t>
            </a:r>
            <a:r>
              <a:rPr lang="en-US" dirty="0"/>
              <a:t>and provide visualization of Breadth First </a:t>
            </a:r>
            <a:r>
              <a:rPr lang="en-US" dirty="0" smtClean="0"/>
              <a:t>Search</a:t>
            </a:r>
            <a:endParaRPr lang="en-US" dirty="0"/>
          </a:p>
          <a:p>
            <a:r>
              <a:rPr lang="en-US" dirty="0" smtClean="0"/>
              <a:t>Implement </a:t>
            </a:r>
            <a:r>
              <a:rPr lang="en-US" dirty="0"/>
              <a:t>and provide visualization of a Minimum Spanning </a:t>
            </a:r>
            <a:r>
              <a:rPr lang="en-US" dirty="0" smtClean="0"/>
              <a:t>Tree Algorithm </a:t>
            </a:r>
            <a:r>
              <a:rPr lang="en-US" dirty="0"/>
              <a:t>(Prim </a:t>
            </a:r>
            <a:r>
              <a:rPr lang="en-US" strike="sngStrike" dirty="0"/>
              <a:t>or </a:t>
            </a:r>
            <a:r>
              <a:rPr lang="en-US" strike="sngStrike" dirty="0" err="1"/>
              <a:t>Kruskal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 smtClean="0"/>
              <a:t>Implement </a:t>
            </a:r>
            <a:r>
              <a:rPr lang="en-US" dirty="0"/>
              <a:t>and provide visualization of a Shortest Path </a:t>
            </a:r>
            <a:r>
              <a:rPr lang="en-US" dirty="0" smtClean="0"/>
              <a:t>Algorithms </a:t>
            </a:r>
            <a:r>
              <a:rPr lang="en-US" strike="sngStrike" dirty="0" smtClean="0"/>
              <a:t>(Dijkstra </a:t>
            </a:r>
            <a:r>
              <a:rPr lang="en-US" strike="sngStrike" dirty="0"/>
              <a:t>and </a:t>
            </a:r>
            <a:r>
              <a:rPr lang="en-US" strike="sngStrike" dirty="0" err="1"/>
              <a:t>Warshall</a:t>
            </a:r>
            <a:r>
              <a:rPr lang="en-US" strike="sngStrike" dirty="0" smtClean="0"/>
              <a:t>) </a:t>
            </a:r>
            <a:r>
              <a:rPr lang="en-US" dirty="0" smtClean="0"/>
              <a:t>(Bellman-Ford-Moore)</a:t>
            </a:r>
            <a:endParaRPr lang="en-US" dirty="0"/>
          </a:p>
          <a:p>
            <a:r>
              <a:rPr lang="en-US" strike="sngStrike" dirty="0" smtClean="0"/>
              <a:t>Connected Components</a:t>
            </a:r>
            <a:endParaRPr lang="en-US" strike="sngStrike" dirty="0"/>
          </a:p>
          <a:p>
            <a:r>
              <a:rPr lang="en-US" strike="sngStrike" dirty="0" err="1" smtClean="0"/>
              <a:t>MaxFlow</a:t>
            </a:r>
            <a:r>
              <a:rPr lang="en-US" strike="sngStrike" dirty="0" smtClean="0"/>
              <a:t>/</a:t>
            </a:r>
            <a:r>
              <a:rPr lang="en-US" strike="sngStrike" dirty="0" err="1" smtClean="0"/>
              <a:t>MinCut</a:t>
            </a:r>
            <a:r>
              <a:rPr lang="en-US" strike="sngStrike" dirty="0" smtClean="0"/>
              <a:t> Algorithms</a:t>
            </a:r>
            <a:endParaRPr lang="en-US" strike="sngStrike" dirty="0"/>
          </a:p>
          <a:p>
            <a:r>
              <a:rPr lang="en-US" strike="sngStrike" dirty="0" smtClean="0"/>
              <a:t>Other</a:t>
            </a:r>
            <a:r>
              <a:rPr lang="en-US" strike="sngStrike" dirty="0"/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062846" y="6145767"/>
            <a:ext cx="5268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(Not expected to do all algorithms)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512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256" y="309127"/>
            <a:ext cx="9221487" cy="623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551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max flow/ min cu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2192" y="741070"/>
            <a:ext cx="6826826" cy="5125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291445" y="6279422"/>
            <a:ext cx="479020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hlinkClick r:id="rId3"/>
              </a:rPr>
              <a:t>https://image.slidesharecdn.com/maxflowmincut-140407042135-phpapp01/95/max-flow-min-cut-18-638.jpg?cb=1420522395</a:t>
            </a:r>
            <a:r>
              <a:rPr lang="en-US" sz="1100" dirty="0" smtClean="0"/>
              <a:t> 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4292291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65118"/>
            <a:ext cx="10820400" cy="4753567"/>
          </a:xfrm>
        </p:spPr>
        <p:txBody>
          <a:bodyPr/>
          <a:lstStyle/>
          <a:p>
            <a:r>
              <a:rPr lang="en-US" dirty="0" smtClean="0"/>
              <a:t>C#</a:t>
            </a:r>
          </a:p>
          <a:p>
            <a:r>
              <a:rPr lang="en-US" dirty="0" smtClean="0"/>
              <a:t>Started with graph creation</a:t>
            </a:r>
          </a:p>
          <a:p>
            <a:r>
              <a:rPr lang="en-US" dirty="0" smtClean="0"/>
              <a:t>CSCI 350 Lab 6 – connect the dots with mouse - Vertices</a:t>
            </a:r>
          </a:p>
          <a:p>
            <a:r>
              <a:rPr lang="en-US" dirty="0" smtClean="0"/>
              <a:t>Added edges – trig.</a:t>
            </a:r>
          </a:p>
          <a:p>
            <a:r>
              <a:rPr lang="en-US" dirty="0" smtClean="0"/>
              <a:t>Delete edge – find slope and equation of line</a:t>
            </a:r>
          </a:p>
        </p:txBody>
      </p:sp>
      <p:pic>
        <p:nvPicPr>
          <p:cNvPr id="3074" name="Picture 2" descr="Pictur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109"/>
          <a:stretch/>
        </p:blipFill>
        <p:spPr bwMode="auto">
          <a:xfrm>
            <a:off x="5590309" y="3558667"/>
            <a:ext cx="6601691" cy="3299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85209" y="757232"/>
            <a:ext cx="64215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Methodology/Strategies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684113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400"/>
          <a:stretch/>
        </p:blipFill>
        <p:spPr>
          <a:xfrm>
            <a:off x="163945" y="1756063"/>
            <a:ext cx="5935519" cy="404206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3373" y="1756063"/>
            <a:ext cx="5891881" cy="4098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803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11736</TotalTime>
  <Words>301</Words>
  <Application>Microsoft Office PowerPoint</Application>
  <PresentationFormat>Widescreen</PresentationFormat>
  <Paragraphs>56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Century Gothic</vt:lpstr>
      <vt:lpstr>Vapor Trail</vt:lpstr>
      <vt:lpstr>Visualizing Graph Algorithms</vt:lpstr>
      <vt:lpstr>Project Description</vt:lpstr>
      <vt:lpstr>Requirements – Graph Creation</vt:lpstr>
      <vt:lpstr>PowerPoint Presentation</vt:lpstr>
      <vt:lpstr>Requirements - Algorithms</vt:lpstr>
      <vt:lpstr>PowerPoint Presentation</vt:lpstr>
      <vt:lpstr>PowerPoint Presentation</vt:lpstr>
      <vt:lpstr>PowerPoint Presentation</vt:lpstr>
      <vt:lpstr>PowerPoint Presentation</vt:lpstr>
      <vt:lpstr>Methodology/Strategies cont.</vt:lpstr>
      <vt:lpstr>Demonstration</vt:lpstr>
      <vt:lpstr>Resources</vt:lpstr>
      <vt:lpstr>Knowledge</vt:lpstr>
      <vt:lpstr>Extensions</vt:lpstr>
      <vt:lpstr>Advice</vt:lpstr>
      <vt:lpstr>Questions?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Visualizing Graph Algorithms</dc:title>
  <dc:creator>Trisha</dc:creator>
  <cp:lastModifiedBy>Trisha</cp:lastModifiedBy>
  <cp:revision>29</cp:revision>
  <dcterms:created xsi:type="dcterms:W3CDTF">2017-04-25T22:01:55Z</dcterms:created>
  <dcterms:modified xsi:type="dcterms:W3CDTF">2017-05-04T01:38:36Z</dcterms:modified>
</cp:coreProperties>
</file>