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396A4-2AAB-41D5-8168-5D6FD8561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Moth-Man (Map Maze Game)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035B1-23BF-401C-A674-3A3B38DFB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 Engelstad</a:t>
            </a:r>
          </a:p>
        </p:txBody>
      </p:sp>
    </p:spTree>
    <p:extLst>
      <p:ext uri="{BB962C8B-B14F-4D97-AF65-F5344CB8AC3E}">
        <p14:creationId xmlns:p14="http://schemas.microsoft.com/office/powerpoint/2010/main" val="1165439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526F032-5500-4A78-9C64-7F5048BFD37D}"/>
              </a:ext>
            </a:extLst>
          </p:cNvPr>
          <p:cNvSpPr txBox="1">
            <a:spLocks/>
          </p:cNvSpPr>
          <p:nvPr/>
        </p:nvSpPr>
        <p:spPr>
          <a:xfrm>
            <a:off x="1294362" y="166956"/>
            <a:ext cx="9603275" cy="6216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Exceptions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3DDA06-7320-479C-B317-4E0B071A8BD3}"/>
              </a:ext>
            </a:extLst>
          </p:cNvPr>
          <p:cNvSpPr txBox="1"/>
          <p:nvPr/>
        </p:nvSpPr>
        <p:spPr>
          <a:xfrm>
            <a:off x="763398" y="1010355"/>
            <a:ext cx="10134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 The application should </a:t>
            </a:r>
            <a:r>
              <a:rPr lang="en-US" u="sng" dirty="0">
                <a:solidFill>
                  <a:srgbClr val="00B050"/>
                </a:solidFill>
              </a:rPr>
              <a:t>obtain a Google Map</a:t>
            </a:r>
            <a:r>
              <a:rPr lang="en-US" dirty="0"/>
              <a:t>, using the </a:t>
            </a:r>
            <a:r>
              <a:rPr lang="en-US" u="sng" dirty="0">
                <a:solidFill>
                  <a:srgbClr val="00B050"/>
                </a:solidFill>
              </a:rPr>
              <a:t>user’s location or allow the user to enter a location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The user should be able to </a:t>
            </a:r>
            <a:r>
              <a:rPr lang="en-US" u="sng" dirty="0">
                <a:solidFill>
                  <a:srgbClr val="00B050"/>
                </a:solidFill>
              </a:rPr>
              <a:t>alter the map displayed by zooming and moving</a:t>
            </a: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The user should be </a:t>
            </a:r>
            <a:r>
              <a:rPr lang="en-US" u="sng" dirty="0">
                <a:solidFill>
                  <a:srgbClr val="00B050"/>
                </a:solidFill>
              </a:rPr>
              <a:t>informed of how to move their character</a:t>
            </a: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The characters in the game should </a:t>
            </a:r>
            <a:r>
              <a:rPr lang="en-US" u="sng" dirty="0">
                <a:solidFill>
                  <a:srgbClr val="00B050"/>
                </a:solidFill>
              </a:rPr>
              <a:t>stay on the roads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of the map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The main character is </a:t>
            </a:r>
            <a:r>
              <a:rPr lang="en-US" u="sng" dirty="0">
                <a:solidFill>
                  <a:srgbClr val="00B050"/>
                </a:solidFill>
              </a:rPr>
              <a:t>controlled by the user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>
                <a:solidFill>
                  <a:srgbClr val="FF0000"/>
                </a:solidFill>
              </a:rPr>
              <a:t>pursues various objects of interest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while </a:t>
            </a:r>
            <a:r>
              <a:rPr lang="en-US" u="sng" dirty="0">
                <a:solidFill>
                  <a:srgbClr val="00B050"/>
                </a:solidFill>
              </a:rPr>
              <a:t>avoiding enemies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B050"/>
                </a:solidFill>
              </a:rPr>
              <a:t>Enemies</a:t>
            </a:r>
            <a:r>
              <a:rPr lang="en-US" dirty="0"/>
              <a:t> should have some sort of </a:t>
            </a:r>
            <a:r>
              <a:rPr lang="en-US" u="sng" dirty="0">
                <a:solidFill>
                  <a:srgbClr val="00B050"/>
                </a:solidFill>
              </a:rPr>
              <a:t>behavior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assigned to them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Develop a </a:t>
            </a:r>
            <a:r>
              <a:rPr lang="en-US" u="sng" dirty="0">
                <a:solidFill>
                  <a:srgbClr val="FF0000"/>
                </a:solidFill>
              </a:rPr>
              <a:t>scoring system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Determine how the </a:t>
            </a:r>
            <a:r>
              <a:rPr lang="en-US" u="sng" dirty="0">
                <a:solidFill>
                  <a:srgbClr val="FF0000"/>
                </a:solidFill>
              </a:rPr>
              <a:t>game ends</a:t>
            </a:r>
            <a:r>
              <a:rPr lang="en-US" dirty="0"/>
              <a:t> or how to move on to the </a:t>
            </a:r>
            <a:r>
              <a:rPr lang="en-US" u="sng" dirty="0">
                <a:solidFill>
                  <a:srgbClr val="FF0000"/>
                </a:solidFill>
              </a:rPr>
              <a:t>next level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0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543BF-0DFE-4C13-8B0A-EB38921A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Demo!</a:t>
            </a:r>
          </a:p>
        </p:txBody>
      </p:sp>
    </p:spTree>
    <p:extLst>
      <p:ext uri="{BB962C8B-B14F-4D97-AF65-F5344CB8AC3E}">
        <p14:creationId xmlns:p14="http://schemas.microsoft.com/office/powerpoint/2010/main" val="404310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83CA-1FB6-496E-A6ED-1E1B6DD35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55FF8-FC82-47C6-A0D2-6A657D9AF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r>
              <a:rPr lang="en-US" dirty="0"/>
              <a:t>Android App Development book (CS 350 book)</a:t>
            </a:r>
          </a:p>
          <a:p>
            <a:r>
              <a:rPr lang="en-US" dirty="0"/>
              <a:t>Stack Overflow/Google</a:t>
            </a:r>
          </a:p>
          <a:p>
            <a:r>
              <a:rPr lang="en-US" dirty="0"/>
              <a:t>Classmates</a:t>
            </a:r>
          </a:p>
          <a:p>
            <a:r>
              <a:rPr lang="en-US" dirty="0"/>
              <a:t>Android documentation</a:t>
            </a:r>
          </a:p>
          <a:p>
            <a:r>
              <a:rPr lang="en-US" dirty="0"/>
              <a:t>Tutorials, YouTube videos, Blogs</a:t>
            </a:r>
          </a:p>
          <a:p>
            <a:endParaRPr lang="en-US" dirty="0"/>
          </a:p>
        </p:txBody>
      </p:sp>
      <p:pic>
        <p:nvPicPr>
          <p:cNvPr id="5124" name="Picture 4" descr="Image result for android app development book franceschi">
            <a:extLst>
              <a:ext uri="{FF2B5EF4-FFF2-40B4-BE49-F238E27FC236}">
                <a16:creationId xmlns:a16="http://schemas.microsoft.com/office/drawing/2014/main" id="{06B8AD81-FC94-4040-B20E-43CD35F4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8620" y="2015734"/>
            <a:ext cx="2786369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74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E12-D477-47D6-A65E-CEE338AA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61BDA-612C-417B-9245-710A49084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AI – More like Pac-Man with multiple modes of movement</a:t>
            </a:r>
          </a:p>
          <a:p>
            <a:r>
              <a:rPr lang="en-US" dirty="0"/>
              <a:t>Preselected maps available</a:t>
            </a:r>
          </a:p>
          <a:p>
            <a:r>
              <a:rPr lang="en-US" dirty="0"/>
              <a:t>Draw own maps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7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C4DB-7A0C-49A4-A00B-973EE9A20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E11E6-09D8-46A2-9870-879F23710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4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071A-33B2-4CD2-89AA-6350F095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the name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2F83-D8F3-46EA-A541-433086A51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mythical man month">
            <a:extLst>
              <a:ext uri="{FF2B5EF4-FFF2-40B4-BE49-F238E27FC236}">
                <a16:creationId xmlns:a16="http://schemas.microsoft.com/office/drawing/2014/main" id="{004904E2-5D92-4C59-948B-F2DCE2A72A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4" r="16297"/>
          <a:stretch/>
        </p:blipFill>
        <p:spPr bwMode="auto">
          <a:xfrm>
            <a:off x="4534679" y="1538666"/>
            <a:ext cx="2963869" cy="440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26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934D6-AB4B-422A-841C-F89F8B2A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Definition &amp;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FAF0-ECA4-4E1B-A291-B524B921C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Description: Develop an application that enables the user to play a </a:t>
            </a:r>
            <a:r>
              <a:rPr lang="en-US" i="1" dirty="0"/>
              <a:t>Pac-Man</a:t>
            </a:r>
            <a:r>
              <a:rPr lang="en-US" dirty="0"/>
              <a:t> game on a Google map of their choosing.</a:t>
            </a:r>
          </a:p>
          <a:p>
            <a:r>
              <a:rPr lang="en-US" dirty="0"/>
              <a:t>The application should </a:t>
            </a:r>
            <a:r>
              <a:rPr lang="en-US" u="sng" dirty="0"/>
              <a:t>obtain a Google Map</a:t>
            </a:r>
            <a:r>
              <a:rPr lang="en-US" dirty="0"/>
              <a:t>, using the </a:t>
            </a:r>
            <a:r>
              <a:rPr lang="en-US" u="sng" dirty="0"/>
              <a:t>user’s location or allow the user to enter a location</a:t>
            </a:r>
          </a:p>
          <a:p>
            <a:r>
              <a:rPr lang="en-US" dirty="0"/>
              <a:t>The user should be able to </a:t>
            </a:r>
            <a:r>
              <a:rPr lang="en-US" u="sng" dirty="0"/>
              <a:t>alter the map displayed by zooming and moving</a:t>
            </a:r>
            <a:endParaRPr lang="en-US" dirty="0"/>
          </a:p>
          <a:p>
            <a:r>
              <a:rPr lang="en-US" dirty="0"/>
              <a:t>The user should be </a:t>
            </a:r>
            <a:r>
              <a:rPr lang="en-US" u="sng" dirty="0"/>
              <a:t>informed of how to move their character</a:t>
            </a:r>
            <a:endParaRPr lang="en-US" dirty="0"/>
          </a:p>
          <a:p>
            <a:r>
              <a:rPr lang="en-US" dirty="0"/>
              <a:t>The characters in the game should </a:t>
            </a:r>
            <a:r>
              <a:rPr lang="en-US" u="sng" dirty="0"/>
              <a:t>stay on the roads</a:t>
            </a:r>
            <a:r>
              <a:rPr lang="en-US" dirty="0"/>
              <a:t> of the map</a:t>
            </a:r>
          </a:p>
          <a:p>
            <a:r>
              <a:rPr lang="en-US" dirty="0"/>
              <a:t>The main character is </a:t>
            </a:r>
            <a:r>
              <a:rPr lang="en-US" u="sng" dirty="0"/>
              <a:t>controlled by the user</a:t>
            </a:r>
            <a:r>
              <a:rPr lang="en-US" dirty="0"/>
              <a:t> and </a:t>
            </a:r>
            <a:r>
              <a:rPr lang="en-US" u="sng" dirty="0"/>
              <a:t>pursues various objects of interest</a:t>
            </a:r>
            <a:r>
              <a:rPr lang="en-US" dirty="0"/>
              <a:t> while </a:t>
            </a:r>
            <a:r>
              <a:rPr lang="en-US" u="sng" dirty="0"/>
              <a:t>avoiding enemies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7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70CD-34A5-417A-ACAE-8411A8CA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CA88-13DA-4821-ADAD-F182B82A3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Enemies</a:t>
            </a:r>
            <a:r>
              <a:rPr lang="en-US" dirty="0"/>
              <a:t> should have some sort of </a:t>
            </a:r>
            <a:r>
              <a:rPr lang="en-US" u="sng" dirty="0"/>
              <a:t>behavior </a:t>
            </a:r>
            <a:r>
              <a:rPr lang="en-US" dirty="0"/>
              <a:t>assigned to them</a:t>
            </a:r>
          </a:p>
          <a:p>
            <a:r>
              <a:rPr lang="en-US" dirty="0"/>
              <a:t>Develop a </a:t>
            </a:r>
            <a:r>
              <a:rPr lang="en-US" u="sng" dirty="0"/>
              <a:t>scoring system</a:t>
            </a:r>
          </a:p>
          <a:p>
            <a:r>
              <a:rPr lang="en-US" dirty="0"/>
              <a:t>Determine how the </a:t>
            </a:r>
            <a:r>
              <a:rPr lang="en-US" u="sng" dirty="0"/>
              <a:t>game ends</a:t>
            </a:r>
            <a:r>
              <a:rPr lang="en-US" dirty="0"/>
              <a:t> or how to move on to the </a:t>
            </a:r>
            <a:r>
              <a:rPr lang="en-US" u="sng" dirty="0"/>
              <a:t>next level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6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57502-AAE2-46E6-9FDE-DC7AAB29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32036-44DE-4988-A459-C237A6D82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application</a:t>
            </a:r>
          </a:p>
          <a:p>
            <a:r>
              <a:rPr lang="en-US" dirty="0"/>
              <a:t>Using Android Studio</a:t>
            </a:r>
          </a:p>
          <a:p>
            <a:r>
              <a:rPr lang="en-US" dirty="0"/>
              <a:t>Programming in Java</a:t>
            </a:r>
          </a:p>
          <a:p>
            <a:r>
              <a:rPr lang="en-US" dirty="0"/>
              <a:t>Never used any of these before!</a:t>
            </a:r>
          </a:p>
        </p:txBody>
      </p:sp>
      <p:pic>
        <p:nvPicPr>
          <p:cNvPr id="2050" name="Picture 2" descr="Image result for android logo">
            <a:extLst>
              <a:ext uri="{FF2B5EF4-FFF2-40B4-BE49-F238E27FC236}">
                <a16:creationId xmlns:a16="http://schemas.microsoft.com/office/drawing/2014/main" id="{998C76DE-5A41-4E73-8D02-83FAA6891E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8" r="22844"/>
          <a:stretch/>
        </p:blipFill>
        <p:spPr bwMode="auto">
          <a:xfrm>
            <a:off x="6907071" y="1895247"/>
            <a:ext cx="4001129" cy="372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51E6492-7389-4B5A-985E-74E6702A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Map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56CF-0CA5-42FE-9C76-BE7427A37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en-US" dirty="0"/>
              <a:t>Android has a map app template</a:t>
            </a:r>
          </a:p>
          <a:p>
            <a:r>
              <a:rPr lang="en-US" dirty="0"/>
              <a:t>Attempt to capture the map</a:t>
            </a:r>
          </a:p>
          <a:p>
            <a:r>
              <a:rPr lang="en-US" dirty="0"/>
              <a:t>Need bitmap for manipulation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Picture">
            <a:extLst>
              <a:ext uri="{FF2B5EF4-FFF2-40B4-BE49-F238E27FC236}">
                <a16:creationId xmlns:a16="http://schemas.microsoft.com/office/drawing/2014/main" id="{F8512953-2ECE-4C4B-B622-3CC9B6DDB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7789" y="805583"/>
            <a:ext cx="2353685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0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86C6-7785-4381-84A3-9712E438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Map analyzation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DD7D81-C4DA-48C9-8D2B-B1AE3BB6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r>
              <a:rPr lang="en-US" dirty="0"/>
              <a:t>Altered the JSON file to make the map easier to analyze</a:t>
            </a:r>
          </a:p>
          <a:p>
            <a:r>
              <a:rPr lang="en-US" dirty="0"/>
              <a:t>“Overlay” array over the image</a:t>
            </a:r>
          </a:p>
          <a:p>
            <a:r>
              <a:rPr lang="en-US" dirty="0"/>
              <a:t>Checks color of pixels</a:t>
            </a:r>
          </a:p>
          <a:p>
            <a:r>
              <a:rPr lang="en-US" dirty="0"/>
              <a:t>Marks as valid or invalid</a:t>
            </a:r>
          </a:p>
        </p:txBody>
      </p:sp>
      <p:pic>
        <p:nvPicPr>
          <p:cNvPr id="1030" name="Picture 6" descr="Picture">
            <a:extLst>
              <a:ext uri="{FF2B5EF4-FFF2-40B4-BE49-F238E27FC236}">
                <a16:creationId xmlns:a16="http://schemas.microsoft.com/office/drawing/2014/main" id="{4C4A17DF-D4D3-4CD2-A29B-7C18BD331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62395" y="2015734"/>
            <a:ext cx="2858819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621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6B59-D514-4566-A026-BB77A11F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User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E619-1F65-411C-B73B-9525ADEF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r>
              <a:rPr lang="en-US" dirty="0" err="1"/>
              <a:t>OnFling</a:t>
            </a:r>
            <a:r>
              <a:rPr lang="en-US" dirty="0"/>
              <a:t> Gesture</a:t>
            </a:r>
          </a:p>
          <a:p>
            <a:r>
              <a:rPr lang="en-US" dirty="0"/>
              <a:t>Calculates tangent (in radians) from π/2 to –π/2</a:t>
            </a:r>
          </a:p>
          <a:p>
            <a:r>
              <a:rPr lang="en-US" dirty="0"/>
              <a:t>Convert to degrees</a:t>
            </a:r>
          </a:p>
          <a:p>
            <a:r>
              <a:rPr lang="en-US" dirty="0"/>
              <a:t>Alter depending on direction to fit 360 degree scale</a:t>
            </a:r>
          </a:p>
        </p:txBody>
      </p:sp>
      <p:pic>
        <p:nvPicPr>
          <p:cNvPr id="4098" name="Picture 2" descr="Picture">
            <a:extLst>
              <a:ext uri="{FF2B5EF4-FFF2-40B4-BE49-F238E27FC236}">
                <a16:creationId xmlns:a16="http://schemas.microsoft.com/office/drawing/2014/main" id="{FB680E9B-0021-4577-B7B1-88645A4987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9" r="9555" b="28643"/>
          <a:stretch/>
        </p:blipFill>
        <p:spPr bwMode="auto">
          <a:xfrm>
            <a:off x="7857088" y="2868325"/>
            <a:ext cx="3780899" cy="335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9F1A44-3784-424A-8CC1-F44DBDF1C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098" y="410547"/>
            <a:ext cx="2324878" cy="232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8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5DC5-07A3-49AC-BE0E-D76267D3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Character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FC7F2-26B8-45C0-BD12-A6D6C9E52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r>
              <a:rPr lang="en-US" dirty="0"/>
              <a:t>Uses the array created during map analyzation</a:t>
            </a:r>
          </a:p>
          <a:p>
            <a:r>
              <a:rPr lang="en-US" dirty="0"/>
              <a:t>Updates location every “tick”</a:t>
            </a:r>
          </a:p>
          <a:p>
            <a:r>
              <a:rPr lang="en-US" dirty="0"/>
              <a:t>Moves in input direction or 2 adjacent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2BD33-E369-4D31-9725-9A3F0D56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863" y="2279699"/>
            <a:ext cx="4766484" cy="11493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4AAB7D-1E30-4AE3-83FA-D6ECAA2AD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560" y="3517641"/>
            <a:ext cx="2324878" cy="232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7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37CE-6D50-420E-BCCB-8959C18D6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AI (Artificial Idiots)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09B3-C9C6-4A5F-A9F5-5D93221BD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r>
              <a:rPr lang="en-US" dirty="0"/>
              <a:t>Two enemies have different behaviors</a:t>
            </a:r>
          </a:p>
          <a:p>
            <a:r>
              <a:rPr lang="en-US" dirty="0"/>
              <a:t>One attempts to pursue the user</a:t>
            </a:r>
          </a:p>
          <a:p>
            <a:r>
              <a:rPr lang="en-US" dirty="0"/>
              <a:t>Other just moves randomly</a:t>
            </a:r>
          </a:p>
          <a:p>
            <a:r>
              <a:rPr lang="en-US" dirty="0"/>
              <a:t>AI is hard to make work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F74506-8CE7-435F-AEE9-E6091F7BC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217" y="2015734"/>
            <a:ext cx="1742559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99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438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Gallery</vt:lpstr>
      <vt:lpstr>Moth-Man (Map Maze Game)</vt:lpstr>
      <vt:lpstr>Definition &amp; Requirements</vt:lpstr>
      <vt:lpstr>Requirements CONTD.</vt:lpstr>
      <vt:lpstr>Solution</vt:lpstr>
      <vt:lpstr>Map</vt:lpstr>
      <vt:lpstr>Map analyzation</vt:lpstr>
      <vt:lpstr>User Control</vt:lpstr>
      <vt:lpstr>Character Movement</vt:lpstr>
      <vt:lpstr>AI (Artificial Idiots) movement</vt:lpstr>
      <vt:lpstr>PowerPoint Presentation</vt:lpstr>
      <vt:lpstr>Demo!</vt:lpstr>
      <vt:lpstr>Strategies</vt:lpstr>
      <vt:lpstr>Extensions</vt:lpstr>
      <vt:lpstr>Questions?</vt:lpstr>
      <vt:lpstr>Where did the name come from?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Moth-Man (Map Maze Game)</dc:title>
  <dc:creator>Ben Engelstad</dc:creator>
  <cp:lastModifiedBy>Ben Engelstad</cp:lastModifiedBy>
  <cp:revision>5</cp:revision>
  <dcterms:created xsi:type="dcterms:W3CDTF">2019-04-25T05:15:19Z</dcterms:created>
  <dcterms:modified xsi:type="dcterms:W3CDTF">2019-04-25T13:54:23Z</dcterms:modified>
</cp:coreProperties>
</file>