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Oswald" panose="020B0604020202020204" charset="0"/>
      <p:regular r:id="rId28"/>
      <p:bold r:id="rId29"/>
    </p:embeddedFont>
    <p:embeddedFont>
      <p:font typeface="Source Code Pro" panose="020B0604020202020204" charset="0"/>
      <p:regular r:id="rId30"/>
      <p:bold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6a5516d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6a5516d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129cbfe9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129cbfe9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82db9100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82db9100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82db9100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82db9100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82db9100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82db9100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82db9100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82db9100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82db9100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82db9100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82db9100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82db9100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82db9100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82db9100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82db9100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82db9100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129cbfe9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129cbfe9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82db9100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82db9100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129cbfe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129cbfe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129cbfe9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129cbfe9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129cbfe9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129cbfe9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129cbfe9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129cbfe9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82db9100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82db9100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6898553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6898553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81a2d135d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81a2d135d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82db910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82db910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2db9100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2db9100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82db9100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82db9100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82db9100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82db91005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2db9100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2db9100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sipb-u3ZXRBc3GnI47uwBEzmez_5rOpO/vie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lbcc1oXmwhFPrUaT73jXs9sLMGjLNFLF/vie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voyuPOIHrQvGxfZeWwlWx8Cek3FyYqMT/vie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9Sk26t1miU0yu1DTtlyJXqE4SAMZpqK1/view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Dance Like Me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Camille Jacobson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Screen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 l="20430" t="3706" r="29688" b="26762"/>
          <a:stretch/>
        </p:blipFill>
        <p:spPr>
          <a:xfrm>
            <a:off x="2042350" y="995500"/>
            <a:ext cx="5059301" cy="3967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2"/>
          <p:cNvCxnSpPr/>
          <p:nvPr/>
        </p:nvCxnSpPr>
        <p:spPr>
          <a:xfrm>
            <a:off x="1265775" y="2119675"/>
            <a:ext cx="2039400" cy="10200"/>
          </a:xfrm>
          <a:prstGeom prst="straightConnector1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Google Shape;124;p22"/>
          <p:cNvCxnSpPr/>
          <p:nvPr/>
        </p:nvCxnSpPr>
        <p:spPr>
          <a:xfrm>
            <a:off x="1265775" y="2119675"/>
            <a:ext cx="1927200" cy="611100"/>
          </a:xfrm>
          <a:prstGeom prst="straightConnector1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" name="Google Shape;125;p22"/>
          <p:cNvCxnSpPr/>
          <p:nvPr/>
        </p:nvCxnSpPr>
        <p:spPr>
          <a:xfrm>
            <a:off x="1153575" y="3641725"/>
            <a:ext cx="2039400" cy="10200"/>
          </a:xfrm>
          <a:prstGeom prst="straightConnector1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" name="Google Shape;126;p22"/>
          <p:cNvCxnSpPr/>
          <p:nvPr/>
        </p:nvCxnSpPr>
        <p:spPr>
          <a:xfrm rot="10800000">
            <a:off x="5823475" y="4306625"/>
            <a:ext cx="1851600" cy="0"/>
          </a:xfrm>
          <a:prstGeom prst="straightConnector1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" name="Google Shape;127;p22"/>
          <p:cNvCxnSpPr/>
          <p:nvPr/>
        </p:nvCxnSpPr>
        <p:spPr>
          <a:xfrm rot="10800000">
            <a:off x="5823475" y="2881825"/>
            <a:ext cx="1851600" cy="0"/>
          </a:xfrm>
          <a:prstGeom prst="straightConnector1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8" name="Google Shape;128;p22"/>
          <p:cNvSpPr txBox="1"/>
          <p:nvPr/>
        </p:nvSpPr>
        <p:spPr>
          <a:xfrm>
            <a:off x="0" y="1711975"/>
            <a:ext cx="1516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Requirement 1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82075" y="3146875"/>
            <a:ext cx="1516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Requirement 3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7397200" y="2434963"/>
            <a:ext cx="1516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Requirement 2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7397200" y="3814975"/>
            <a:ext cx="1516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Requirement 4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Tiny Dancer!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998" y="1338750"/>
            <a:ext cx="3588300" cy="29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 rotWithShape="1">
          <a:blip r:embed="rId4">
            <a:alphaModFix/>
          </a:blip>
          <a:srcRect t="21113" b="12822"/>
          <a:stretch/>
        </p:blipFill>
        <p:spPr>
          <a:xfrm>
            <a:off x="735025" y="1578138"/>
            <a:ext cx="2799525" cy="2465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3"/>
          <p:cNvCxnSpPr>
            <a:endCxn id="137" idx="1"/>
          </p:cNvCxnSpPr>
          <p:nvPr/>
        </p:nvCxnSpPr>
        <p:spPr>
          <a:xfrm>
            <a:off x="3534598" y="2811125"/>
            <a:ext cx="1709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0" name="Google Shape;140;p23"/>
          <p:cNvSpPr txBox="1"/>
          <p:nvPr/>
        </p:nvSpPr>
        <p:spPr>
          <a:xfrm>
            <a:off x="1496100" y="4283500"/>
            <a:ext cx="57864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Reduced the total number of joints from 20 to 13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(Eliminated: feet, hands, spine, hips)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Recording Moves</a:t>
            </a:r>
            <a:endParaRPr sz="30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311700" y="1618200"/>
            <a:ext cx="37065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Line up with the 5 dots to “lock in” and start recording. Repeat to stop.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Reduced frame count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From 30 frames per second to 10 frames per second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Information is  placed in an array of lists and is then written to a file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l="15803" t="4754" r="34186" b="23750"/>
          <a:stretch/>
        </p:blipFill>
        <p:spPr>
          <a:xfrm>
            <a:off x="5374550" y="301329"/>
            <a:ext cx="2531573" cy="203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4550" y="2798548"/>
            <a:ext cx="2531575" cy="2025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Cutting a Rug</a:t>
            </a:r>
            <a:endParaRPr sz="3000"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311700" y="1618200"/>
            <a:ext cx="37065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The computer randomly selects 3 saved moves and strings them into a routine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The 5 circles in </a:t>
            </a: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Bust A Move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allow the dance moves to be stitched together (fairly) seamlessly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Information is read from text files into a 2D array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 l="26825" t="3957" r="22778" b="25506"/>
          <a:stretch/>
        </p:blipFill>
        <p:spPr>
          <a:xfrm>
            <a:off x="4246800" y="793075"/>
            <a:ext cx="4518149" cy="35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Partner Dance</a:t>
            </a:r>
            <a:endParaRPr sz="3000"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311700" y="1618200"/>
            <a:ext cx="37065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The computer has its own dance partner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○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Unfortunately, it’s not you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The two skeletons are mirror reflections of each other over the </a:t>
            </a: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X=0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line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Again, 3 randomly selected dance moves done simultaneously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 rotWithShape="1">
          <a:blip r:embed="rId3">
            <a:alphaModFix/>
          </a:blip>
          <a:srcRect l="27268" t="4754" r="23555" b="24494"/>
          <a:stretch/>
        </p:blipFill>
        <p:spPr>
          <a:xfrm>
            <a:off x="4461475" y="903175"/>
            <a:ext cx="4233926" cy="34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Exceptions &amp; Extensions</a:t>
            </a:r>
            <a:endParaRPr sz="4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Exceptions</a:t>
            </a:r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Can’t block a second skeleton from being displayed on the screen if more than 1 person is in view of the Kinect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The most it will draw is 2 (draws closest 2)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If Kinect is unplugged during execution, the program closes - you have to restart the program after the Kinect is plugged in to be able to execute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The size of the window does not expand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Allow users to create their own routines by selecting the 3 moves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Allow users to name the moves they save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Allow users to delete saved moves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Allow for partner dances to be recorded (so 2 skeletons are being recorded and that routine is played back as one dance)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Right now,  I do not allow 2 skeletons to be tracked at a time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Use a different application type (not WPF)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Demonstration</a:t>
            </a:r>
            <a:endParaRPr sz="4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Q &amp; A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Definition &amp; Requirements</a:t>
            </a:r>
            <a:endParaRPr sz="4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Back-Up Demonstration</a:t>
            </a:r>
            <a:endParaRPr sz="4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Freestyle</a:t>
            </a:r>
            <a:endParaRPr/>
          </a:p>
        </p:txBody>
      </p:sp>
      <p:pic>
        <p:nvPicPr>
          <p:cNvPr id="200" name="Google Shape;200;p33" title="20190423_135000_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483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Bust A Move</a:t>
            </a:r>
            <a:endParaRPr/>
          </a:p>
        </p:txBody>
      </p:sp>
      <p:pic>
        <p:nvPicPr>
          <p:cNvPr id="206" name="Google Shape;206;p34" title="20190423_135026_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28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Routines</a:t>
            </a:r>
            <a:endParaRPr/>
          </a:p>
        </p:txBody>
      </p:sp>
      <p:pic>
        <p:nvPicPr>
          <p:cNvPr id="212" name="Google Shape;212;p35" title="20190423_140134_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383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 Up</a:t>
            </a:r>
            <a:endParaRPr/>
          </a:p>
        </p:txBody>
      </p:sp>
      <p:pic>
        <p:nvPicPr>
          <p:cNvPr id="218" name="Google Shape;218;p36" title="20190423_140246_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483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1572600" y="42004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Why A Reduced Frame Count?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4" name="Google Shape;2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324" y="358075"/>
            <a:ext cx="3760101" cy="308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000" y="358075"/>
            <a:ext cx="3760099" cy="309700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7"/>
          <p:cNvSpPr txBox="1"/>
          <p:nvPr/>
        </p:nvSpPr>
        <p:spPr>
          <a:xfrm>
            <a:off x="773525" y="3405550"/>
            <a:ext cx="31242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30 Frames per Second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7" name="Google Shape;227;p37"/>
          <p:cNvSpPr txBox="1"/>
          <p:nvPr/>
        </p:nvSpPr>
        <p:spPr>
          <a:xfrm>
            <a:off x="5145200" y="3405550"/>
            <a:ext cx="33051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10 Frames per Second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500">
                <a:latin typeface="Source Sans Pro"/>
                <a:ea typeface="Source Sans Pro"/>
                <a:cs typeface="Source Sans Pro"/>
                <a:sym typeface="Source Sans Pro"/>
              </a:rPr>
              <a:t>Teach your computer to dance like you</a:t>
            </a:r>
            <a:r>
              <a:rPr lang="en" sz="3500" b="1">
                <a:latin typeface="Source Sans Pro"/>
                <a:ea typeface="Source Sans Pro"/>
                <a:cs typeface="Source Sans Pro"/>
                <a:sym typeface="Source Sans Pro"/>
              </a:rPr>
              <a:t>*</a:t>
            </a:r>
            <a:r>
              <a:rPr lang="en" sz="3500">
                <a:latin typeface="Source Sans Pro"/>
                <a:ea typeface="Source Sans Pro"/>
                <a:cs typeface="Source Sans Pro"/>
                <a:sym typeface="Source Sans Pro"/>
              </a:rPr>
              <a:t>  - teach it moves and allow it to create routines</a:t>
            </a:r>
            <a:endParaRPr sz="3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*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Well, at least someone that CAN dance.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4 Requirements: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          1)  Visually show that the computer is following your lead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2) The computer learns a series of dance moves and stores them for playback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3) Allow the computer to put its own routines together based on learned moves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4) Give the computer a dance partner so it can multitask and coordinate routines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My Process &amp; Solution</a:t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Kinect-ed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3696900"/>
            <a:ext cx="85206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Kinect for Windows V1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 webcam-styled motion detector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○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Features color stream, depth stream, and skeleton stream sensors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75" y="1437525"/>
            <a:ext cx="7983244" cy="206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Kinect-ed (cont.)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211250" y="3405550"/>
            <a:ext cx="8520600" cy="13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Began experimenting with the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Developer Toolkit’s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skeletal tracking app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Measured distances, mapped out the coordinate grid, toyed with the idea of gestures and cursors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Read sections from </a:t>
            </a:r>
            <a:r>
              <a:rPr lang="en" i="1">
                <a:latin typeface="Source Sans Pro"/>
                <a:ea typeface="Source Sans Pro"/>
                <a:cs typeface="Source Sans Pro"/>
                <a:sym typeface="Source Sans Pro"/>
              </a:rPr>
              <a:t>Beginning Kinect Programming with the Microsoft Kinect SDK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by Jarrett Webb and James Ashley and referenced the Microsoft website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Provided code samples, explanations of the classes, and made suggestions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325" y="1106000"/>
            <a:ext cx="2942825" cy="229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350" y="1106000"/>
            <a:ext cx="2299550" cy="22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Things Are Displayed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Essentially 2 coordinate grids superimposed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l="1966" t="5662" r="5714" b="44142"/>
          <a:stretch/>
        </p:blipFill>
        <p:spPr>
          <a:xfrm>
            <a:off x="76200" y="1845025"/>
            <a:ext cx="4619967" cy="255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 rotWithShape="1">
          <a:blip r:embed="rId4">
            <a:alphaModFix/>
          </a:blip>
          <a:srcRect t="5466" r="7680" b="44335"/>
          <a:stretch/>
        </p:blipFill>
        <p:spPr>
          <a:xfrm>
            <a:off x="4572000" y="1845015"/>
            <a:ext cx="4619976" cy="255528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402138" y="4400300"/>
            <a:ext cx="3968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The Kinect uses an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X-Y-Z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coordinate plane where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and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values vary between -1 and 1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5207950" y="4400300"/>
            <a:ext cx="29034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Typical 640 by 480 plane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Basics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Language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: C#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Environment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: Microsoft Visual Studios 2017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Hardware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: Microsoft Kinect for Windows V1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Application Type: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Windows Presentation Foundation (WPF), Microsoft Kinect Application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On-screen Show (16:9)</PresentationFormat>
  <Paragraphs>80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Source Sans Pro</vt:lpstr>
      <vt:lpstr>Arial</vt:lpstr>
      <vt:lpstr>Source Code Pro</vt:lpstr>
      <vt:lpstr>Oswald</vt:lpstr>
      <vt:lpstr>Modern Writer</vt:lpstr>
      <vt:lpstr>Dance Like Me</vt:lpstr>
      <vt:lpstr>Definition &amp; Requirements</vt:lpstr>
      <vt:lpstr>Objective</vt:lpstr>
      <vt:lpstr>Overview</vt:lpstr>
      <vt:lpstr>My Process &amp; Solution</vt:lpstr>
      <vt:lpstr>Getting Kinect-ed</vt:lpstr>
      <vt:lpstr>Getting Kinect-ed (cont.)</vt:lpstr>
      <vt:lpstr>How Things Are Displayed</vt:lpstr>
      <vt:lpstr>Program Basics</vt:lpstr>
      <vt:lpstr>Home Screen</vt:lpstr>
      <vt:lpstr>Meet Tiny Dancer!</vt:lpstr>
      <vt:lpstr>Recording Moves</vt:lpstr>
      <vt:lpstr>Cutting a Rug</vt:lpstr>
      <vt:lpstr>Partner Dance</vt:lpstr>
      <vt:lpstr>Exceptions &amp; Extensions</vt:lpstr>
      <vt:lpstr>Exceptions</vt:lpstr>
      <vt:lpstr>Extensions</vt:lpstr>
      <vt:lpstr>Demonstration</vt:lpstr>
      <vt:lpstr>Q &amp; A</vt:lpstr>
      <vt:lpstr>Back-Up Demonstration</vt:lpstr>
      <vt:lpstr>Freestyle</vt:lpstr>
      <vt:lpstr>Bust A Move</vt:lpstr>
      <vt:lpstr>Routines</vt:lpstr>
      <vt:lpstr>Partner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Dance Like Me</dc:title>
  <cp:lastModifiedBy>Camille Jacobson</cp:lastModifiedBy>
  <cp:revision>1</cp:revision>
  <dcterms:modified xsi:type="dcterms:W3CDTF">2019-04-28T21:56:24Z</dcterms:modified>
</cp:coreProperties>
</file>