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Montserrat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56ba6e15e0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56ba6e15e0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6adcd9e85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6adcd9e85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Give example of how with cryptography it’s apparent there is a secret message but with steganography there is not. Relevant because in some places cryptography is illegal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6ba6e15e0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6ba6e15e0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Mention how a more effective and secure algorithm requires a larger picture size for the host. More restrictive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6adcd9e85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6adcd9e85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parasite byte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 8 host bytes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 1 bit for R G and B in the host byte to a parasite bit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Place the bits strategically so they can be retrieved easiest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 to make sure the extraction method knows how big the parasite picture originally was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56ba6e15e0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56ba6e15e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how the complement operator is needed to change something to a 0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56ba6e15e0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56ba6e15e0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Picturebox display can have actual image sizes or scale to picturebox. I wasn’t able to get the scaling right so I left it as default size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Scroll wheel would make things nicer for the user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Video implementation of this would be the same as image but looping through all frames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6ba6e15e0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56ba6e15e0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56ba6e15e0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56ba6e15e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Bitwise operators on MSDN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56ba6e15e0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56ba6e15e0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the user provide a password to embed that another user needs to pass in to complete the extract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Steganography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By: Brian Kennelly</a:t>
            </a:r>
            <a:endParaRPr sz="1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sp>
        <p:nvSpPr>
          <p:cNvPr id="190" name="Google Shape;190;p22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Definition</a:t>
            </a:r>
            <a:endParaRPr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117600" y="1567550"/>
            <a:ext cx="6934200" cy="31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Develop an application that employs various techniques of steganography to embed and recover hidden messages that are really images within another image file.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600"/>
              <a:buAutoNum type="arabicPeriod"/>
            </a:pPr>
            <a:r>
              <a:rPr lang="en" sz="1600">
                <a:solidFill>
                  <a:srgbClr val="00FF00"/>
                </a:solidFill>
              </a:rPr>
              <a:t>Research steganography giving examples of techniques and usage.</a:t>
            </a:r>
            <a:endParaRPr sz="1600">
              <a:solidFill>
                <a:srgbClr val="00FF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600"/>
              <a:buAutoNum type="arabicPeriod"/>
            </a:pPr>
            <a:r>
              <a:rPr lang="en" sz="1600">
                <a:solidFill>
                  <a:srgbClr val="00FF00"/>
                </a:solidFill>
              </a:rPr>
              <a:t>Compare the use of steganography versus cryptography.</a:t>
            </a:r>
            <a:endParaRPr sz="1600">
              <a:solidFill>
                <a:srgbClr val="00FF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AutoNum type="arabicPeriod"/>
            </a:pPr>
            <a:r>
              <a:rPr lang="en" sz="1600">
                <a:solidFill>
                  <a:srgbClr val="FFFF00"/>
                </a:solidFill>
              </a:rPr>
              <a:t>The application should allow the user to choose from several steganography algorithms to embed or recover a hidden message in an image file.</a:t>
            </a:r>
            <a:endParaRPr sz="1600">
              <a:solidFill>
                <a:srgbClr val="FFFF00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600"/>
              <a:buAutoNum type="arabicPeriod"/>
            </a:pPr>
            <a:r>
              <a:rPr lang="en" sz="1600">
                <a:solidFill>
                  <a:srgbClr val="FFFF00"/>
                </a:solidFill>
              </a:rPr>
              <a:t>Display the original image and the altered image side-by-side for visual comparison, with a zoom feature for close examination.</a:t>
            </a:r>
            <a:endParaRPr sz="1600">
              <a:solidFill>
                <a:srgbClr val="FFFF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Definition</a:t>
            </a:r>
            <a:endParaRPr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23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600"/>
              <a:buAutoNum type="arabicPeriod" startAt="5"/>
            </a:pPr>
            <a:r>
              <a:rPr lang="en" sz="1600">
                <a:solidFill>
                  <a:srgbClr val="00FF00"/>
                </a:solidFill>
              </a:rPr>
              <a:t>Compare efficiency, effectiveness and quality of the different algorithms.</a:t>
            </a:r>
            <a:endParaRPr sz="1600">
              <a:solidFill>
                <a:srgbClr val="00FF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600"/>
              <a:buAutoNum type="arabicPeriod" startAt="5"/>
            </a:pPr>
            <a:r>
              <a:rPr lang="en" sz="1600">
                <a:solidFill>
                  <a:srgbClr val="00FF00"/>
                </a:solidFill>
              </a:rPr>
              <a:t>Consider issues like size of the message, modification of image size and distortion.</a:t>
            </a:r>
            <a:endParaRPr sz="1600">
              <a:solidFill>
                <a:srgbClr val="00FF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600"/>
              <a:buAutoNum type="arabicPeriod" startAt="5"/>
            </a:pPr>
            <a:r>
              <a:rPr lang="en" sz="1600">
                <a:solidFill>
                  <a:srgbClr val="00FF00"/>
                </a:solidFill>
              </a:rPr>
              <a:t>The application allows an embedded image to be sent to a remote user who can recover the original image based on the embedded algorithm.</a:t>
            </a:r>
            <a:endParaRPr sz="1600">
              <a:solidFill>
                <a:srgbClr val="00FF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AutoNum type="arabicPeriod" startAt="5"/>
            </a:pPr>
            <a:r>
              <a:rPr lang="en" sz="1600">
                <a:solidFill>
                  <a:srgbClr val="FF0000"/>
                </a:solidFill>
              </a:rPr>
              <a:t>Investigate hiding images with videos, or hiding videos within videos.</a:t>
            </a:r>
            <a:endParaRPr sz="1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Steganographic Method</a:t>
            </a:r>
            <a:endParaRPr/>
          </a:p>
        </p:txBody>
      </p:sp>
      <p:sp>
        <p:nvSpPr>
          <p:cNvPr id="153" name="Google Shape;153;p16"/>
          <p:cNvSpPr txBox="1"/>
          <p:nvPr>
            <p:ph idx="1" type="body"/>
          </p:nvPr>
        </p:nvSpPr>
        <p:spPr>
          <a:xfrm>
            <a:off x="776800" y="15548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parasite image’s pixel array gets broken down into bits that get planted strategically into the host’s pixel array.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Least Significant Bit as the carrier for the parasite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Step 1: Extract a parasite byte and break it down into bits to feed into 8 different host bytes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Step 2: Correctly change the host bit to the value of the parasite bit without modifying the other 7 bits. More on this in the next slide.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Step 3: Come up with a systematic way to place them into the combined image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Step 4: Find a way to store necessary meta data in the pixel array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Embedding Process Details</a:t>
            </a:r>
            <a:endParaRPr/>
          </a:p>
        </p:txBody>
      </p:sp>
      <p:sp>
        <p:nvSpPr>
          <p:cNvPr id="159" name="Google Shape;159;p17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/>
              <a:t>The process of taking an unknown bit and changing it to a 1 or a 0.</a:t>
            </a:r>
            <a:endParaRPr sz="1600"/>
          </a:p>
        </p:txBody>
      </p:sp>
      <p:sp>
        <p:nvSpPr>
          <p:cNvPr id="160" name="Google Shape;160;p17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1" name="Google Shape;16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2450" y="1567550"/>
            <a:ext cx="3848100" cy="266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Exceptions</a:t>
            </a:r>
            <a:endParaRPr/>
          </a:p>
        </p:txBody>
      </p:sp>
      <p:sp>
        <p:nvSpPr>
          <p:cNvPr id="167" name="Google Shape;167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Picking the right way to display pictures is hard.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Choice between original size of pictures or scaling them to the picture box.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Interaction with zoom function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No scroll wheel zoom (nicer UX)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Limited variability in steganographic methods used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No video implementation</a:t>
            </a:r>
            <a:endParaRPr sz="1600"/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Though it would just be a loop through of all frames, an easy modification to make but slow runtime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Strategies</a:t>
            </a:r>
            <a:endParaRPr/>
          </a:p>
        </p:txBody>
      </p:sp>
      <p:sp>
        <p:nvSpPr>
          <p:cNvPr id="178" name="Google Shape;178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Stack Overflow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Microsoft c# Documentation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In person advising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/>
              <a:t>Stack Overflow again</a:t>
            </a: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Extensions</a:t>
            </a:r>
            <a:endParaRPr/>
          </a:p>
        </p:txBody>
      </p:sp>
      <p:sp>
        <p:nvSpPr>
          <p:cNvPr id="184" name="Google Shape;184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User embedded password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More varied steganographic methods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Implementation of some kind of video handling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Built in file sending functionality</a:t>
            </a: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