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Proxima Nova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ProximaNova-bold.fntdata"/><Relationship Id="rId27" Type="http://schemas.openxmlformats.org/officeDocument/2006/relationships/font" Target="fonts/ProximaNov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roximaNova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ProximaNova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6ce2fdb9a_0_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56ce2fdb9a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6ce2fdb9a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6ce2fdb9a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6ce2fdb9a_0_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6ce2fdb9a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6ce2fdb9a_0_2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6ce2fdb9a_0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6ce2fdb9a_0_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56ce2fdb9a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6ce2fdb9a_0_3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6ce2fdb9a_0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6ce2fdb9a_0_3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56ce2fdb9a_0_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6ce2fdb9a_0_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56ce2fdb9a_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56ce2fdb9a_0_3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56ce2fdb9a_0_3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56ce2fdb9a_0_3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56ce2fdb9a_0_3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56ce2fdb9a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56ce2fdb9a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56ce2fdb9a_0_3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56ce2fdb9a_0_3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56ce2fdb9a_0_3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56ce2fdb9a_0_3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6ce2fdb9a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6ce2fdb9a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6ce2fdb9a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6ce2fdb9a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56ce2fdb9a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56ce2fdb9a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6ce2fdb9a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6ce2fdb9a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6ce2fdb9a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6ce2fdb9a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6ce2fdb9a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6ce2fdb9a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6ce2fdb9a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6ce2fdb9a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Relationship Id="rId4" Type="http://schemas.openxmlformats.org/officeDocument/2006/relationships/image" Target="../media/image17.png"/><Relationship Id="rId10" Type="http://schemas.openxmlformats.org/officeDocument/2006/relationships/image" Target="../media/image14.png"/><Relationship Id="rId9" Type="http://schemas.openxmlformats.org/officeDocument/2006/relationships/image" Target="../media/image19.png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image" Target="../media/image18.png"/><Relationship Id="rId8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Relationship Id="rId4" Type="http://schemas.openxmlformats.org/officeDocument/2006/relationships/image" Target="../media/image23.png"/><Relationship Id="rId5" Type="http://schemas.openxmlformats.org/officeDocument/2006/relationships/image" Target="../media/image25.png"/><Relationship Id="rId6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drive.google.com/file/d/131hmWY48I0aAMKfm7vIqjM0fr0aPFYmo/view" TargetMode="External"/><Relationship Id="rId4" Type="http://schemas.openxmlformats.org/officeDocument/2006/relationships/image" Target="../media/image2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0450" y="373075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Senior Capstone 2019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0450" y="219846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Word Search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 Neville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Save A Game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216000" y="3182400"/>
            <a:ext cx="8616300" cy="138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Text files suck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Tedious</a:t>
            </a:r>
            <a:r>
              <a:rPr lang="en">
                <a:solidFill>
                  <a:srgbClr val="FFFFFF"/>
                </a:solidFill>
              </a:rPr>
              <a:t> 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Maintaining integrity</a:t>
            </a:r>
            <a:endParaRPr>
              <a:solidFill>
                <a:srgbClr val="FFFFFF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</a:pPr>
            <a:r>
              <a:rPr lang="en">
                <a:solidFill>
                  <a:srgbClr val="FFFFFF"/>
                </a:solidFill>
              </a:rPr>
              <a:t>Lack of constraints</a:t>
            </a:r>
            <a:endParaRPr>
              <a:solidFill>
                <a:srgbClr val="FFFFFF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</a:pPr>
            <a:r>
              <a:rPr lang="en">
                <a:solidFill>
                  <a:srgbClr val="FFFFFF"/>
                </a:solidFill>
              </a:rPr>
              <a:t>Inconsistency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000" y="1242776"/>
            <a:ext cx="7056000" cy="185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Take A Hint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9" name="Google Shape;129;p23"/>
          <p:cNvSpPr txBox="1"/>
          <p:nvPr>
            <p:ph idx="1" type="body"/>
          </p:nvPr>
        </p:nvSpPr>
        <p:spPr>
          <a:xfrm>
            <a:off x="4708800" y="1017725"/>
            <a:ext cx="4276800" cy="34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Hints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Valid location</a:t>
            </a:r>
            <a:endParaRPr>
              <a:solidFill>
                <a:srgbClr val="FFFFFF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</a:pPr>
            <a:r>
              <a:rPr lang="en">
                <a:solidFill>
                  <a:srgbClr val="FFFFFF"/>
                </a:solidFill>
              </a:rPr>
              <a:t>Take words left</a:t>
            </a:r>
            <a:endParaRPr>
              <a:solidFill>
                <a:srgbClr val="FFFFFF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</a:pPr>
            <a:r>
              <a:rPr lang="en">
                <a:solidFill>
                  <a:srgbClr val="FFFFFF"/>
                </a:solidFill>
              </a:rPr>
              <a:t>Select random number in range</a:t>
            </a:r>
            <a:endParaRPr>
              <a:solidFill>
                <a:srgbClr val="FFFFFF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</a:pPr>
            <a:r>
              <a:rPr lang="en">
                <a:solidFill>
                  <a:srgbClr val="FFFFFF"/>
                </a:solidFill>
              </a:rPr>
              <a:t>Take x and y data</a:t>
            </a:r>
            <a:endParaRPr>
              <a:solidFill>
                <a:srgbClr val="FFFFFF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</a:pPr>
            <a:r>
              <a:rPr lang="en">
                <a:solidFill>
                  <a:srgbClr val="FFFFFF"/>
                </a:solidFill>
              </a:rPr>
              <a:t>Highlight first position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000" y="1096825"/>
            <a:ext cx="1681974" cy="367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Resume A Game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6" name="Google Shape;136;p24"/>
          <p:cNvSpPr txBox="1"/>
          <p:nvPr>
            <p:ph idx="1" type="body"/>
          </p:nvPr>
        </p:nvSpPr>
        <p:spPr>
          <a:xfrm>
            <a:off x="4708800" y="1017725"/>
            <a:ext cx="4276800" cy="34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Re-formatted home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Decisions made</a:t>
            </a:r>
            <a:endParaRPr>
              <a:solidFill>
                <a:srgbClr val="FFFFFF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</a:pPr>
            <a:r>
              <a:rPr lang="en">
                <a:solidFill>
                  <a:srgbClr val="FFFFFF"/>
                </a:solidFill>
              </a:rPr>
              <a:t>Creating account</a:t>
            </a:r>
            <a:endParaRPr>
              <a:solidFill>
                <a:srgbClr val="FFFFFF"/>
              </a:solidFill>
            </a:endParaRPr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>
                <a:solidFill>
                  <a:srgbClr val="FFFFFF"/>
                </a:solidFill>
              </a:rPr>
              <a:t>Not necessary</a:t>
            </a:r>
            <a:endParaRPr>
              <a:solidFill>
                <a:srgbClr val="FFFFFF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</a:pPr>
            <a:r>
              <a:rPr lang="en">
                <a:solidFill>
                  <a:srgbClr val="FFFFFF"/>
                </a:solidFill>
              </a:rPr>
              <a:t>Signing in</a:t>
            </a:r>
            <a:endParaRPr>
              <a:solidFill>
                <a:srgbClr val="FFFFFF"/>
              </a:solidFill>
            </a:endParaRPr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>
                <a:solidFill>
                  <a:srgbClr val="FFFFFF"/>
                </a:solidFill>
              </a:rPr>
              <a:t>Not longer possible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Resume game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Quite tricky to parse saved data</a:t>
            </a:r>
            <a:endParaRPr>
              <a:solidFill>
                <a:srgbClr val="FFFFFF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</a:pPr>
            <a:r>
              <a:rPr lang="en">
                <a:solidFill>
                  <a:srgbClr val="FFFFFF"/>
                </a:solidFill>
              </a:rPr>
              <a:t>Split( )</a:t>
            </a:r>
            <a:endParaRPr>
              <a:solidFill>
                <a:srgbClr val="FFFFFF"/>
              </a:solidFill>
            </a:endParaRPr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>
                <a:solidFill>
                  <a:srgbClr val="FFFFFF"/>
                </a:solidFill>
              </a:rPr>
              <a:t>Re-create objects</a:t>
            </a:r>
            <a:endParaRPr>
              <a:solidFill>
                <a:srgbClr val="FFFFFF"/>
              </a:solidFill>
            </a:endParaRPr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">
                <a:solidFill>
                  <a:srgbClr val="FFFFFF"/>
                </a:solidFill>
              </a:rPr>
              <a:t>Re-generate game</a:t>
            </a:r>
            <a:endParaRPr>
              <a:solidFill>
                <a:srgbClr val="FFFFFF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</a:pPr>
            <a:r>
              <a:rPr lang="en">
                <a:solidFill>
                  <a:srgbClr val="FFFFFF"/>
                </a:solidFill>
              </a:rPr>
              <a:t>Words Left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Existing issue with highlights...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37" name="Google Shape;13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8725" y="1017738"/>
            <a:ext cx="1723275" cy="3766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600" y="990713"/>
            <a:ext cx="1831355" cy="3820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4"/>
          <p:cNvCxnSpPr>
            <a:stCxn id="138" idx="3"/>
            <a:endCxn id="137" idx="1"/>
          </p:cNvCxnSpPr>
          <p:nvPr/>
        </p:nvCxnSpPr>
        <p:spPr>
          <a:xfrm>
            <a:off x="2026955" y="2901200"/>
            <a:ext cx="821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Fetch A Game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45" name="Google Shape;145;p25"/>
          <p:cNvSpPr txBox="1"/>
          <p:nvPr>
            <p:ph idx="1" type="body"/>
          </p:nvPr>
        </p:nvSpPr>
        <p:spPr>
          <a:xfrm>
            <a:off x="4708800" y="1017725"/>
            <a:ext cx="4276800" cy="34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Import game genres</a:t>
            </a:r>
            <a:endParaRPr>
              <a:solidFill>
                <a:srgbClr val="FFFFFF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oxima Nova"/>
              <a:buChar char="○"/>
            </a:pPr>
            <a:r>
              <a:rPr lang="en">
                <a:solidFill>
                  <a:srgbClr val="FFFFFF"/>
                </a:solidFill>
              </a:rPr>
              <a:t>6 hours is a lot of wasted time</a:t>
            </a:r>
            <a:endParaRPr>
              <a:solidFill>
                <a:srgbClr val="FFFFFF"/>
              </a:solidFill>
            </a:endParaRPr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</a:pPr>
            <a:r>
              <a:rPr lang="en">
                <a:solidFill>
                  <a:srgbClr val="FFFFFF"/>
                </a:solidFill>
              </a:rPr>
              <a:t>Security issues </a:t>
            </a:r>
            <a:endParaRPr>
              <a:solidFill>
                <a:srgbClr val="FFFFFF"/>
              </a:solidFill>
            </a:endParaRPr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</a:pPr>
            <a:r>
              <a:rPr lang="en">
                <a:solidFill>
                  <a:srgbClr val="FFFFFF"/>
                </a:solidFill>
              </a:rPr>
              <a:t>A hero from Stack Overflow</a:t>
            </a:r>
            <a:endParaRPr>
              <a:solidFill>
                <a:srgbClr val="FFFFFF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Fetch a text file of words</a:t>
            </a:r>
            <a:endParaRPr>
              <a:solidFill>
                <a:srgbClr val="FFFFFF"/>
              </a:solidFill>
            </a:endParaRPr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</a:pPr>
            <a:r>
              <a:rPr lang="en">
                <a:solidFill>
                  <a:srgbClr val="FFFFFF"/>
                </a:solidFill>
              </a:rPr>
              <a:t>Re-use code </a:t>
            </a:r>
            <a:endParaRPr>
              <a:solidFill>
                <a:srgbClr val="FFFFFF"/>
              </a:solidFill>
            </a:endParaRPr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</a:pPr>
            <a:r>
              <a:rPr lang="en">
                <a:solidFill>
                  <a:srgbClr val="FFFFFF"/>
                </a:solidFill>
              </a:rPr>
              <a:t>Easily expand genres</a:t>
            </a:r>
            <a:endParaRPr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Existing network issues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46" name="Google Shape;14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8400" y="1017725"/>
            <a:ext cx="1793771" cy="3820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0025" y="147675"/>
            <a:ext cx="6515574" cy="373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25"/>
          <p:cNvCxnSpPr/>
          <p:nvPr/>
        </p:nvCxnSpPr>
        <p:spPr>
          <a:xfrm rot="10800000">
            <a:off x="8438825" y="633600"/>
            <a:ext cx="14400" cy="138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9" name="Google Shape;149;p25"/>
          <p:cNvCxnSpPr/>
          <p:nvPr/>
        </p:nvCxnSpPr>
        <p:spPr>
          <a:xfrm flipH="1" rot="10800000">
            <a:off x="8366825" y="2016000"/>
            <a:ext cx="72000" cy="14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Get One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55" name="Google Shape;155;p26"/>
          <p:cNvSpPr txBox="1"/>
          <p:nvPr>
            <p:ph idx="1" type="body"/>
          </p:nvPr>
        </p:nvSpPr>
        <p:spPr>
          <a:xfrm>
            <a:off x="4708800" y="1017725"/>
            <a:ext cx="4276800" cy="34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Import game genres</a:t>
            </a:r>
            <a:endParaRPr>
              <a:solidFill>
                <a:srgbClr val="FFFFFF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oxima Nova"/>
              <a:buChar char="○"/>
            </a:pPr>
            <a:r>
              <a:rPr lang="en">
                <a:solidFill>
                  <a:srgbClr val="FFFFFF"/>
                </a:solidFill>
              </a:rPr>
              <a:t>6 hours is a lot of wasted time</a:t>
            </a:r>
            <a:endParaRPr>
              <a:solidFill>
                <a:srgbClr val="FFFFFF"/>
              </a:solidFill>
            </a:endParaRPr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</a:pPr>
            <a:r>
              <a:rPr lang="en">
                <a:solidFill>
                  <a:srgbClr val="FFFFFF"/>
                </a:solidFill>
              </a:rPr>
              <a:t>Security issues </a:t>
            </a:r>
            <a:endParaRPr>
              <a:solidFill>
                <a:srgbClr val="FFFFFF"/>
              </a:solidFill>
            </a:endParaRPr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</a:pPr>
            <a:r>
              <a:rPr lang="en">
                <a:solidFill>
                  <a:srgbClr val="FFFFFF"/>
                </a:solidFill>
              </a:rPr>
              <a:t>A hero from Stack Overflow</a:t>
            </a:r>
            <a:endParaRPr>
              <a:solidFill>
                <a:srgbClr val="FFFFFF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Fetch a text file of words</a:t>
            </a:r>
            <a:endParaRPr>
              <a:solidFill>
                <a:srgbClr val="FFFFFF"/>
              </a:solidFill>
            </a:endParaRPr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</a:pPr>
            <a:r>
              <a:rPr lang="en">
                <a:solidFill>
                  <a:srgbClr val="FFFFFF"/>
                </a:solidFill>
              </a:rPr>
              <a:t>Re-use code </a:t>
            </a:r>
            <a:endParaRPr>
              <a:solidFill>
                <a:srgbClr val="FFFFFF"/>
              </a:solidFill>
            </a:endParaRPr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</a:pPr>
            <a:r>
              <a:rPr lang="en">
                <a:solidFill>
                  <a:srgbClr val="FFFFFF"/>
                </a:solidFill>
              </a:rPr>
              <a:t>Easily expand genres</a:t>
            </a:r>
            <a:endParaRPr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Existing network issues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56" name="Google Shape;15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8400" y="1017725"/>
            <a:ext cx="1793771" cy="3820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0025" y="147675"/>
            <a:ext cx="6515574" cy="373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8" name="Google Shape;158;p26"/>
          <p:cNvCxnSpPr/>
          <p:nvPr/>
        </p:nvCxnSpPr>
        <p:spPr>
          <a:xfrm rot="10800000">
            <a:off x="8438825" y="633600"/>
            <a:ext cx="14400" cy="138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9" name="Google Shape;159;p26"/>
          <p:cNvCxnSpPr/>
          <p:nvPr/>
        </p:nvCxnSpPr>
        <p:spPr>
          <a:xfrm flipH="1" rot="10800000">
            <a:off x="8366825" y="2016000"/>
            <a:ext cx="72000" cy="14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399" y="1037453"/>
            <a:ext cx="1093112" cy="2320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3900" y="99075"/>
            <a:ext cx="633401" cy="1356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12000" y="100925"/>
            <a:ext cx="633400" cy="1352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02901" y="1001741"/>
            <a:ext cx="1093099" cy="2325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33900" y="1492484"/>
            <a:ext cx="633399" cy="1343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33900" y="2873550"/>
            <a:ext cx="633401" cy="1375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112002" y="2875048"/>
            <a:ext cx="633401" cy="1372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845495" y="3651000"/>
            <a:ext cx="633400" cy="13689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2" name="Google Shape;172;p27"/>
          <p:cNvCxnSpPr/>
          <p:nvPr/>
        </p:nvCxnSpPr>
        <p:spPr>
          <a:xfrm>
            <a:off x="1123625" y="2174400"/>
            <a:ext cx="0" cy="239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3" name="Google Shape;173;p27"/>
          <p:cNvCxnSpPr/>
          <p:nvPr/>
        </p:nvCxnSpPr>
        <p:spPr>
          <a:xfrm>
            <a:off x="1123625" y="4593600"/>
            <a:ext cx="4694400" cy="57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4" name="Google Shape;174;p27"/>
          <p:cNvCxnSpPr>
            <a:endCxn id="169" idx="1"/>
          </p:cNvCxnSpPr>
          <p:nvPr/>
        </p:nvCxnSpPr>
        <p:spPr>
          <a:xfrm>
            <a:off x="1138000" y="1958347"/>
            <a:ext cx="1695900" cy="1602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5" name="Google Shape;175;p27"/>
          <p:cNvCxnSpPr>
            <a:endCxn id="168" idx="1"/>
          </p:cNvCxnSpPr>
          <p:nvPr/>
        </p:nvCxnSpPr>
        <p:spPr>
          <a:xfrm>
            <a:off x="1094800" y="1785739"/>
            <a:ext cx="1739100" cy="37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6" name="Google Shape;176;p27"/>
          <p:cNvCxnSpPr>
            <a:endCxn id="165" idx="1"/>
          </p:cNvCxnSpPr>
          <p:nvPr/>
        </p:nvCxnSpPr>
        <p:spPr>
          <a:xfrm flipH="1" rot="10800000">
            <a:off x="1138000" y="777100"/>
            <a:ext cx="1695900" cy="82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7" name="Google Shape;177;p27"/>
          <p:cNvCxnSpPr>
            <a:stCxn id="165" idx="3"/>
            <a:endCxn id="166" idx="1"/>
          </p:cNvCxnSpPr>
          <p:nvPr/>
        </p:nvCxnSpPr>
        <p:spPr>
          <a:xfrm>
            <a:off x="3467300" y="777100"/>
            <a:ext cx="644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8" name="Google Shape;178;p27"/>
          <p:cNvCxnSpPr>
            <a:stCxn id="168" idx="3"/>
            <a:endCxn id="167" idx="1"/>
          </p:cNvCxnSpPr>
          <p:nvPr/>
        </p:nvCxnSpPr>
        <p:spPr>
          <a:xfrm>
            <a:off x="3467299" y="2164339"/>
            <a:ext cx="4235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9" name="Google Shape;179;p27"/>
          <p:cNvCxnSpPr>
            <a:stCxn id="169" idx="3"/>
            <a:endCxn id="170" idx="1"/>
          </p:cNvCxnSpPr>
          <p:nvPr/>
        </p:nvCxnSpPr>
        <p:spPr>
          <a:xfrm>
            <a:off x="3467301" y="3561247"/>
            <a:ext cx="644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0" name="Google Shape;180;p27"/>
          <p:cNvCxnSpPr>
            <a:stCxn id="166" idx="3"/>
            <a:endCxn id="167" idx="1"/>
          </p:cNvCxnSpPr>
          <p:nvPr/>
        </p:nvCxnSpPr>
        <p:spPr>
          <a:xfrm>
            <a:off x="4745400" y="777095"/>
            <a:ext cx="2957400" cy="138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1" name="Google Shape;181;p27"/>
          <p:cNvCxnSpPr>
            <a:stCxn id="170" idx="3"/>
            <a:endCxn id="167" idx="1"/>
          </p:cNvCxnSpPr>
          <p:nvPr/>
        </p:nvCxnSpPr>
        <p:spPr>
          <a:xfrm flipH="1" rot="10800000">
            <a:off x="4745403" y="2164444"/>
            <a:ext cx="2957400" cy="139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2" name="Google Shape;182;p27"/>
          <p:cNvCxnSpPr>
            <a:stCxn id="171" idx="3"/>
            <a:endCxn id="167" idx="1"/>
          </p:cNvCxnSpPr>
          <p:nvPr/>
        </p:nvCxnSpPr>
        <p:spPr>
          <a:xfrm flipH="1" rot="10800000">
            <a:off x="6478895" y="2164350"/>
            <a:ext cx="1224000" cy="217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3" name="Google Shape;183;p27"/>
          <p:cNvCxnSpPr/>
          <p:nvPr/>
        </p:nvCxnSpPr>
        <p:spPr>
          <a:xfrm>
            <a:off x="8222825" y="2865600"/>
            <a:ext cx="14400" cy="2145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4" name="Google Shape;184;p27"/>
          <p:cNvCxnSpPr/>
          <p:nvPr/>
        </p:nvCxnSpPr>
        <p:spPr>
          <a:xfrm rot="10800000">
            <a:off x="893225" y="5025600"/>
            <a:ext cx="7344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5" name="Google Shape;185;p27"/>
          <p:cNvCxnSpPr>
            <a:endCxn id="164" idx="2"/>
          </p:cNvCxnSpPr>
          <p:nvPr/>
        </p:nvCxnSpPr>
        <p:spPr>
          <a:xfrm flipH="1" rot="10800000">
            <a:off x="893155" y="3358279"/>
            <a:ext cx="1800" cy="169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6" name="Google Shape;186;p27"/>
          <p:cNvSpPr txBox="1"/>
          <p:nvPr/>
        </p:nvSpPr>
        <p:spPr>
          <a:xfrm>
            <a:off x="202025" y="115200"/>
            <a:ext cx="14544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Flow</a:t>
            </a:r>
            <a:endParaRPr b="1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Exceptions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92" name="Google Shape;192;p28"/>
          <p:cNvSpPr txBox="1"/>
          <p:nvPr>
            <p:ph idx="1" type="body"/>
          </p:nvPr>
        </p:nvSpPr>
        <p:spPr>
          <a:xfrm>
            <a:off x="311700" y="1147325"/>
            <a:ext cx="7493400" cy="34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Quick game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Works well about 98% of the time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Still haven’t found the solution…</a:t>
            </a:r>
            <a:endParaRPr>
              <a:solidFill>
                <a:srgbClr val="FFFFFF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</a:pPr>
            <a:r>
              <a:rPr lang="en">
                <a:solidFill>
                  <a:srgbClr val="FFFFFF"/>
                </a:solidFill>
              </a:rPr>
              <a:t>It’s a null reference exception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Create a game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Uses the same code as quick game</a:t>
            </a:r>
            <a:endParaRPr>
              <a:solidFill>
                <a:srgbClr val="FFFFFF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</a:pPr>
            <a:r>
              <a:rPr lang="en">
                <a:solidFill>
                  <a:srgbClr val="FFFFFF"/>
                </a:solidFill>
              </a:rPr>
              <a:t>Same problem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Resume a game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Uses the same code as create</a:t>
            </a:r>
            <a:endParaRPr>
              <a:solidFill>
                <a:srgbClr val="FFFFFF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</a:pPr>
            <a:r>
              <a:rPr lang="en">
                <a:solidFill>
                  <a:srgbClr val="FFFFFF"/>
                </a:solidFill>
              </a:rPr>
              <a:t>Same problem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Also</a:t>
            </a:r>
            <a:endParaRPr>
              <a:solidFill>
                <a:srgbClr val="FFFFFF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</a:pPr>
            <a:r>
              <a:rPr lang="en">
                <a:solidFill>
                  <a:srgbClr val="FFFFFF"/>
                </a:solidFill>
              </a:rPr>
              <a:t>Unable to re-highlight words found until after a click</a:t>
            </a:r>
            <a:endParaRPr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Methods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98" name="Google Shape;198;p29"/>
          <p:cNvSpPr txBox="1"/>
          <p:nvPr>
            <p:ph idx="1" type="body"/>
          </p:nvPr>
        </p:nvSpPr>
        <p:spPr>
          <a:xfrm>
            <a:off x="311700" y="1132925"/>
            <a:ext cx="7493400" cy="34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For Loops</a:t>
            </a:r>
            <a:endParaRPr>
              <a:solidFill>
                <a:srgbClr val="FFFFFF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In 9 Java files, I used 47</a:t>
            </a:r>
            <a:endParaRPr>
              <a:solidFill>
                <a:srgbClr val="FFFFFF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Arrays</a:t>
            </a:r>
            <a:endParaRPr>
              <a:solidFill>
                <a:srgbClr val="FFFFFF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Essential to grids</a:t>
            </a:r>
            <a:endParaRPr>
              <a:solidFill>
                <a:srgbClr val="FFFFFF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Conversions between 1D and 2D</a:t>
            </a:r>
            <a:endParaRPr>
              <a:solidFill>
                <a:srgbClr val="FFFFFF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Other Objects/Classes</a:t>
            </a:r>
            <a:endParaRPr>
              <a:solidFill>
                <a:srgbClr val="FFFFFF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Game</a:t>
            </a:r>
            <a:endParaRPr>
              <a:solidFill>
                <a:srgbClr val="FFFFFF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All words objects</a:t>
            </a:r>
            <a:endParaRPr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Experiments included </a:t>
            </a:r>
            <a:endParaRPr>
              <a:solidFill>
                <a:srgbClr val="FFFFFF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Testing UI to see back-end effect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Image result for for loop" id="199" name="Google Shape;19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0875" y="445025"/>
            <a:ext cx="1818150" cy="2441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arrays" id="200" name="Google Shape;20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1775" y="3006679"/>
            <a:ext cx="4077250" cy="1455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java objects" id="201" name="Google Shape;201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31775" y="1621225"/>
            <a:ext cx="2140400" cy="1265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ui test" id="202" name="Google Shape;202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49450" y="235775"/>
            <a:ext cx="1265525" cy="126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Demo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08" name="Google Shape;208;p30" title="CompleteAppVideo.webm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5025" y="364550"/>
            <a:ext cx="5885875" cy="44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Learning and Development Process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14" name="Google Shape;214;p31"/>
          <p:cNvSpPr txBox="1"/>
          <p:nvPr>
            <p:ph idx="1" type="body"/>
          </p:nvPr>
        </p:nvSpPr>
        <p:spPr>
          <a:xfrm>
            <a:off x="311700" y="1147325"/>
            <a:ext cx="7493400" cy="34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Strategies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Stack Overflow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YouTube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Dr. McVey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Dr. Pankratz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Classmates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Project Description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330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Starting Point: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No Java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No XML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Opened AS one time</a:t>
            </a:r>
            <a:endParaRPr>
              <a:solidFill>
                <a:srgbClr val="FFFFFF"/>
              </a:solidFill>
            </a:endParaRPr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</a:rPr>
              <a:t>			So with that</a:t>
            </a:r>
            <a:r>
              <a:rPr lang="en">
                <a:solidFill>
                  <a:srgbClr val="FFFFFF"/>
                </a:solidFill>
              </a:rPr>
              <a:t>...</a:t>
            </a:r>
            <a:r>
              <a:rPr lang="en">
                <a:solidFill>
                  <a:srgbClr val="FFFFFF"/>
                </a:solidFill>
              </a:rPr>
              <a:t>.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8824" y="370912"/>
            <a:ext cx="5006501" cy="440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Extensions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20" name="Google Shape;220;p32"/>
          <p:cNvSpPr txBox="1"/>
          <p:nvPr>
            <p:ph idx="1" type="body"/>
          </p:nvPr>
        </p:nvSpPr>
        <p:spPr>
          <a:xfrm>
            <a:off x="311700" y="1147325"/>
            <a:ext cx="7493400" cy="34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Make it a bit prettier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That victory screen is just sad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Click and drag for words selection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It might be more intuitive than plain taps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Add a multiplayer option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People like to compete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Accounts and shared games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Save your created games automatically so anyone can play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Make sure it can be played on many different device sizes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Current state, it doesn’t scale to smaller screens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3"/>
          <p:cNvSpPr txBox="1"/>
          <p:nvPr>
            <p:ph type="title"/>
          </p:nvPr>
        </p:nvSpPr>
        <p:spPr>
          <a:xfrm>
            <a:off x="311700" y="2285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Questions?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 Bit Too Ambitious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4572000" y="1141825"/>
            <a:ext cx="4260300" cy="342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Actually starting from scratch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Rollercoaster</a:t>
            </a:r>
            <a:endParaRPr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Goals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I set a lot of them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Several were achieved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Many were not...</a:t>
            </a:r>
            <a:endParaRPr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650" y="1141825"/>
            <a:ext cx="2903475" cy="3820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Baby Steps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4334400" y="1152475"/>
            <a:ext cx="44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How to make a button open an activity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Videos</a:t>
            </a:r>
            <a:endParaRPr>
              <a:solidFill>
                <a:srgbClr val="FFFFFF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</a:pPr>
            <a:r>
              <a:rPr lang="en">
                <a:solidFill>
                  <a:srgbClr val="FFFFFF"/>
                </a:solidFill>
              </a:rPr>
              <a:t>The best way to start from nothing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3951599" cy="266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Bump In The Road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4334400" y="1152475"/>
            <a:ext cx="44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All was going well…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A week in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Losing everything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Git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Lesson learned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No more problems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800" y="1152475"/>
            <a:ext cx="3102000" cy="315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Recovery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5112000" y="1185750"/>
            <a:ext cx="3877800" cy="27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A quick recovery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Getting the board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The algorithm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Words in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Testing locations x1000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Save them if OK</a:t>
            </a:r>
            <a:endParaRPr>
              <a:solidFill>
                <a:srgbClr val="FFFFFF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</a:pPr>
            <a:r>
              <a:rPr lang="en">
                <a:solidFill>
                  <a:srgbClr val="FFFFFF"/>
                </a:solidFill>
              </a:rPr>
              <a:t>Words and location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Place on board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Fill empty spaces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Add them to the list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4497899" cy="27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Progress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4334400" y="1152475"/>
            <a:ext cx="44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User Input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Array conversion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Highlight locations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8743" y="1152475"/>
            <a:ext cx="1705457" cy="368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More...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4334400" y="1152475"/>
            <a:ext cx="44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User input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Highlight Words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3200" y="1152475"/>
            <a:ext cx="1766300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Create A Game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4334400" y="1152475"/>
            <a:ext cx="44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Create your own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Enter 10 words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Start next activity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Re-using code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Passes words to the same service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Generates similarly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9600" y="1152475"/>
            <a:ext cx="1820609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