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1" r:id="rId9"/>
    <p:sldId id="266" r:id="rId10"/>
    <p:sldId id="270" r:id="rId11"/>
    <p:sldId id="267" r:id="rId12"/>
    <p:sldId id="271" r:id="rId13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9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C8C28F-0ADA-4E75-B174-EA07BEE1F620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1C6A843-DC43-4CDB-B936-BB70093E08FC}">
      <dgm:prSet phldrT="[Text]"/>
      <dgm:spPr/>
      <dgm:t>
        <a:bodyPr/>
        <a:lstStyle/>
        <a:p>
          <a:r>
            <a:rPr lang="en-US" dirty="0"/>
            <a:t>First Thoughts</a:t>
          </a:r>
        </a:p>
      </dgm:t>
    </dgm:pt>
    <dgm:pt modelId="{0986EBB6-C663-4E12-A99C-5C9049932731}" type="parTrans" cxnId="{656A5D60-AC68-42AA-AEF5-E3B65FFD965E}">
      <dgm:prSet/>
      <dgm:spPr/>
      <dgm:t>
        <a:bodyPr/>
        <a:lstStyle/>
        <a:p>
          <a:endParaRPr lang="en-US"/>
        </a:p>
      </dgm:t>
    </dgm:pt>
    <dgm:pt modelId="{FC202721-6874-4097-8FE6-7A29A3691BB1}" type="sibTrans" cxnId="{656A5D60-AC68-42AA-AEF5-E3B65FFD965E}">
      <dgm:prSet/>
      <dgm:spPr/>
      <dgm:t>
        <a:bodyPr/>
        <a:lstStyle/>
        <a:p>
          <a:endParaRPr lang="en-US"/>
        </a:p>
      </dgm:t>
    </dgm:pt>
    <dgm:pt modelId="{DE7CF221-A533-46F2-8374-C69BD4820747}">
      <dgm:prSet phldrT="[Text]"/>
      <dgm:spPr/>
      <dgm:t>
        <a:bodyPr/>
        <a:lstStyle/>
        <a:p>
          <a:r>
            <a:rPr lang="en-US" dirty="0"/>
            <a:t>Framework</a:t>
          </a:r>
        </a:p>
      </dgm:t>
    </dgm:pt>
    <dgm:pt modelId="{574C3B2F-C6C9-4752-B0D8-DA9194CBCB77}" type="parTrans" cxnId="{038F5AF6-C0C5-43CE-B5AA-7291A8538A55}">
      <dgm:prSet/>
      <dgm:spPr/>
      <dgm:t>
        <a:bodyPr/>
        <a:lstStyle/>
        <a:p>
          <a:endParaRPr lang="en-US"/>
        </a:p>
      </dgm:t>
    </dgm:pt>
    <dgm:pt modelId="{F1DECFD8-0F58-4A40-AA23-3EA1316FC900}" type="sibTrans" cxnId="{038F5AF6-C0C5-43CE-B5AA-7291A8538A55}">
      <dgm:prSet/>
      <dgm:spPr/>
      <dgm:t>
        <a:bodyPr/>
        <a:lstStyle/>
        <a:p>
          <a:endParaRPr lang="en-US"/>
        </a:p>
      </dgm:t>
    </dgm:pt>
    <dgm:pt modelId="{A072916D-AA62-4154-9C15-17EF31455804}">
      <dgm:prSet phldrT="[Text]"/>
      <dgm:spPr/>
      <dgm:t>
        <a:bodyPr/>
        <a:lstStyle/>
        <a:p>
          <a:r>
            <a:rPr lang="en-US" dirty="0"/>
            <a:t>Sample Projects</a:t>
          </a:r>
        </a:p>
      </dgm:t>
    </dgm:pt>
    <dgm:pt modelId="{C4FBD8F6-AD9A-4D0D-AE20-942557CB79C6}" type="parTrans" cxnId="{432321EA-EEB9-4640-B696-D47798E8A307}">
      <dgm:prSet/>
      <dgm:spPr/>
      <dgm:t>
        <a:bodyPr/>
        <a:lstStyle/>
        <a:p>
          <a:endParaRPr lang="en-US"/>
        </a:p>
      </dgm:t>
    </dgm:pt>
    <dgm:pt modelId="{429F23DB-FF6C-4879-9686-E8B598338FB1}" type="sibTrans" cxnId="{432321EA-EEB9-4640-B696-D47798E8A307}">
      <dgm:prSet/>
      <dgm:spPr/>
      <dgm:t>
        <a:bodyPr/>
        <a:lstStyle/>
        <a:p>
          <a:endParaRPr lang="en-US"/>
        </a:p>
      </dgm:t>
    </dgm:pt>
    <dgm:pt modelId="{01ACDDB5-8BE7-406E-89F6-720478D0F9B5}">
      <dgm:prSet phldrT="[Text]"/>
      <dgm:spPr/>
      <dgm:t>
        <a:bodyPr/>
        <a:lstStyle/>
        <a:p>
          <a:r>
            <a:rPr lang="en-US" dirty="0"/>
            <a:t>Django (Python) vs. node.js (</a:t>
          </a:r>
          <a:r>
            <a:rPr lang="en-US" dirty="0" err="1"/>
            <a:t>Javascript</a:t>
          </a:r>
          <a:r>
            <a:rPr lang="en-US" dirty="0"/>
            <a:t>)</a:t>
          </a:r>
        </a:p>
      </dgm:t>
    </dgm:pt>
    <dgm:pt modelId="{472371EE-13B1-4223-8070-04D078BB74A1}" type="parTrans" cxnId="{FE07F169-B958-433B-9643-1EEC4A516BB7}">
      <dgm:prSet/>
      <dgm:spPr/>
      <dgm:t>
        <a:bodyPr/>
        <a:lstStyle/>
        <a:p>
          <a:endParaRPr lang="en-US"/>
        </a:p>
      </dgm:t>
    </dgm:pt>
    <dgm:pt modelId="{62444CCC-F321-473D-B092-68D212736934}" type="sibTrans" cxnId="{FE07F169-B958-433B-9643-1EEC4A516BB7}">
      <dgm:prSet/>
      <dgm:spPr/>
      <dgm:t>
        <a:bodyPr/>
        <a:lstStyle/>
        <a:p>
          <a:endParaRPr lang="en-US"/>
        </a:p>
      </dgm:t>
    </dgm:pt>
    <dgm:pt modelId="{0113BD91-F6DD-4A22-8D64-D7538052F1E9}">
      <dgm:prSet phldrT="[Text]"/>
      <dgm:spPr/>
      <dgm:t>
        <a:bodyPr/>
        <a:lstStyle/>
        <a:p>
          <a:r>
            <a:rPr lang="en-US" dirty="0"/>
            <a:t>Making the puzzle on the backend vs. frontend</a:t>
          </a:r>
        </a:p>
      </dgm:t>
    </dgm:pt>
    <dgm:pt modelId="{DD550B8C-9893-45E5-9437-0232F6CBB816}" type="parTrans" cxnId="{E3FC3D5B-4A41-4D8F-B7F4-228D4A7F939E}">
      <dgm:prSet/>
      <dgm:spPr/>
      <dgm:t>
        <a:bodyPr/>
        <a:lstStyle/>
        <a:p>
          <a:endParaRPr lang="en-US"/>
        </a:p>
      </dgm:t>
    </dgm:pt>
    <dgm:pt modelId="{8EA96479-3DCB-4305-BD35-914E59D3A393}" type="sibTrans" cxnId="{E3FC3D5B-4A41-4D8F-B7F4-228D4A7F939E}">
      <dgm:prSet/>
      <dgm:spPr/>
      <dgm:t>
        <a:bodyPr/>
        <a:lstStyle/>
        <a:p>
          <a:endParaRPr lang="en-US"/>
        </a:p>
      </dgm:t>
    </dgm:pt>
    <dgm:pt modelId="{6017CD57-94AB-48A1-8390-86DD576EA174}">
      <dgm:prSet phldrT="[Text]"/>
      <dgm:spPr/>
      <dgm:t>
        <a:bodyPr/>
        <a:lstStyle/>
        <a:p>
          <a:r>
            <a:rPr lang="en-US" dirty="0"/>
            <a:t>Final Implementation</a:t>
          </a:r>
        </a:p>
      </dgm:t>
    </dgm:pt>
    <dgm:pt modelId="{D175DD04-CCC6-4F85-AC17-0204A5A9490F}" type="parTrans" cxnId="{7C3174B2-7945-495B-A38B-26C668F133B9}">
      <dgm:prSet/>
      <dgm:spPr/>
      <dgm:t>
        <a:bodyPr/>
        <a:lstStyle/>
        <a:p>
          <a:endParaRPr lang="en-US"/>
        </a:p>
      </dgm:t>
    </dgm:pt>
    <dgm:pt modelId="{DB10D1FF-4555-405A-811A-DD21F2534125}" type="sibTrans" cxnId="{7C3174B2-7945-495B-A38B-26C668F133B9}">
      <dgm:prSet/>
      <dgm:spPr/>
      <dgm:t>
        <a:bodyPr/>
        <a:lstStyle/>
        <a:p>
          <a:endParaRPr lang="en-US"/>
        </a:p>
      </dgm:t>
    </dgm:pt>
    <dgm:pt modelId="{7F085DA1-A245-4D26-9019-FFD14D7DD37A}">
      <dgm:prSet phldrT="[Text]"/>
      <dgm:spPr/>
      <dgm:t>
        <a:bodyPr/>
        <a:lstStyle/>
        <a:p>
          <a:r>
            <a:rPr lang="en-US" dirty="0"/>
            <a:t>Node.js web application</a:t>
          </a:r>
        </a:p>
      </dgm:t>
    </dgm:pt>
    <dgm:pt modelId="{17A185B4-BA8A-43FB-B5BD-E6A1B6EC4E54}" type="parTrans" cxnId="{91CF9132-4796-4094-8CB2-929A59E13F48}">
      <dgm:prSet/>
      <dgm:spPr/>
      <dgm:t>
        <a:bodyPr/>
        <a:lstStyle/>
        <a:p>
          <a:endParaRPr lang="en-US"/>
        </a:p>
      </dgm:t>
    </dgm:pt>
    <dgm:pt modelId="{D910D873-F288-4256-A40B-F1300D3D7607}" type="sibTrans" cxnId="{91CF9132-4796-4094-8CB2-929A59E13F48}">
      <dgm:prSet/>
      <dgm:spPr/>
      <dgm:t>
        <a:bodyPr/>
        <a:lstStyle/>
        <a:p>
          <a:endParaRPr lang="en-US"/>
        </a:p>
      </dgm:t>
    </dgm:pt>
    <dgm:pt modelId="{7937A91E-E7B3-45EB-B881-00B417E8BD36}">
      <dgm:prSet phldrT="[Text]"/>
      <dgm:spPr/>
      <dgm:t>
        <a:bodyPr/>
        <a:lstStyle/>
        <a:p>
          <a:r>
            <a:rPr lang="en-US" dirty="0"/>
            <a:t>Web app</a:t>
          </a:r>
        </a:p>
      </dgm:t>
    </dgm:pt>
    <dgm:pt modelId="{C7C98F84-8F0F-4575-A93B-34BC00EE7F3D}" type="parTrans" cxnId="{23A87DAE-CDBD-472C-BB14-EFB9D21EB1D4}">
      <dgm:prSet/>
      <dgm:spPr/>
      <dgm:t>
        <a:bodyPr/>
        <a:lstStyle/>
        <a:p>
          <a:endParaRPr lang="en-US"/>
        </a:p>
      </dgm:t>
    </dgm:pt>
    <dgm:pt modelId="{6151D7EE-4626-403F-82C0-7000378A58B2}" type="sibTrans" cxnId="{23A87DAE-CDBD-472C-BB14-EFB9D21EB1D4}">
      <dgm:prSet/>
      <dgm:spPr/>
      <dgm:t>
        <a:bodyPr/>
        <a:lstStyle/>
        <a:p>
          <a:endParaRPr lang="en-US"/>
        </a:p>
      </dgm:t>
    </dgm:pt>
    <dgm:pt modelId="{88BC8DB3-E4B4-4C15-A99B-62AD9CF55AA9}">
      <dgm:prSet phldrT="[Text]"/>
      <dgm:spPr/>
      <dgm:t>
        <a:bodyPr/>
        <a:lstStyle/>
        <a:p>
          <a:r>
            <a:rPr lang="en-US" dirty="0"/>
            <a:t>Use a canvas or other tool – dependent on framework/language I decided</a:t>
          </a:r>
        </a:p>
      </dgm:t>
    </dgm:pt>
    <dgm:pt modelId="{F57E59EA-DC1F-4171-A890-E82140C4679C}" type="parTrans" cxnId="{C6CD6C2B-65C7-4A31-9277-7D718F1C7CD3}">
      <dgm:prSet/>
      <dgm:spPr/>
      <dgm:t>
        <a:bodyPr/>
        <a:lstStyle/>
        <a:p>
          <a:endParaRPr lang="en-US"/>
        </a:p>
      </dgm:t>
    </dgm:pt>
    <dgm:pt modelId="{63983229-9F3B-4225-B745-6B3A81D5C29E}" type="sibTrans" cxnId="{C6CD6C2B-65C7-4A31-9277-7D718F1C7CD3}">
      <dgm:prSet/>
      <dgm:spPr/>
      <dgm:t>
        <a:bodyPr/>
        <a:lstStyle/>
        <a:p>
          <a:endParaRPr lang="en-US"/>
        </a:p>
      </dgm:t>
    </dgm:pt>
    <dgm:pt modelId="{7C69AC5F-6B2E-450F-B41E-844C93FE4BB8}">
      <dgm:prSet phldrT="[Text]"/>
      <dgm:spPr/>
      <dgm:t>
        <a:bodyPr/>
        <a:lstStyle/>
        <a:p>
          <a:r>
            <a:rPr lang="en-US" dirty="0"/>
            <a:t>No use of canvas library, handled with built-in </a:t>
          </a:r>
          <a:r>
            <a:rPr lang="en-US" dirty="0" err="1"/>
            <a:t>Javascript</a:t>
          </a:r>
          <a:r>
            <a:rPr lang="en-US" dirty="0"/>
            <a:t>/canvas methods</a:t>
          </a:r>
        </a:p>
      </dgm:t>
    </dgm:pt>
    <dgm:pt modelId="{6B56167A-C03B-4DC3-A7F9-9F71E1C9E87A}" type="parTrans" cxnId="{F1DB1A70-9FD8-41CF-8021-096F438B08E1}">
      <dgm:prSet/>
      <dgm:spPr/>
      <dgm:t>
        <a:bodyPr/>
        <a:lstStyle/>
        <a:p>
          <a:endParaRPr lang="en-US"/>
        </a:p>
      </dgm:t>
    </dgm:pt>
    <dgm:pt modelId="{53D95C5D-8611-4B96-83E0-F42220F6AA4F}" type="sibTrans" cxnId="{F1DB1A70-9FD8-41CF-8021-096F438B08E1}">
      <dgm:prSet/>
      <dgm:spPr/>
      <dgm:t>
        <a:bodyPr/>
        <a:lstStyle/>
        <a:p>
          <a:endParaRPr lang="en-US"/>
        </a:p>
      </dgm:t>
    </dgm:pt>
    <dgm:pt modelId="{1D8CBE74-F272-4C6B-86C8-A983FF755C48}">
      <dgm:prSet phldrT="[Text]"/>
      <dgm:spPr/>
      <dgm:t>
        <a:bodyPr/>
        <a:lstStyle/>
        <a:p>
          <a:r>
            <a:rPr lang="en-US" dirty="0"/>
            <a:t>Fabric.js and other canvas rendering libraries</a:t>
          </a:r>
        </a:p>
      </dgm:t>
    </dgm:pt>
    <dgm:pt modelId="{174A78CD-3823-428D-BEB5-391366DB8C7D}" type="parTrans" cxnId="{6761BABB-77DC-4962-BC29-DD7FC4371285}">
      <dgm:prSet/>
      <dgm:spPr/>
      <dgm:t>
        <a:bodyPr/>
        <a:lstStyle/>
        <a:p>
          <a:endParaRPr lang="en-US"/>
        </a:p>
      </dgm:t>
    </dgm:pt>
    <dgm:pt modelId="{9185D495-75BD-4D94-8DEB-DBE260F555DB}" type="sibTrans" cxnId="{6761BABB-77DC-4962-BC29-DD7FC4371285}">
      <dgm:prSet/>
      <dgm:spPr/>
      <dgm:t>
        <a:bodyPr/>
        <a:lstStyle/>
        <a:p>
          <a:endParaRPr lang="en-US"/>
        </a:p>
      </dgm:t>
    </dgm:pt>
    <dgm:pt modelId="{50A2724F-2C65-404D-BBDC-997055B7C937}" type="pres">
      <dgm:prSet presAssocID="{A5C8C28F-0ADA-4E75-B174-EA07BEE1F620}" presName="linearFlow" presStyleCnt="0">
        <dgm:presLayoutVars>
          <dgm:dir/>
          <dgm:animLvl val="lvl"/>
          <dgm:resizeHandles val="exact"/>
        </dgm:presLayoutVars>
      </dgm:prSet>
      <dgm:spPr/>
    </dgm:pt>
    <dgm:pt modelId="{8989866C-7EC2-4D44-883A-87558BB756B4}" type="pres">
      <dgm:prSet presAssocID="{F1C6A843-DC43-4CDB-B936-BB70093E08FC}" presName="composite" presStyleCnt="0"/>
      <dgm:spPr/>
    </dgm:pt>
    <dgm:pt modelId="{AB576803-9269-40F0-9B7E-65B79C6FA02B}" type="pres">
      <dgm:prSet presAssocID="{F1C6A843-DC43-4CDB-B936-BB70093E08F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253114A-E1FA-417F-9D8F-F3E53BE10F48}" type="pres">
      <dgm:prSet presAssocID="{F1C6A843-DC43-4CDB-B936-BB70093E08FC}" presName="descendantText" presStyleLbl="alignAcc1" presStyleIdx="0" presStyleCnt="3">
        <dgm:presLayoutVars>
          <dgm:bulletEnabled val="1"/>
        </dgm:presLayoutVars>
      </dgm:prSet>
      <dgm:spPr/>
    </dgm:pt>
    <dgm:pt modelId="{F337A013-1AD8-4450-A895-8EF6796A5FF4}" type="pres">
      <dgm:prSet presAssocID="{FC202721-6874-4097-8FE6-7A29A3691BB1}" presName="sp" presStyleCnt="0"/>
      <dgm:spPr/>
    </dgm:pt>
    <dgm:pt modelId="{C45E3182-89F9-47DB-BF65-FFA701FFA17F}" type="pres">
      <dgm:prSet presAssocID="{A072916D-AA62-4154-9C15-17EF31455804}" presName="composite" presStyleCnt="0"/>
      <dgm:spPr/>
    </dgm:pt>
    <dgm:pt modelId="{6FCB35BE-EDCD-409F-8926-EF50CAF3223E}" type="pres">
      <dgm:prSet presAssocID="{A072916D-AA62-4154-9C15-17EF3145580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B73E703-376E-4E76-A4FC-9BDCBF0F3210}" type="pres">
      <dgm:prSet presAssocID="{A072916D-AA62-4154-9C15-17EF31455804}" presName="descendantText" presStyleLbl="alignAcc1" presStyleIdx="1" presStyleCnt="3">
        <dgm:presLayoutVars>
          <dgm:bulletEnabled val="1"/>
        </dgm:presLayoutVars>
      </dgm:prSet>
      <dgm:spPr/>
    </dgm:pt>
    <dgm:pt modelId="{FB67F01C-7E1A-4DBA-8189-C903CF49B8D2}" type="pres">
      <dgm:prSet presAssocID="{429F23DB-FF6C-4879-9686-E8B598338FB1}" presName="sp" presStyleCnt="0"/>
      <dgm:spPr/>
    </dgm:pt>
    <dgm:pt modelId="{9FF03582-3623-4997-9233-4BA54CCFE55A}" type="pres">
      <dgm:prSet presAssocID="{6017CD57-94AB-48A1-8390-86DD576EA174}" presName="composite" presStyleCnt="0"/>
      <dgm:spPr/>
    </dgm:pt>
    <dgm:pt modelId="{D04DD21C-4422-42B5-A204-2A4573F1326F}" type="pres">
      <dgm:prSet presAssocID="{6017CD57-94AB-48A1-8390-86DD576EA174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51E752C-84DE-45DF-AC81-07C40841CACD}" type="pres">
      <dgm:prSet presAssocID="{6017CD57-94AB-48A1-8390-86DD576EA174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BE8821D-9E0A-423E-B4F7-D5855E6EC12B}" type="presOf" srcId="{01ACDDB5-8BE7-406E-89F6-720478D0F9B5}" destId="{EB73E703-376E-4E76-A4FC-9BDCBF0F3210}" srcOrd="0" destOrd="0" presId="urn:microsoft.com/office/officeart/2005/8/layout/chevron2"/>
    <dgm:cxn modelId="{14930D29-6E5B-44FD-8147-3CA2A02B14B2}" type="presOf" srcId="{A5C8C28F-0ADA-4E75-B174-EA07BEE1F620}" destId="{50A2724F-2C65-404D-BBDC-997055B7C937}" srcOrd="0" destOrd="0" presId="urn:microsoft.com/office/officeart/2005/8/layout/chevron2"/>
    <dgm:cxn modelId="{C6CD6C2B-65C7-4A31-9277-7D718F1C7CD3}" srcId="{F1C6A843-DC43-4CDB-B936-BB70093E08FC}" destId="{88BC8DB3-E4B4-4C15-A99B-62AD9CF55AA9}" srcOrd="2" destOrd="0" parTransId="{F57E59EA-DC1F-4171-A890-E82140C4679C}" sibTransId="{63983229-9F3B-4225-B745-6B3A81D5C29E}"/>
    <dgm:cxn modelId="{91CF9132-4796-4094-8CB2-929A59E13F48}" srcId="{6017CD57-94AB-48A1-8390-86DD576EA174}" destId="{7F085DA1-A245-4D26-9019-FFD14D7DD37A}" srcOrd="0" destOrd="0" parTransId="{17A185B4-BA8A-43FB-B5BD-E6A1B6EC4E54}" sibTransId="{D910D873-F288-4256-A40B-F1300D3D7607}"/>
    <dgm:cxn modelId="{E3FC3D5B-4A41-4D8F-B7F4-228D4A7F939E}" srcId="{A072916D-AA62-4154-9C15-17EF31455804}" destId="{0113BD91-F6DD-4A22-8D64-D7538052F1E9}" srcOrd="1" destOrd="0" parTransId="{DD550B8C-9893-45E5-9437-0232F6CBB816}" sibTransId="{8EA96479-3DCB-4305-BD35-914E59D3A393}"/>
    <dgm:cxn modelId="{656A5D60-AC68-42AA-AEF5-E3B65FFD965E}" srcId="{A5C8C28F-0ADA-4E75-B174-EA07BEE1F620}" destId="{F1C6A843-DC43-4CDB-B936-BB70093E08FC}" srcOrd="0" destOrd="0" parTransId="{0986EBB6-C663-4E12-A99C-5C9049932731}" sibTransId="{FC202721-6874-4097-8FE6-7A29A3691BB1}"/>
    <dgm:cxn modelId="{B5CE0A63-8FBF-4C7E-BFED-6D3C3083CEA9}" type="presOf" srcId="{A072916D-AA62-4154-9C15-17EF31455804}" destId="{6FCB35BE-EDCD-409F-8926-EF50CAF3223E}" srcOrd="0" destOrd="0" presId="urn:microsoft.com/office/officeart/2005/8/layout/chevron2"/>
    <dgm:cxn modelId="{FE07F169-B958-433B-9643-1EEC4A516BB7}" srcId="{A072916D-AA62-4154-9C15-17EF31455804}" destId="{01ACDDB5-8BE7-406E-89F6-720478D0F9B5}" srcOrd="0" destOrd="0" parTransId="{472371EE-13B1-4223-8070-04D078BB74A1}" sibTransId="{62444CCC-F321-473D-B092-68D212736934}"/>
    <dgm:cxn modelId="{F1DB1A70-9FD8-41CF-8021-096F438B08E1}" srcId="{6017CD57-94AB-48A1-8390-86DD576EA174}" destId="{7C69AC5F-6B2E-450F-B41E-844C93FE4BB8}" srcOrd="1" destOrd="0" parTransId="{6B56167A-C03B-4DC3-A7F9-9F71E1C9E87A}" sibTransId="{53D95C5D-8611-4B96-83E0-F42220F6AA4F}"/>
    <dgm:cxn modelId="{C0E30E55-898A-4434-819C-F320136776E0}" type="presOf" srcId="{DE7CF221-A533-46F2-8374-C69BD4820747}" destId="{B253114A-E1FA-417F-9D8F-F3E53BE10F48}" srcOrd="0" destOrd="1" presId="urn:microsoft.com/office/officeart/2005/8/layout/chevron2"/>
    <dgm:cxn modelId="{DB76EA84-54E9-4DAD-AC7F-6D34FA7B522A}" type="presOf" srcId="{7C69AC5F-6B2E-450F-B41E-844C93FE4BB8}" destId="{351E752C-84DE-45DF-AC81-07C40841CACD}" srcOrd="0" destOrd="1" presId="urn:microsoft.com/office/officeart/2005/8/layout/chevron2"/>
    <dgm:cxn modelId="{F9C34E89-7A5E-4E03-B808-0C81737E9CD5}" type="presOf" srcId="{88BC8DB3-E4B4-4C15-A99B-62AD9CF55AA9}" destId="{B253114A-E1FA-417F-9D8F-F3E53BE10F48}" srcOrd="0" destOrd="2" presId="urn:microsoft.com/office/officeart/2005/8/layout/chevron2"/>
    <dgm:cxn modelId="{134C699F-2DE2-4A95-9FEE-4860A7B597BC}" type="presOf" srcId="{F1C6A843-DC43-4CDB-B936-BB70093E08FC}" destId="{AB576803-9269-40F0-9B7E-65B79C6FA02B}" srcOrd="0" destOrd="0" presId="urn:microsoft.com/office/officeart/2005/8/layout/chevron2"/>
    <dgm:cxn modelId="{23A87DAE-CDBD-472C-BB14-EFB9D21EB1D4}" srcId="{F1C6A843-DC43-4CDB-B936-BB70093E08FC}" destId="{7937A91E-E7B3-45EB-B881-00B417E8BD36}" srcOrd="0" destOrd="0" parTransId="{C7C98F84-8F0F-4575-A93B-34BC00EE7F3D}" sibTransId="{6151D7EE-4626-403F-82C0-7000378A58B2}"/>
    <dgm:cxn modelId="{7C3174B2-7945-495B-A38B-26C668F133B9}" srcId="{A5C8C28F-0ADA-4E75-B174-EA07BEE1F620}" destId="{6017CD57-94AB-48A1-8390-86DD576EA174}" srcOrd="2" destOrd="0" parTransId="{D175DD04-CCC6-4F85-AC17-0204A5A9490F}" sibTransId="{DB10D1FF-4555-405A-811A-DD21F2534125}"/>
    <dgm:cxn modelId="{6761BABB-77DC-4962-BC29-DD7FC4371285}" srcId="{A072916D-AA62-4154-9C15-17EF31455804}" destId="{1D8CBE74-F272-4C6B-86C8-A983FF755C48}" srcOrd="2" destOrd="0" parTransId="{174A78CD-3823-428D-BEB5-391366DB8C7D}" sibTransId="{9185D495-75BD-4D94-8DEB-DBE260F555DB}"/>
    <dgm:cxn modelId="{462232C2-9D28-4A78-9823-80DA2A467099}" type="presOf" srcId="{7F085DA1-A245-4D26-9019-FFD14D7DD37A}" destId="{351E752C-84DE-45DF-AC81-07C40841CACD}" srcOrd="0" destOrd="0" presId="urn:microsoft.com/office/officeart/2005/8/layout/chevron2"/>
    <dgm:cxn modelId="{F1BA6DD1-B2B9-463B-A7DD-1F175137EB49}" type="presOf" srcId="{7937A91E-E7B3-45EB-B881-00B417E8BD36}" destId="{B253114A-E1FA-417F-9D8F-F3E53BE10F48}" srcOrd="0" destOrd="0" presId="urn:microsoft.com/office/officeart/2005/8/layout/chevron2"/>
    <dgm:cxn modelId="{432321EA-EEB9-4640-B696-D47798E8A307}" srcId="{A5C8C28F-0ADA-4E75-B174-EA07BEE1F620}" destId="{A072916D-AA62-4154-9C15-17EF31455804}" srcOrd="1" destOrd="0" parTransId="{C4FBD8F6-AD9A-4D0D-AE20-942557CB79C6}" sibTransId="{429F23DB-FF6C-4879-9686-E8B598338FB1}"/>
    <dgm:cxn modelId="{B587EAEA-802C-4479-A684-71CAD3CBB40B}" type="presOf" srcId="{0113BD91-F6DD-4A22-8D64-D7538052F1E9}" destId="{EB73E703-376E-4E76-A4FC-9BDCBF0F3210}" srcOrd="0" destOrd="1" presId="urn:microsoft.com/office/officeart/2005/8/layout/chevron2"/>
    <dgm:cxn modelId="{D66241ED-1345-4F92-AD62-E7FDB98CBBBE}" type="presOf" srcId="{6017CD57-94AB-48A1-8390-86DD576EA174}" destId="{D04DD21C-4422-42B5-A204-2A4573F1326F}" srcOrd="0" destOrd="0" presId="urn:microsoft.com/office/officeart/2005/8/layout/chevron2"/>
    <dgm:cxn modelId="{14FAA2EF-8947-45AC-9955-0990170A40A6}" type="presOf" srcId="{1D8CBE74-F272-4C6B-86C8-A983FF755C48}" destId="{EB73E703-376E-4E76-A4FC-9BDCBF0F3210}" srcOrd="0" destOrd="2" presId="urn:microsoft.com/office/officeart/2005/8/layout/chevron2"/>
    <dgm:cxn modelId="{038F5AF6-C0C5-43CE-B5AA-7291A8538A55}" srcId="{F1C6A843-DC43-4CDB-B936-BB70093E08FC}" destId="{DE7CF221-A533-46F2-8374-C69BD4820747}" srcOrd="1" destOrd="0" parTransId="{574C3B2F-C6C9-4752-B0D8-DA9194CBCB77}" sibTransId="{F1DECFD8-0F58-4A40-AA23-3EA1316FC900}"/>
    <dgm:cxn modelId="{72875078-2643-4700-9151-1F22E5D20E81}" type="presParOf" srcId="{50A2724F-2C65-404D-BBDC-997055B7C937}" destId="{8989866C-7EC2-4D44-883A-87558BB756B4}" srcOrd="0" destOrd="0" presId="urn:microsoft.com/office/officeart/2005/8/layout/chevron2"/>
    <dgm:cxn modelId="{C6F3EF5D-B12D-423C-8374-61E01576133E}" type="presParOf" srcId="{8989866C-7EC2-4D44-883A-87558BB756B4}" destId="{AB576803-9269-40F0-9B7E-65B79C6FA02B}" srcOrd="0" destOrd="0" presId="urn:microsoft.com/office/officeart/2005/8/layout/chevron2"/>
    <dgm:cxn modelId="{2B7384EB-6579-4D17-8F31-13D6F13FD254}" type="presParOf" srcId="{8989866C-7EC2-4D44-883A-87558BB756B4}" destId="{B253114A-E1FA-417F-9D8F-F3E53BE10F48}" srcOrd="1" destOrd="0" presId="urn:microsoft.com/office/officeart/2005/8/layout/chevron2"/>
    <dgm:cxn modelId="{890AE262-7E37-4735-9F4E-5E8BB3C4166F}" type="presParOf" srcId="{50A2724F-2C65-404D-BBDC-997055B7C937}" destId="{F337A013-1AD8-4450-A895-8EF6796A5FF4}" srcOrd="1" destOrd="0" presId="urn:microsoft.com/office/officeart/2005/8/layout/chevron2"/>
    <dgm:cxn modelId="{3790628A-DC38-486B-BAFC-25CD48C977AA}" type="presParOf" srcId="{50A2724F-2C65-404D-BBDC-997055B7C937}" destId="{C45E3182-89F9-47DB-BF65-FFA701FFA17F}" srcOrd="2" destOrd="0" presId="urn:microsoft.com/office/officeart/2005/8/layout/chevron2"/>
    <dgm:cxn modelId="{0699429F-D20C-4233-9351-6576F76F3E81}" type="presParOf" srcId="{C45E3182-89F9-47DB-BF65-FFA701FFA17F}" destId="{6FCB35BE-EDCD-409F-8926-EF50CAF3223E}" srcOrd="0" destOrd="0" presId="urn:microsoft.com/office/officeart/2005/8/layout/chevron2"/>
    <dgm:cxn modelId="{D79A3178-C7E2-458D-B8D8-68A0AFA597F9}" type="presParOf" srcId="{C45E3182-89F9-47DB-BF65-FFA701FFA17F}" destId="{EB73E703-376E-4E76-A4FC-9BDCBF0F3210}" srcOrd="1" destOrd="0" presId="urn:microsoft.com/office/officeart/2005/8/layout/chevron2"/>
    <dgm:cxn modelId="{73BE7282-B012-40BF-9DC7-50B4E13F4A89}" type="presParOf" srcId="{50A2724F-2C65-404D-BBDC-997055B7C937}" destId="{FB67F01C-7E1A-4DBA-8189-C903CF49B8D2}" srcOrd="3" destOrd="0" presId="urn:microsoft.com/office/officeart/2005/8/layout/chevron2"/>
    <dgm:cxn modelId="{1C8CDEA9-4F3F-4D42-BD2A-D60283B70CB1}" type="presParOf" srcId="{50A2724F-2C65-404D-BBDC-997055B7C937}" destId="{9FF03582-3623-4997-9233-4BA54CCFE55A}" srcOrd="4" destOrd="0" presId="urn:microsoft.com/office/officeart/2005/8/layout/chevron2"/>
    <dgm:cxn modelId="{0E267DD4-55DA-4699-AC8C-797A90E87B39}" type="presParOf" srcId="{9FF03582-3623-4997-9233-4BA54CCFE55A}" destId="{D04DD21C-4422-42B5-A204-2A4573F1326F}" srcOrd="0" destOrd="0" presId="urn:microsoft.com/office/officeart/2005/8/layout/chevron2"/>
    <dgm:cxn modelId="{2CB86C3C-7BF5-44B3-8538-52C17C3DE983}" type="presParOf" srcId="{9FF03582-3623-4997-9233-4BA54CCFE55A}" destId="{351E752C-84DE-45DF-AC81-07C40841CAC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76803-9269-40F0-9B7E-65B79C6FA02B}">
      <dsp:nvSpPr>
        <dsp:cNvPr id="0" name=""/>
        <dsp:cNvSpPr/>
      </dsp:nvSpPr>
      <dsp:spPr>
        <a:xfrm rot="5400000">
          <a:off x="-308956" y="310706"/>
          <a:ext cx="2059707" cy="144179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First Thoughts</a:t>
          </a:r>
        </a:p>
      </dsp:txBody>
      <dsp:txXfrm rot="-5400000">
        <a:off x="1" y="722648"/>
        <a:ext cx="1441795" cy="617912"/>
      </dsp:txXfrm>
    </dsp:sp>
    <dsp:sp modelId="{B253114A-E1FA-417F-9D8F-F3E53BE10F48}">
      <dsp:nvSpPr>
        <dsp:cNvPr id="0" name=""/>
        <dsp:cNvSpPr/>
      </dsp:nvSpPr>
      <dsp:spPr>
        <a:xfrm rot="5400000">
          <a:off x="3009005" y="-1565459"/>
          <a:ext cx="1338809" cy="44732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Web app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Framework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Use a canvas or other tool – dependent on framework/language I decided</a:t>
          </a:r>
        </a:p>
      </dsp:txBody>
      <dsp:txXfrm rot="-5400000">
        <a:off x="1441796" y="67105"/>
        <a:ext cx="4407874" cy="1208099"/>
      </dsp:txXfrm>
    </dsp:sp>
    <dsp:sp modelId="{6FCB35BE-EDCD-409F-8926-EF50CAF3223E}">
      <dsp:nvSpPr>
        <dsp:cNvPr id="0" name=""/>
        <dsp:cNvSpPr/>
      </dsp:nvSpPr>
      <dsp:spPr>
        <a:xfrm rot="5400000">
          <a:off x="-308956" y="2180258"/>
          <a:ext cx="2059707" cy="1441795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Sample Projects</a:t>
          </a:r>
        </a:p>
      </dsp:txBody>
      <dsp:txXfrm rot="-5400000">
        <a:off x="1" y="2592200"/>
        <a:ext cx="1441795" cy="617912"/>
      </dsp:txXfrm>
    </dsp:sp>
    <dsp:sp modelId="{EB73E703-376E-4E76-A4FC-9BDCBF0F3210}">
      <dsp:nvSpPr>
        <dsp:cNvPr id="0" name=""/>
        <dsp:cNvSpPr/>
      </dsp:nvSpPr>
      <dsp:spPr>
        <a:xfrm rot="5400000">
          <a:off x="3009005" y="304092"/>
          <a:ext cx="1338809" cy="44732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Django (Python) vs. node.js (</a:t>
          </a:r>
          <a:r>
            <a:rPr lang="en-US" sz="1700" kern="1200" dirty="0" err="1"/>
            <a:t>Javascript</a:t>
          </a:r>
          <a:r>
            <a:rPr lang="en-US" sz="1700" kern="1200" dirty="0"/>
            <a:t>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Making the puzzle on the backend vs. frontend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Fabric.js and other canvas rendering libraries</a:t>
          </a:r>
        </a:p>
      </dsp:txBody>
      <dsp:txXfrm rot="-5400000">
        <a:off x="1441796" y="1936657"/>
        <a:ext cx="4407874" cy="1208099"/>
      </dsp:txXfrm>
    </dsp:sp>
    <dsp:sp modelId="{D04DD21C-4422-42B5-A204-2A4573F1326F}">
      <dsp:nvSpPr>
        <dsp:cNvPr id="0" name=""/>
        <dsp:cNvSpPr/>
      </dsp:nvSpPr>
      <dsp:spPr>
        <a:xfrm rot="5400000">
          <a:off x="-308956" y="4049809"/>
          <a:ext cx="2059707" cy="1441795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Final Implementation</a:t>
          </a:r>
        </a:p>
      </dsp:txBody>
      <dsp:txXfrm rot="-5400000">
        <a:off x="1" y="4461751"/>
        <a:ext cx="1441795" cy="617912"/>
      </dsp:txXfrm>
    </dsp:sp>
    <dsp:sp modelId="{351E752C-84DE-45DF-AC81-07C40841CACD}">
      <dsp:nvSpPr>
        <dsp:cNvPr id="0" name=""/>
        <dsp:cNvSpPr/>
      </dsp:nvSpPr>
      <dsp:spPr>
        <a:xfrm rot="5400000">
          <a:off x="3009005" y="2173643"/>
          <a:ext cx="1338809" cy="44732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Node.js web application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No use of canvas library, handled with built-in </a:t>
          </a:r>
          <a:r>
            <a:rPr lang="en-US" sz="1700" kern="1200" dirty="0" err="1"/>
            <a:t>Javascript</a:t>
          </a:r>
          <a:r>
            <a:rPr lang="en-US" sz="1700" kern="1200" dirty="0"/>
            <a:t>/canvas methods</a:t>
          </a:r>
        </a:p>
      </dsp:txBody>
      <dsp:txXfrm rot="-5400000">
        <a:off x="1441796" y="3806208"/>
        <a:ext cx="4407874" cy="1208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460E-17BC-479C-B629-8F6FF78F5F6B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5D5A-CDE0-4BE8-8BBB-4A37DEE1F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29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460E-17BC-479C-B629-8F6FF78F5F6B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5D5A-CDE0-4BE8-8BBB-4A37DEE1F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1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460E-17BC-479C-B629-8F6FF78F5F6B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5D5A-CDE0-4BE8-8BBB-4A37DEE1F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5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460E-17BC-479C-B629-8F6FF78F5F6B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5D5A-CDE0-4BE8-8BBB-4A37DEE1F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2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460E-17BC-479C-B629-8F6FF78F5F6B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5D5A-CDE0-4BE8-8BBB-4A37DEE1F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4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460E-17BC-479C-B629-8F6FF78F5F6B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5D5A-CDE0-4BE8-8BBB-4A37DEE1F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460E-17BC-479C-B629-8F6FF78F5F6B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5D5A-CDE0-4BE8-8BBB-4A37DEE1F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06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460E-17BC-479C-B629-8F6FF78F5F6B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5D5A-CDE0-4BE8-8BBB-4A37DEE1F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01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460E-17BC-479C-B629-8F6FF78F5F6B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5D5A-CDE0-4BE8-8BBB-4A37DEE1F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93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460E-17BC-479C-B629-8F6FF78F5F6B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5D5A-CDE0-4BE8-8BBB-4A37DEE1F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1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460E-17BC-479C-B629-8F6FF78F5F6B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5D5A-CDE0-4BE8-8BBB-4A37DEE1F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1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6460E-17BC-479C-B629-8F6FF78F5F6B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65D5A-CDE0-4BE8-8BBB-4A37DEE1F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7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E381A-08FD-419F-9A53-41AD7640D1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a puzzle piece? And other important implementation decisions.</a:t>
            </a:r>
          </a:p>
        </p:txBody>
      </p:sp>
    </p:spTree>
    <p:extLst>
      <p:ext uri="{BB962C8B-B14F-4D97-AF65-F5344CB8AC3E}">
        <p14:creationId xmlns:p14="http://schemas.microsoft.com/office/powerpoint/2010/main" val="4273674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E381A-08FD-419F-9A53-41AD7640D1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Application Screenshots</a:t>
            </a:r>
          </a:p>
        </p:txBody>
      </p:sp>
    </p:spTree>
    <p:extLst>
      <p:ext uri="{BB962C8B-B14F-4D97-AF65-F5344CB8AC3E}">
        <p14:creationId xmlns:p14="http://schemas.microsoft.com/office/powerpoint/2010/main" val="4050036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250165E-AFFF-46AD-881C-DEE088314D7F}"/>
              </a:ext>
            </a:extLst>
          </p:cNvPr>
          <p:cNvSpPr txBox="1"/>
          <p:nvPr/>
        </p:nvSpPr>
        <p:spPr>
          <a:xfrm rot="5400000">
            <a:off x="-2532155" y="4999874"/>
            <a:ext cx="553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load of 7 x 10 puzzle in light theme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2FD3BD-208F-4EBC-9459-9D18047BA932}"/>
              </a:ext>
            </a:extLst>
          </p:cNvPr>
          <p:cNvSpPr txBox="1"/>
          <p:nvPr/>
        </p:nvSpPr>
        <p:spPr>
          <a:xfrm rot="5400000">
            <a:off x="501431" y="1051783"/>
            <a:ext cx="2191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Settings (creates a new puzzle)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AC5C77-E4FC-47F0-9B6E-BD7EA190250E}"/>
              </a:ext>
            </a:extLst>
          </p:cNvPr>
          <p:cNvSpPr txBox="1"/>
          <p:nvPr/>
        </p:nvSpPr>
        <p:spPr>
          <a:xfrm rot="5400000">
            <a:off x="1170884" y="7453065"/>
            <a:ext cx="1021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Fullscreen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1B4B41-C59F-4329-A177-174E27DCD8CA}"/>
              </a:ext>
            </a:extLst>
          </p:cNvPr>
          <p:cNvSpPr txBox="1"/>
          <p:nvPr/>
        </p:nvSpPr>
        <p:spPr>
          <a:xfrm rot="5400000">
            <a:off x="166432" y="7453064"/>
            <a:ext cx="2584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Switch between light and dark theme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6602FE-11A8-4B5F-8B23-6063950E9444}"/>
              </a:ext>
            </a:extLst>
          </p:cNvPr>
          <p:cNvSpPr txBox="1"/>
          <p:nvPr/>
        </p:nvSpPr>
        <p:spPr>
          <a:xfrm rot="5400000">
            <a:off x="330183" y="6487859"/>
            <a:ext cx="1756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Hint (moves one piece)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594736-99A5-4B90-8F2B-A4AC8D004E96}"/>
              </a:ext>
            </a:extLst>
          </p:cNvPr>
          <p:cNvSpPr txBox="1"/>
          <p:nvPr/>
        </p:nvSpPr>
        <p:spPr>
          <a:xfrm rot="5400000">
            <a:off x="-58398" y="5999477"/>
            <a:ext cx="1756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Toggle edge pieces only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EBF6A5-A6FC-4498-A5B6-B16EA8AC2374}"/>
              </a:ext>
            </a:extLst>
          </p:cNvPr>
          <p:cNvSpPr txBox="1"/>
          <p:nvPr/>
        </p:nvSpPr>
        <p:spPr>
          <a:xfrm rot="5400000">
            <a:off x="170650" y="4209143"/>
            <a:ext cx="959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Timer display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CB9F4D-0926-460D-9BDC-4AB06E5AF154}"/>
              </a:ext>
            </a:extLst>
          </p:cNvPr>
          <p:cNvSpPr txBox="1"/>
          <p:nvPr/>
        </p:nvSpPr>
        <p:spPr>
          <a:xfrm rot="5400000">
            <a:off x="-71399" y="2889838"/>
            <a:ext cx="1484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Show puzzle image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33EABD-9B27-43C0-B353-B7A0B25C6F04}"/>
              </a:ext>
            </a:extLst>
          </p:cNvPr>
          <p:cNvSpPr txBox="1"/>
          <p:nvPr/>
        </p:nvSpPr>
        <p:spPr>
          <a:xfrm rot="5400000">
            <a:off x="289097" y="2205615"/>
            <a:ext cx="1479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Show “ghost image”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113269-4E04-40AB-8190-2AE5E0B3A3EF}"/>
              </a:ext>
            </a:extLst>
          </p:cNvPr>
          <p:cNvSpPr txBox="1"/>
          <p:nvPr/>
        </p:nvSpPr>
        <p:spPr>
          <a:xfrm rot="5400000">
            <a:off x="557122" y="1310684"/>
            <a:ext cx="1479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Organized Shuffle</a:t>
            </a: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F4FAA139-801E-4233-8A97-223825F8FCF1}"/>
              </a:ext>
            </a:extLst>
          </p:cNvPr>
          <p:cNvCxnSpPr>
            <a:cxnSpLocks/>
          </p:cNvCxnSpPr>
          <p:nvPr/>
        </p:nvCxnSpPr>
        <p:spPr>
          <a:xfrm rot="16200000" flipV="1">
            <a:off x="698157" y="3013859"/>
            <a:ext cx="2090105" cy="44047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65F1624-CFDD-4292-8C5C-1587D02D18FC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1315884" y="2099834"/>
            <a:ext cx="0" cy="1457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0471C2C-C126-460A-A0F8-C4E8D7375B02}"/>
              </a:ext>
            </a:extLst>
          </p:cNvPr>
          <p:cNvCxnSpPr>
            <a:cxnSpLocks/>
          </p:cNvCxnSpPr>
          <p:nvPr/>
        </p:nvCxnSpPr>
        <p:spPr>
          <a:xfrm>
            <a:off x="1315884" y="3557236"/>
            <a:ext cx="5239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FD81255-1168-4D36-9112-B99624806855}"/>
              </a:ext>
            </a:extLst>
          </p:cNvPr>
          <p:cNvCxnSpPr>
            <a:cxnSpLocks/>
          </p:cNvCxnSpPr>
          <p:nvPr/>
        </p:nvCxnSpPr>
        <p:spPr>
          <a:xfrm>
            <a:off x="1039206" y="3772431"/>
            <a:ext cx="8664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898736-4AF2-42FE-8163-1743F8291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425"/>
          <a:stretch/>
        </p:blipFill>
        <p:spPr>
          <a:xfrm rot="5400000">
            <a:off x="-147640" y="2082077"/>
            <a:ext cx="8901160" cy="492613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F4FE6C9-6644-479B-838F-8611E3928750}"/>
              </a:ext>
            </a:extLst>
          </p:cNvPr>
          <p:cNvCxnSpPr>
            <a:cxnSpLocks/>
          </p:cNvCxnSpPr>
          <p:nvPr/>
        </p:nvCxnSpPr>
        <p:spPr>
          <a:xfrm>
            <a:off x="1039206" y="3012104"/>
            <a:ext cx="0" cy="7603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57487DB-388C-41BA-A65A-ED3B1AEFADCE}"/>
              </a:ext>
            </a:extLst>
          </p:cNvPr>
          <p:cNvCxnSpPr>
            <a:cxnSpLocks/>
          </p:cNvCxnSpPr>
          <p:nvPr/>
        </p:nvCxnSpPr>
        <p:spPr>
          <a:xfrm flipV="1">
            <a:off x="681906" y="4122448"/>
            <a:ext cx="1274799" cy="14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C09000D-5222-4A8C-AE4E-7701DE60AFF0}"/>
              </a:ext>
            </a:extLst>
          </p:cNvPr>
          <p:cNvCxnSpPr>
            <a:cxnSpLocks/>
            <a:endCxn id="12" idx="3"/>
          </p:cNvCxnSpPr>
          <p:nvPr/>
        </p:nvCxnSpPr>
        <p:spPr>
          <a:xfrm flipH="1" flipV="1">
            <a:off x="670936" y="3770673"/>
            <a:ext cx="10972" cy="366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FE2AFEA-621F-478C-BF0D-363F7CF2E402}"/>
              </a:ext>
            </a:extLst>
          </p:cNvPr>
          <p:cNvCxnSpPr>
            <a:cxnSpLocks/>
            <a:stCxn id="11" idx="0"/>
          </p:cNvCxnSpPr>
          <p:nvPr/>
        </p:nvCxnSpPr>
        <p:spPr>
          <a:xfrm>
            <a:off x="881102" y="4439976"/>
            <a:ext cx="1024591" cy="3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9C709A7-D549-4175-B87C-05FF60363583}"/>
              </a:ext>
            </a:extLst>
          </p:cNvPr>
          <p:cNvCxnSpPr>
            <a:cxnSpLocks/>
          </p:cNvCxnSpPr>
          <p:nvPr/>
        </p:nvCxnSpPr>
        <p:spPr>
          <a:xfrm>
            <a:off x="1697891" y="5747943"/>
            <a:ext cx="2350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7144A32-256F-4E48-9C8E-9A230F71E239}"/>
              </a:ext>
            </a:extLst>
          </p:cNvPr>
          <p:cNvCxnSpPr>
            <a:cxnSpLocks/>
          </p:cNvCxnSpPr>
          <p:nvPr/>
        </p:nvCxnSpPr>
        <p:spPr>
          <a:xfrm flipV="1">
            <a:off x="1697891" y="5751262"/>
            <a:ext cx="0" cy="1329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CFEF471-F208-460F-A3F9-8BD6EFF57BD7}"/>
              </a:ext>
            </a:extLst>
          </p:cNvPr>
          <p:cNvCxnSpPr>
            <a:cxnSpLocks/>
          </p:cNvCxnSpPr>
          <p:nvPr/>
        </p:nvCxnSpPr>
        <p:spPr>
          <a:xfrm>
            <a:off x="1472449" y="5445113"/>
            <a:ext cx="5425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E91FB91-6D9C-41A7-8284-10AEAF3C69D2}"/>
              </a:ext>
            </a:extLst>
          </p:cNvPr>
          <p:cNvCxnSpPr>
            <a:cxnSpLocks/>
          </p:cNvCxnSpPr>
          <p:nvPr/>
        </p:nvCxnSpPr>
        <p:spPr>
          <a:xfrm flipV="1">
            <a:off x="1461298" y="5444262"/>
            <a:ext cx="8194" cy="949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CFF3D98-A356-4541-8024-F9EAE6D72AE3}"/>
              </a:ext>
            </a:extLst>
          </p:cNvPr>
          <p:cNvCxnSpPr/>
          <p:nvPr/>
        </p:nvCxnSpPr>
        <p:spPr>
          <a:xfrm>
            <a:off x="1214430" y="5176708"/>
            <a:ext cx="7654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31395E0-AC56-495C-AEC2-2ECC206599C9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1204350" y="5174030"/>
            <a:ext cx="4248" cy="573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BDB8AD9-C696-427D-8028-682BFBCBCC06}"/>
              </a:ext>
            </a:extLst>
          </p:cNvPr>
          <p:cNvCxnSpPr>
            <a:cxnSpLocks/>
          </p:cNvCxnSpPr>
          <p:nvPr/>
        </p:nvCxnSpPr>
        <p:spPr>
          <a:xfrm>
            <a:off x="817397" y="4831797"/>
            <a:ext cx="1115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E813D28-23BF-4FBE-9DD5-0DD81F085EC5}"/>
              </a:ext>
            </a:extLst>
          </p:cNvPr>
          <p:cNvCxnSpPr>
            <a:cxnSpLocks/>
          </p:cNvCxnSpPr>
          <p:nvPr/>
        </p:nvCxnSpPr>
        <p:spPr>
          <a:xfrm flipH="1" flipV="1">
            <a:off x="816221" y="4815368"/>
            <a:ext cx="1176" cy="5009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501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35BF9F-17FC-48AF-BF34-0B3D69CFDE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67" b="8123"/>
          <a:stretch/>
        </p:blipFill>
        <p:spPr>
          <a:xfrm rot="5400000">
            <a:off x="-652405" y="2578085"/>
            <a:ext cx="8950240" cy="39878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ABC7AB-1D06-4219-94F2-E0E46F7997FC}"/>
              </a:ext>
            </a:extLst>
          </p:cNvPr>
          <p:cNvSpPr txBox="1"/>
          <p:nvPr/>
        </p:nvSpPr>
        <p:spPr>
          <a:xfrm rot="5400000">
            <a:off x="-2739115" y="4387332"/>
            <a:ext cx="8586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 x 18 puzzle in dark theme after clicking “organized shuffle.” Ghost image is displayed. </a:t>
            </a:r>
          </a:p>
        </p:txBody>
      </p:sp>
    </p:spTree>
    <p:extLst>
      <p:ext uri="{BB962C8B-B14F-4D97-AF65-F5344CB8AC3E}">
        <p14:creationId xmlns:p14="http://schemas.microsoft.com/office/powerpoint/2010/main" val="3908530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C649A-3CAF-4B85-8BFC-47703A59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7"/>
            <a:ext cx="5915025" cy="1296244"/>
          </a:xfrm>
        </p:spPr>
        <p:txBody>
          <a:bodyPr/>
          <a:lstStyle/>
          <a:p>
            <a:pPr algn="ctr"/>
            <a:r>
              <a:rPr lang="en-US" dirty="0"/>
              <a:t>Initial Implementation Questions and Decisions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6A3ED23-50E8-4157-B24C-5DA64DDCA3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836497"/>
              </p:ext>
            </p:extLst>
          </p:nvPr>
        </p:nvGraphicFramePr>
        <p:xfrm>
          <a:off x="471486" y="3018235"/>
          <a:ext cx="5915025" cy="580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8E3B980-0D0D-4086-9F70-97C41F5A19C3}"/>
              </a:ext>
            </a:extLst>
          </p:cNvPr>
          <p:cNvSpPr txBox="1"/>
          <p:nvPr/>
        </p:nvSpPr>
        <p:spPr>
          <a:xfrm>
            <a:off x="471487" y="1508760"/>
            <a:ext cx="591502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-Type of app</a:t>
            </a:r>
          </a:p>
          <a:p>
            <a:r>
              <a:rPr lang="en-US" sz="1600" dirty="0"/>
              <a:t>	-Web, desktop, or mobile</a:t>
            </a:r>
          </a:p>
          <a:p>
            <a:r>
              <a:rPr lang="en-US" sz="1600" dirty="0"/>
              <a:t>-Use of framework</a:t>
            </a:r>
          </a:p>
          <a:p>
            <a:r>
              <a:rPr lang="en-US" sz="1600" dirty="0"/>
              <a:t>-Canvas?</a:t>
            </a:r>
          </a:p>
          <a:p>
            <a:r>
              <a:rPr lang="en-US" sz="1600" dirty="0"/>
              <a:t>-Canvas library and other tools</a:t>
            </a:r>
          </a:p>
        </p:txBody>
      </p:sp>
    </p:spTree>
    <p:extLst>
      <p:ext uri="{BB962C8B-B14F-4D97-AF65-F5344CB8AC3E}">
        <p14:creationId xmlns:p14="http://schemas.microsoft.com/office/powerpoint/2010/main" val="188967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3DD2D-BBF8-4690-8291-4B670A5D4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puzzle?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3EA88-C2A6-4BC8-9869-D6D3BF008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1984586"/>
            <a:ext cx="5915025" cy="685461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width (in pixels)</a:t>
            </a:r>
          </a:p>
          <a:p>
            <a:pPr>
              <a:lnSpc>
                <a:spcPct val="120000"/>
              </a:lnSpc>
            </a:pPr>
            <a:r>
              <a:rPr lang="en-US" dirty="0"/>
              <a:t>height (in pixels)</a:t>
            </a:r>
          </a:p>
          <a:p>
            <a:pPr>
              <a:lnSpc>
                <a:spcPct val="120000"/>
              </a:lnSpc>
            </a:pPr>
            <a:r>
              <a:rPr lang="en-US" dirty="0"/>
              <a:t>coordinate of top left of puzzle on canvas</a:t>
            </a:r>
          </a:p>
          <a:p>
            <a:pPr>
              <a:lnSpc>
                <a:spcPct val="120000"/>
              </a:lnSpc>
            </a:pPr>
            <a:r>
              <a:rPr lang="en-US" dirty="0"/>
              <a:t>puzzle dimensions (rows, columns, and number of pieces)</a:t>
            </a:r>
          </a:p>
          <a:p>
            <a:pPr>
              <a:lnSpc>
                <a:spcPct val="120000"/>
              </a:lnSpc>
            </a:pPr>
            <a:r>
              <a:rPr lang="en-US" dirty="0"/>
              <a:t>puzzle image</a:t>
            </a:r>
          </a:p>
          <a:p>
            <a:pPr>
              <a:lnSpc>
                <a:spcPct val="120000"/>
              </a:lnSpc>
            </a:pPr>
            <a:r>
              <a:rPr lang="en-US" dirty="0"/>
              <a:t>width/height of piece</a:t>
            </a:r>
          </a:p>
          <a:p>
            <a:pPr>
              <a:lnSpc>
                <a:spcPct val="120000"/>
              </a:lnSpc>
            </a:pPr>
            <a:r>
              <a:rPr lang="en-US" dirty="0"/>
              <a:t>tolerance - allowance for snapping pieces into place</a:t>
            </a:r>
          </a:p>
          <a:p>
            <a:pPr>
              <a:lnSpc>
                <a:spcPct val="120000"/>
              </a:lnSpc>
            </a:pPr>
            <a:r>
              <a:rPr lang="en-US" dirty="0"/>
              <a:t>draw priority of each piece</a:t>
            </a:r>
          </a:p>
          <a:p>
            <a:pPr>
              <a:lnSpc>
                <a:spcPct val="120000"/>
              </a:lnSpc>
            </a:pPr>
            <a:r>
              <a:rPr lang="en-US" dirty="0"/>
              <a:t>clicked - index of clicked piece (or -1 if none)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connectedPieces</a:t>
            </a:r>
            <a:r>
              <a:rPr lang="en-US" dirty="0"/>
              <a:t> - pieces connected to currently clicked piece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offsetX</a:t>
            </a:r>
            <a:r>
              <a:rPr lang="en-US" dirty="0"/>
              <a:t> &amp; </a:t>
            </a:r>
            <a:r>
              <a:rPr lang="en-US" dirty="0" err="1"/>
              <a:t>offsetY</a:t>
            </a:r>
            <a:r>
              <a:rPr lang="en-US" dirty="0"/>
              <a:t> - difference between where click is taking place from top left of piece</a:t>
            </a:r>
          </a:p>
          <a:p>
            <a:pPr>
              <a:lnSpc>
                <a:spcPct val="120000"/>
              </a:lnSpc>
            </a:pPr>
            <a:r>
              <a:rPr lang="en-US" dirty="0"/>
              <a:t>drag - </a:t>
            </a:r>
            <a:r>
              <a:rPr lang="en-US" dirty="0" err="1"/>
              <a:t>boolean</a:t>
            </a:r>
            <a:r>
              <a:rPr lang="en-US" dirty="0"/>
              <a:t> indicating whether using drag/drop or click/release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backgroundColor</a:t>
            </a:r>
            <a:r>
              <a:rPr lang="en-US" dirty="0"/>
              <a:t> - light or dark background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edgeOnly</a:t>
            </a:r>
            <a:r>
              <a:rPr lang="en-US" dirty="0"/>
              <a:t> - </a:t>
            </a:r>
            <a:r>
              <a:rPr lang="en-US" dirty="0" err="1"/>
              <a:t>boolean</a:t>
            </a:r>
            <a:r>
              <a:rPr lang="en-US" dirty="0"/>
              <a:t> indicating whether puzzle is currently showing all pieces or only edge pieces.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ghostImage</a:t>
            </a:r>
            <a:r>
              <a:rPr lang="en-US" dirty="0"/>
              <a:t> - </a:t>
            </a:r>
            <a:r>
              <a:rPr lang="en-US" dirty="0" err="1"/>
              <a:t>boolean</a:t>
            </a:r>
            <a:r>
              <a:rPr lang="en-US" dirty="0"/>
              <a:t> for whether translucent puzzle image is shown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fullscreen</a:t>
            </a:r>
            <a:r>
              <a:rPr lang="en-US" dirty="0"/>
              <a:t> - </a:t>
            </a:r>
            <a:r>
              <a:rPr lang="en-US" dirty="0" err="1"/>
              <a:t>boolean</a:t>
            </a:r>
            <a:r>
              <a:rPr lang="en-US" dirty="0"/>
              <a:t> for whether puzzle is in </a:t>
            </a:r>
            <a:r>
              <a:rPr lang="en-US" dirty="0" err="1"/>
              <a:t>fullscreen</a:t>
            </a:r>
            <a:r>
              <a:rPr lang="en-US" dirty="0"/>
              <a:t> mode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959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9B0C8-20E3-4A07-BD38-9315DEA5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30583"/>
          </a:xfrm>
        </p:spPr>
        <p:txBody>
          <a:bodyPr/>
          <a:lstStyle/>
          <a:p>
            <a:r>
              <a:rPr lang="en-US" dirty="0"/>
              <a:t>What makes a piece?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768C6-E020-46AA-AFE1-E7D88D583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index of piece</a:t>
            </a:r>
          </a:p>
          <a:p>
            <a:r>
              <a:rPr lang="en-US" dirty="0"/>
              <a:t>coordinate for current location</a:t>
            </a:r>
          </a:p>
          <a:p>
            <a:r>
              <a:rPr lang="en-US" dirty="0"/>
              <a:t>coordinate for correct location</a:t>
            </a:r>
          </a:p>
          <a:p>
            <a:r>
              <a:rPr lang="en-US" dirty="0"/>
              <a:t>Top, left, bottom, and right edges</a:t>
            </a:r>
          </a:p>
          <a:p>
            <a:r>
              <a:rPr lang="en-US" dirty="0"/>
              <a:t>correct (</a:t>
            </a:r>
            <a:r>
              <a:rPr lang="en-US" dirty="0" err="1"/>
              <a:t>boolean</a:t>
            </a:r>
            <a:r>
              <a:rPr lang="en-US" dirty="0"/>
              <a:t> value indicating whether piece is in correct location)</a:t>
            </a:r>
          </a:p>
          <a:p>
            <a:r>
              <a:rPr lang="en-US" dirty="0"/>
              <a:t>orientation (correct, rotated 90, 180, or 270 degrees)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772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E381A-08FD-419F-9A53-41AD7640D1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Creating a Puzzle</a:t>
            </a:r>
          </a:p>
        </p:txBody>
      </p:sp>
    </p:spTree>
    <p:extLst>
      <p:ext uri="{BB962C8B-B14F-4D97-AF65-F5344CB8AC3E}">
        <p14:creationId xmlns:p14="http://schemas.microsoft.com/office/powerpoint/2010/main" val="2937605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D0C49-F5AE-41F7-9CE8-0FA8901DE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89B33-CB41-4E13-95D6-DB37B44C9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Given: screen dimensions, puzzle image, number of rows and columns for puzzle</a:t>
            </a:r>
          </a:p>
          <a:p>
            <a:r>
              <a:rPr lang="en-US" dirty="0"/>
              <a:t>Calculate puzzle size in pixels</a:t>
            </a:r>
          </a:p>
          <a:p>
            <a:pPr lvl="1"/>
            <a:r>
              <a:rPr lang="en-US" dirty="0"/>
              <a:t>Find best ratio to take up a good portion of the screen – max of about 75% of height/width of canvas</a:t>
            </a:r>
          </a:p>
          <a:p>
            <a:r>
              <a:rPr lang="en-US" dirty="0"/>
              <a:t>Calculate piece info</a:t>
            </a:r>
          </a:p>
          <a:p>
            <a:pPr lvl="1"/>
            <a:r>
              <a:rPr lang="en-US" dirty="0"/>
              <a:t>Correct location defined from top left of puzzle</a:t>
            </a:r>
          </a:p>
          <a:p>
            <a:pPr lvl="1"/>
            <a:r>
              <a:rPr lang="en-US" dirty="0"/>
              <a:t>Random location on canvas initially</a:t>
            </a:r>
          </a:p>
          <a:p>
            <a:r>
              <a:rPr lang="en-US" dirty="0"/>
              <a:t>Random edge info</a:t>
            </a:r>
          </a:p>
          <a:p>
            <a:pPr lvl="1"/>
            <a:r>
              <a:rPr lang="en-US" dirty="0"/>
              <a:t>Type: in or out (excluding outer edges)</a:t>
            </a:r>
          </a:p>
          <a:p>
            <a:pPr lvl="1"/>
            <a:r>
              <a:rPr lang="en-US" dirty="0"/>
              <a:t>Width of key/lock along edge</a:t>
            </a:r>
          </a:p>
          <a:p>
            <a:pPr lvl="1"/>
            <a:r>
              <a:rPr lang="en-US" dirty="0"/>
              <a:t>Location of key/lock</a:t>
            </a:r>
          </a:p>
          <a:p>
            <a:pPr lvl="1"/>
            <a:r>
              <a:rPr lang="en-US" dirty="0"/>
              <a:t>Size of each side of key/lock</a:t>
            </a:r>
          </a:p>
        </p:txBody>
      </p:sp>
    </p:spTree>
    <p:extLst>
      <p:ext uri="{BB962C8B-B14F-4D97-AF65-F5344CB8AC3E}">
        <p14:creationId xmlns:p14="http://schemas.microsoft.com/office/powerpoint/2010/main" val="846610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BEC95-BB85-4B28-BA32-AA99722BD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a Puzzle Piece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F0DD1-EA5C-4FE2-9DA7-44A4A661D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Save canvas state – saves full canvas as clipping region</a:t>
            </a:r>
          </a:p>
          <a:p>
            <a:r>
              <a:rPr lang="en-US" dirty="0"/>
              <a:t>Translate canvas context to midpoint of piece and rotate canvas if necessary</a:t>
            </a:r>
          </a:p>
          <a:p>
            <a:r>
              <a:rPr lang="en-US" dirty="0"/>
              <a:t>Start path at top left of piece</a:t>
            </a:r>
          </a:p>
          <a:p>
            <a:r>
              <a:rPr lang="en-US" dirty="0"/>
              <a:t>Draw edges in order: top, right, bottom, left</a:t>
            </a:r>
          </a:p>
          <a:p>
            <a:pPr lvl="1"/>
            <a:r>
              <a:rPr lang="en-US" dirty="0"/>
              <a:t>Draw 3 Bezier curves per edge (excluding outer edges)</a:t>
            </a:r>
          </a:p>
          <a:p>
            <a:r>
              <a:rPr lang="en-US" dirty="0"/>
              <a:t>Complete path (connect start and end)</a:t>
            </a:r>
          </a:p>
          <a:p>
            <a:r>
              <a:rPr lang="en-US" dirty="0"/>
              <a:t>Clip canvas – limits all drawing to inside this clipped path (until context is restored)</a:t>
            </a:r>
          </a:p>
          <a:p>
            <a:r>
              <a:rPr lang="en-US" dirty="0"/>
              <a:t>Draw puzzle image at top left of puzzle, scaling image to puzzle dimensions</a:t>
            </a:r>
          </a:p>
          <a:p>
            <a:r>
              <a:rPr lang="en-US" dirty="0"/>
              <a:t>Restore canvas state to last saved – canvas region set back to entire canvas</a:t>
            </a:r>
          </a:p>
        </p:txBody>
      </p:sp>
    </p:spTree>
    <p:extLst>
      <p:ext uri="{BB962C8B-B14F-4D97-AF65-F5344CB8AC3E}">
        <p14:creationId xmlns:p14="http://schemas.microsoft.com/office/powerpoint/2010/main" val="2526706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E381A-08FD-419F-9A53-41AD7640D1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Completing a Puzzle</a:t>
            </a:r>
          </a:p>
        </p:txBody>
      </p:sp>
    </p:spTree>
    <p:extLst>
      <p:ext uri="{BB962C8B-B14F-4D97-AF65-F5344CB8AC3E}">
        <p14:creationId xmlns:p14="http://schemas.microsoft.com/office/powerpoint/2010/main" val="2039413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C1EF7-9904-4380-BACD-53713F982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79" y="163451"/>
            <a:ext cx="5915025" cy="1767417"/>
          </a:xfrm>
        </p:spPr>
        <p:txBody>
          <a:bodyPr/>
          <a:lstStyle/>
          <a:p>
            <a:r>
              <a:rPr lang="en-US" dirty="0"/>
              <a:t>List of Events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011FF6F-C1E7-486C-B192-1767BC341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407405"/>
              </p:ext>
            </p:extLst>
          </p:nvPr>
        </p:nvGraphicFramePr>
        <p:xfrm>
          <a:off x="281915" y="1397534"/>
          <a:ext cx="6286152" cy="7294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70269">
                  <a:extLst>
                    <a:ext uri="{9D8B030D-6E8A-4147-A177-3AD203B41FA5}">
                      <a16:colId xmlns:a16="http://schemas.microsoft.com/office/drawing/2014/main" val="2699704862"/>
                    </a:ext>
                  </a:extLst>
                </a:gridCol>
                <a:gridCol w="1193181">
                  <a:extLst>
                    <a:ext uri="{9D8B030D-6E8A-4147-A177-3AD203B41FA5}">
                      <a16:colId xmlns:a16="http://schemas.microsoft.com/office/drawing/2014/main" val="1869148234"/>
                    </a:ext>
                  </a:extLst>
                </a:gridCol>
                <a:gridCol w="3222702">
                  <a:extLst>
                    <a:ext uri="{9D8B030D-6E8A-4147-A177-3AD203B41FA5}">
                      <a16:colId xmlns:a16="http://schemas.microsoft.com/office/drawing/2014/main" val="2530296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Event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8111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Settings Button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Click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Show form for modifying puzzle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905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Close Form Button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Click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Don’t display form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0264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Create New Puzzle Button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Click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Initialize a puzzle given user input from form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2008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Shuffle Button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Click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Shuffle pieces in arranged rows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8390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Ghost Image Button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Click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Toggle translucent puzzle image in background for reference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8867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Show Image Button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Show puzzle image over puzzle for reference when user hovers over button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0005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Edge Only Button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Click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Toggles whether canvas displays only edge pieces or all pieces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0659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Hint Button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Click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Animates moving a random piece into correct location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0397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Background Color Button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Click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Toggles light/dark background image for background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9182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Fullscreen Button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Click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Toggles </a:t>
                      </a:r>
                      <a:r>
                        <a:rPr lang="en-US" dirty="0" err="1"/>
                        <a:t>fullscreen</a:t>
                      </a:r>
                      <a:r>
                        <a:rPr lang="en-US" dirty="0"/>
                        <a:t> option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2909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Canvas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Mousedown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Checks if user clicked on a piece and if so, saves piece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5146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Canvas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Mousemove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If user clicked on a piece, that piece moves with the mouse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4585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Canvas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Mouseup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If user is moving a piece, checks if piece is near final position or another piece to connect to. Also checks if puzzle is completed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6876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Canvas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Contextmenu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If coordinate is on a piece, rotates the piece 90 degrees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923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565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1146</TotalTime>
  <Words>750</Words>
  <Application>Microsoft Office PowerPoint</Application>
  <PresentationFormat>Letter Paper (8.5x11 in)</PresentationFormat>
  <Paragraphs>124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What is a puzzle piece? And other important implementation decisions.</vt:lpstr>
      <vt:lpstr>Initial Implementation Questions and Decisions</vt:lpstr>
      <vt:lpstr>What makes a puzzle?</vt:lpstr>
      <vt:lpstr>What makes a piece?</vt:lpstr>
      <vt:lpstr>Creating a Puzzle</vt:lpstr>
      <vt:lpstr>Calculations</vt:lpstr>
      <vt:lpstr>Drawing a Puzzle Piece</vt:lpstr>
      <vt:lpstr>Completing a Puzzle</vt:lpstr>
      <vt:lpstr>List of Events</vt:lpstr>
      <vt:lpstr>Application Screenshots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puzzle piece? And other important implementation decisions.</dc:title>
  <dc:creator>Emily Simon</dc:creator>
  <cp:lastModifiedBy>Emily Simon</cp:lastModifiedBy>
  <cp:revision>26</cp:revision>
  <dcterms:created xsi:type="dcterms:W3CDTF">2019-05-07T18:26:18Z</dcterms:created>
  <dcterms:modified xsi:type="dcterms:W3CDTF">2019-05-08T18:05:46Z</dcterms:modified>
</cp:coreProperties>
</file>