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8KJWONEeGo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B3A1-73E4-4F81-A634-9EDAEDD03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</a:t>
            </a:r>
            <a:r>
              <a:rPr lang="en-US" dirty="0" err="1"/>
              <a:t>Planninig</a:t>
            </a:r>
            <a:r>
              <a:rPr lang="en-US" dirty="0"/>
              <a:t> with genetic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140C7-A14C-4D36-80D2-9E32128CD3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Wyatt Verheyen</a:t>
            </a:r>
          </a:p>
        </p:txBody>
      </p:sp>
    </p:spTree>
    <p:extLst>
      <p:ext uri="{BB962C8B-B14F-4D97-AF65-F5344CB8AC3E}">
        <p14:creationId xmlns:p14="http://schemas.microsoft.com/office/powerpoint/2010/main" val="355899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18E98-B58D-4770-8F7E-55F148F2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182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2462D-67D5-4370-8B35-31315853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My Project in a nutshell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C32200-137B-43F6-A56B-5B72B4BE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Develop an application that discovers an acceptable path through a floor of fixed obstacles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General Requirements: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Graphically create and display the floor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Use a genetic algorithm to find an acceptable path from source to destination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Allow for modifications to different aspects of the genetic algorithm</a:t>
            </a:r>
          </a:p>
        </p:txBody>
      </p:sp>
    </p:spTree>
    <p:extLst>
      <p:ext uri="{BB962C8B-B14F-4D97-AF65-F5344CB8AC3E}">
        <p14:creationId xmlns:p14="http://schemas.microsoft.com/office/powerpoint/2010/main" val="14216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2AB147-87E1-4179-BA8F-FEAFEEC9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998056"/>
          </a:xfrm>
        </p:spPr>
        <p:txBody>
          <a:bodyPr>
            <a:normAutofit/>
          </a:bodyPr>
          <a:lstStyle/>
          <a:p>
            <a:r>
              <a:rPr lang="en-US" sz="4800" dirty="0"/>
              <a:t>What is A Genetic Algorithm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4BD9F-4BDA-469C-AA70-1C321F80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06" y="3322225"/>
            <a:ext cx="5095188" cy="27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88846-54B5-48C5-89A8-243F8A3E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397" y="418282"/>
            <a:ext cx="8610599" cy="130386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Main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FBCF-89A5-44FA-BC27-91A5A5FF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75" y="2192465"/>
            <a:ext cx="3456432" cy="617320"/>
          </a:xfrm>
        </p:spPr>
        <p:txBody>
          <a:bodyPr/>
          <a:lstStyle/>
          <a:p>
            <a:r>
              <a:rPr lang="en-US" dirty="0"/>
              <a:t>Mutate()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8DE546-F977-4169-BF79-9007DFBD77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34974" y="2894950"/>
            <a:ext cx="3456432" cy="1549600"/>
          </a:xfrm>
        </p:spPr>
        <p:txBody>
          <a:bodyPr>
            <a:normAutofit/>
          </a:bodyPr>
          <a:lstStyle/>
          <a:p>
            <a:r>
              <a:rPr lang="en-US" sz="2000" dirty="0"/>
              <a:t>A spontaneous change to the features of one (or more) part of the solution</a:t>
            </a:r>
          </a:p>
          <a:p>
            <a:r>
              <a:rPr lang="en-US" sz="2000" dirty="0"/>
              <a:t>Used to diversify solutions</a:t>
            </a:r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7985F8-C9A9-428C-AF07-DEAC5B103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1220" y="4383638"/>
            <a:ext cx="3456432" cy="626534"/>
          </a:xfrm>
        </p:spPr>
        <p:txBody>
          <a:bodyPr/>
          <a:lstStyle/>
          <a:p>
            <a:r>
              <a:rPr lang="en-US" dirty="0"/>
              <a:t>Cross-Over()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599CA3-0E97-4793-88AE-B11AE15CE99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09278" y="5086372"/>
            <a:ext cx="3456432" cy="1684711"/>
          </a:xfrm>
        </p:spPr>
        <p:txBody>
          <a:bodyPr>
            <a:normAutofit/>
          </a:bodyPr>
          <a:lstStyle/>
          <a:p>
            <a:r>
              <a:rPr lang="en-US" sz="2000" dirty="0"/>
              <a:t>The Mixing of two “Parents” that produce a solution containing parts of both where they overlap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4F12A-4F7B-4183-8826-7448B809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592" y="2224172"/>
            <a:ext cx="3456432" cy="626534"/>
          </a:xfrm>
        </p:spPr>
        <p:txBody>
          <a:bodyPr/>
          <a:lstStyle/>
          <a:p>
            <a:r>
              <a:rPr lang="en-US" dirty="0"/>
              <a:t>Fitness()/Selection()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31AEBD-1C22-4405-861B-3CC028988E8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0593" y="2935871"/>
            <a:ext cx="3456432" cy="2074301"/>
          </a:xfrm>
        </p:spPr>
        <p:txBody>
          <a:bodyPr>
            <a:normAutofit/>
          </a:bodyPr>
          <a:lstStyle/>
          <a:p>
            <a:r>
              <a:rPr lang="en-US" sz="2000" dirty="0"/>
              <a:t>How good of a solution is it? </a:t>
            </a:r>
          </a:p>
          <a:p>
            <a:r>
              <a:rPr lang="en-US" sz="2000" dirty="0"/>
              <a:t>Also plays a big role in who gets to pass on their genes to the next generation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46469B-9590-475C-92DA-597C707C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30" y="1868272"/>
            <a:ext cx="3791734" cy="24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8E7C8F-12C4-4F8E-8A63-B62EC7D3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/>
              <a:t>Main Variables</a:t>
            </a:r>
            <a:endParaRPr lang="en-US" sz="4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F460DE-E47C-422A-9CF1-50A85C49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040461" cy="4024125"/>
          </a:xfrm>
        </p:spPr>
        <p:txBody>
          <a:bodyPr/>
          <a:lstStyle/>
          <a:p>
            <a:r>
              <a:rPr lang="en-US"/>
              <a:t>Number of Generations </a:t>
            </a:r>
          </a:p>
          <a:p>
            <a:pPr lvl="1"/>
            <a:r>
              <a:rPr lang="en-US"/>
              <a:t> How many times do we evolve</a:t>
            </a:r>
          </a:p>
          <a:p>
            <a:r>
              <a:rPr lang="en-US"/>
              <a:t>Population Size </a:t>
            </a:r>
          </a:p>
          <a:p>
            <a:pPr lvl="1"/>
            <a:r>
              <a:rPr lang="en-US"/>
              <a:t>How many solutions there are per Generation</a:t>
            </a:r>
          </a:p>
          <a:p>
            <a:r>
              <a:rPr lang="en-US"/>
              <a:t>Mutation Rate</a:t>
            </a:r>
          </a:p>
          <a:p>
            <a:pPr lvl="1"/>
            <a:r>
              <a:rPr lang="en-US"/>
              <a:t>How often you mutate solutions</a:t>
            </a:r>
          </a:p>
          <a:p>
            <a:r>
              <a:rPr lang="en-US"/>
              <a:t>Number of Elite</a:t>
            </a:r>
          </a:p>
          <a:p>
            <a:pPr lvl="1"/>
            <a:r>
              <a:rPr lang="en-US"/>
              <a:t>The “best” solutions in a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0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32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6FB991-A071-4BD8-9DF0-D2ABFBC2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The Data Behind IT All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776E11-1754-402B-AA6F-5A27949A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Getting to the Point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Lines, Lines everywhere!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Connectivity?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Crossing of Lines?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How to know when Lines cross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What is the Best solution?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Demonstration Time!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DB479DE-33EE-49B0-BF17-957F764C1C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8668" b="-1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54E9D-9578-40B3-BBEF-2A4DA7A3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Missed Opportunities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52973-B179-460F-8361-F17EEDC4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272868" cy="4024125"/>
          </a:xfrm>
        </p:spPr>
        <p:txBody>
          <a:bodyPr>
            <a:normAutofit/>
          </a:bodyPr>
          <a:lstStyle/>
          <a:p>
            <a:r>
              <a:rPr lang="en-US" sz="2400" dirty="0"/>
              <a:t> New Generations sometimes have solutions that don’t work</a:t>
            </a:r>
          </a:p>
          <a:p>
            <a:pPr lvl="1"/>
            <a:r>
              <a:rPr lang="en-US" sz="2200"/>
              <a:t>Most likely Mutation</a:t>
            </a:r>
            <a:r>
              <a:rPr lang="en-US" sz="2200" dirty="0"/>
              <a:t>/Crossover mishaps</a:t>
            </a:r>
          </a:p>
          <a:p>
            <a:r>
              <a:rPr lang="en-US" sz="2400" dirty="0"/>
              <a:t>Displaying/Drawing more of the Generations</a:t>
            </a:r>
          </a:p>
          <a:p>
            <a:endParaRPr lang="en-US" sz="2400" dirty="0"/>
          </a:p>
          <a:p>
            <a:r>
              <a:rPr lang="en-US" sz="2400" dirty="0"/>
              <a:t>Suggestions: </a:t>
            </a:r>
          </a:p>
          <a:p>
            <a:pPr lvl="1"/>
            <a:r>
              <a:rPr lang="en-US" sz="2200" dirty="0"/>
              <a:t>Small portions</a:t>
            </a:r>
          </a:p>
          <a:p>
            <a:pPr lvl="1"/>
            <a:r>
              <a:rPr lang="en-US" sz="2200" dirty="0"/>
              <a:t>Don’t procrastinate</a:t>
            </a:r>
          </a:p>
          <a:p>
            <a:pPr lvl="1"/>
            <a:r>
              <a:rPr lang="en-US" sz="2200" dirty="0"/>
              <a:t>Make mistakes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2E8A5-DE89-404C-8F00-D5115C10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90" y="2243580"/>
            <a:ext cx="4538399" cy="34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86EDB-B87A-496C-80B1-7AB04B9E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01138-5CC9-43D6-B53A-F8F2335FF4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Helpful Resources</a:t>
            </a:r>
            <a:endParaRPr lang="en-US" sz="2000" dirty="0"/>
          </a:p>
          <a:p>
            <a:r>
              <a:rPr lang="en-US" dirty="0"/>
              <a:t>Stack </a:t>
            </a:r>
            <a:r>
              <a:rPr lang="en-US" dirty="0" err="1"/>
              <a:t>OverFlow</a:t>
            </a:r>
            <a:r>
              <a:rPr lang="en-US" dirty="0"/>
              <a:t>!!! (Google)</a:t>
            </a:r>
          </a:p>
          <a:p>
            <a:pPr lvl="1"/>
            <a:r>
              <a:rPr lang="en-US" dirty="0"/>
              <a:t>It will forever be your friend</a:t>
            </a:r>
          </a:p>
          <a:p>
            <a:r>
              <a:rPr lang="en-US" dirty="0"/>
              <a:t>YouTube</a:t>
            </a:r>
          </a:p>
          <a:p>
            <a:pPr lvl="1"/>
            <a:r>
              <a:rPr lang="en-US" b="1" dirty="0">
                <a:hlinkClick r:id="rId2" tooltip="Genetic Algorithm C# - Generic Implementation"/>
              </a:rPr>
              <a:t>Genetic Algorithm C#</a:t>
            </a:r>
            <a:endParaRPr lang="en-US" b="1" dirty="0"/>
          </a:p>
          <a:p>
            <a:pPr lvl="2"/>
            <a:r>
              <a:rPr lang="en-US" dirty="0" err="1"/>
              <a:t>Kryzarel</a:t>
            </a:r>
            <a:r>
              <a:rPr lang="en-US" dirty="0"/>
              <a:t> </a:t>
            </a:r>
          </a:p>
          <a:p>
            <a:r>
              <a:rPr lang="en-US" dirty="0"/>
              <a:t>Make friends with the math people (yes, it’s ok if they are a bit nerdy)</a:t>
            </a:r>
          </a:p>
          <a:p>
            <a:pPr lvl="2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7702D-FCD1-4872-BC6B-AF03442F6A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Potential Uses</a:t>
            </a:r>
          </a:p>
          <a:p>
            <a:r>
              <a:rPr lang="en-US" dirty="0"/>
              <a:t>Design of Physical Objects</a:t>
            </a:r>
          </a:p>
          <a:p>
            <a:r>
              <a:rPr lang="en-US" dirty="0"/>
              <a:t>Combinatorial Optimization</a:t>
            </a:r>
          </a:p>
          <a:p>
            <a:r>
              <a:rPr lang="en-US" dirty="0"/>
              <a:t>Investment selections</a:t>
            </a:r>
          </a:p>
          <a:p>
            <a:r>
              <a:rPr lang="en-US" dirty="0"/>
              <a:t>Cryptographic work</a:t>
            </a:r>
          </a:p>
          <a:p>
            <a:r>
              <a:rPr lang="en-US" dirty="0"/>
              <a:t>Resources vs. Constraints</a:t>
            </a:r>
          </a:p>
        </p:txBody>
      </p:sp>
    </p:spTree>
    <p:extLst>
      <p:ext uri="{BB962C8B-B14F-4D97-AF65-F5344CB8AC3E}">
        <p14:creationId xmlns:p14="http://schemas.microsoft.com/office/powerpoint/2010/main" val="38659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1E331B-CDF6-4D4F-B028-4BB3DA77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760" y="794936"/>
            <a:ext cx="614144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For Future Endeavors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A3A5C0-845A-4C54-B873-ED19E8BC74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74" t="373" r="966" b="1139"/>
          <a:stretch/>
        </p:blipFill>
        <p:spPr>
          <a:xfrm>
            <a:off x="264254" y="1015067"/>
            <a:ext cx="4572000" cy="538992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C18D0-B916-4A98-A130-1E604CF49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4760" y="2579615"/>
            <a:ext cx="6141440" cy="36390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Make sure to focus on how your data is organized.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Solidify output of generations and improve upon Graphics portion of the project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Cool Idea – Implement a project on autonomous robotic movement based on the implementation of a genetic algorithm to decide pathing</a:t>
            </a:r>
          </a:p>
        </p:txBody>
      </p:sp>
    </p:spTree>
    <p:extLst>
      <p:ext uri="{BB962C8B-B14F-4D97-AF65-F5344CB8AC3E}">
        <p14:creationId xmlns:p14="http://schemas.microsoft.com/office/powerpoint/2010/main" val="41069207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Path Planninig with genetic algorithms</vt:lpstr>
      <vt:lpstr>My Project in a nutshell</vt:lpstr>
      <vt:lpstr>What is A Genetic Algorithm ?</vt:lpstr>
      <vt:lpstr>Main Functions</vt:lpstr>
      <vt:lpstr>Main Variables</vt:lpstr>
      <vt:lpstr>The Data Behind IT All</vt:lpstr>
      <vt:lpstr>Missed Opportunities </vt:lpstr>
      <vt:lpstr>Learning and Development</vt:lpstr>
      <vt:lpstr>For Future Endeavors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Planninig with genetic algorithms</dc:title>
  <dc:creator>Wyatt Verheyen</dc:creator>
  <cp:lastModifiedBy>Wyatt Verheyen</cp:lastModifiedBy>
  <cp:revision>10</cp:revision>
  <dcterms:created xsi:type="dcterms:W3CDTF">2019-04-23T04:55:47Z</dcterms:created>
  <dcterms:modified xsi:type="dcterms:W3CDTF">2019-04-23T13:38:25Z</dcterms:modified>
</cp:coreProperties>
</file>