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5143500" cx="9144000"/>
  <p:notesSz cx="6858000" cy="9144000"/>
  <p:embeddedFontLst>
    <p:embeddedFont>
      <p:font typeface="Montserrat"/>
      <p:regular r:id="rId35"/>
      <p:bold r:id="rId36"/>
      <p:italic r:id="rId37"/>
      <p:boldItalic r:id="rId38"/>
    </p:embeddedFont>
    <p:embeddedFont>
      <p:font typeface="Lato"/>
      <p:regular r:id="rId39"/>
      <p:bold r:id="rId40"/>
      <p:italic r:id="rId41"/>
      <p:boldItalic r:id="rId42"/>
    </p:embeddedFont>
    <p:embeddedFont>
      <p:font typeface="Montserrat Medium"/>
      <p:regular r:id="rId43"/>
      <p:bold r:id="rId44"/>
      <p:italic r:id="rId45"/>
      <p:boldItalic r:id="rId46"/>
    </p:embeddedFont>
    <p:embeddedFont>
      <p:font typeface="Montserrat Light"/>
      <p:regular r:id="rId47"/>
      <p:bold r:id="rId48"/>
      <p:italic r:id="rId49"/>
      <p:boldItalic r:id="rId50"/>
    </p:embeddedFont>
    <p:embeddedFont>
      <p:font typeface="Montserrat ExtraBold"/>
      <p:bold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C921239-BBCC-4BE0-BF21-F0EEA6E93C88}">
  <a:tblStyle styleId="{EC921239-BBCC-4BE0-BF21-F0EEA6E93C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.fntdata"/><Relationship Id="rId42" Type="http://schemas.openxmlformats.org/officeDocument/2006/relationships/font" Target="fonts/Lato-boldItalic.fntdata"/><Relationship Id="rId41" Type="http://schemas.openxmlformats.org/officeDocument/2006/relationships/font" Target="fonts/Lato-italic.fntdata"/><Relationship Id="rId44" Type="http://schemas.openxmlformats.org/officeDocument/2006/relationships/font" Target="fonts/MontserratMedium-bold.fntdata"/><Relationship Id="rId43" Type="http://schemas.openxmlformats.org/officeDocument/2006/relationships/font" Target="fonts/MontserratMedium-regular.fntdata"/><Relationship Id="rId46" Type="http://schemas.openxmlformats.org/officeDocument/2006/relationships/font" Target="fonts/MontserratMedium-boldItalic.fntdata"/><Relationship Id="rId45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MontserratLight-bold.fntdata"/><Relationship Id="rId47" Type="http://schemas.openxmlformats.org/officeDocument/2006/relationships/font" Target="fonts/MontserratLight-regular.fntdata"/><Relationship Id="rId49" Type="http://schemas.openxmlformats.org/officeDocument/2006/relationships/font" Target="fonts/MontserratLight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font" Target="fonts/Montserrat-regular.fntdata"/><Relationship Id="rId34" Type="http://schemas.openxmlformats.org/officeDocument/2006/relationships/slide" Target="slides/slide28.xml"/><Relationship Id="rId37" Type="http://schemas.openxmlformats.org/officeDocument/2006/relationships/font" Target="fonts/Montserrat-italic.fntdata"/><Relationship Id="rId36" Type="http://schemas.openxmlformats.org/officeDocument/2006/relationships/font" Target="fonts/Montserrat-bold.fntdata"/><Relationship Id="rId39" Type="http://schemas.openxmlformats.org/officeDocument/2006/relationships/font" Target="fonts/Lato-regular.fntdata"/><Relationship Id="rId38" Type="http://schemas.openxmlformats.org/officeDocument/2006/relationships/font" Target="fonts/Montserrat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MontserratExtraBold-bold.fntdata"/><Relationship Id="rId50" Type="http://schemas.openxmlformats.org/officeDocument/2006/relationships/font" Target="fonts/MontserratLight-boldItalic.fntdata"/><Relationship Id="rId52" Type="http://schemas.openxmlformats.org/officeDocument/2006/relationships/font" Target="fonts/MontserratExtraBold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776e224016_1_6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776e224016_1_6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776e224016_1_6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776e224016_1_6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776e224016_1_6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776e224016_1_6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776e224016_1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776e224016_1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776e224016_1_6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776e224016_1_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776e224016_1_7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776e224016_1_7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776e224016_1_7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776e224016_1_7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776e224016_1_7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776e224016_1_7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776e224016_1_7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776e224016_1_7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776e224016_1_7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776e224016_1_7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776e224016_1_7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776e224016_1_7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776e224016_1_6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776e224016_1_6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776e224016_1_7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776e224016_1_7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776e224016_1_7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776e224016_1_7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776e224016_1_7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776e224016_1_7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776e224016_1_7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776e224016_1_7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776e224016_1_7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776e224016_1_7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84eabb61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84eabb61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84eabb613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84eabb613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84eabb613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84eabb613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84eabb613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84eabb613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776e224016_1_6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776e224016_1_6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776e224016_1_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776e224016_1_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776e224016_1_6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776e224016_1_6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776e224016_1_6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776e224016_1_6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776e224016_1_6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776e224016_1_6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776e224016_1_6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776e224016_1_6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776e224016_1_6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776e224016_1_6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rgbClr val="F6464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6" y="-11"/>
            <a:ext cx="2429759" cy="1609289"/>
            <a:chOff x="608719" y="-11"/>
            <a:chExt cx="2429759" cy="1609289"/>
          </a:xfrm>
        </p:grpSpPr>
        <p:sp>
          <p:nvSpPr>
            <p:cNvPr id="11" name="Google Shape;11;p2"/>
            <p:cNvSpPr/>
            <p:nvPr/>
          </p:nvSpPr>
          <p:spPr>
            <a:xfrm>
              <a:off x="608719" y="322534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8719" y="965890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22766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22766" y="965890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14909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22766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08719" y="64331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14909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14909" y="965890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30592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8719" y="-11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14909" y="-11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" name="Google Shape;23;p2"/>
          <p:cNvSpPr txBox="1"/>
          <p:nvPr>
            <p:ph type="ctrTitle"/>
          </p:nvPr>
        </p:nvSpPr>
        <p:spPr>
          <a:xfrm>
            <a:off x="685800" y="1991825"/>
            <a:ext cx="5265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24" name="Google Shape;24;p2"/>
          <p:cNvGrpSpPr/>
          <p:nvPr/>
        </p:nvGrpSpPr>
        <p:grpSpPr>
          <a:xfrm>
            <a:off x="4894945" y="-11"/>
            <a:ext cx="4252453" cy="5146816"/>
            <a:chOff x="4894945" y="-11"/>
            <a:chExt cx="4252453" cy="5146816"/>
          </a:xfrm>
        </p:grpSpPr>
        <p:sp>
          <p:nvSpPr>
            <p:cNvPr id="25" name="Google Shape;25;p2"/>
            <p:cNvSpPr/>
            <p:nvPr/>
          </p:nvSpPr>
          <p:spPr>
            <a:xfrm>
              <a:off x="6108962" y="4182670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16818" y="386009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324645" y="353931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324645" y="4182670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32502" y="64331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38692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932502" y="1286669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32502" y="3216737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538692" y="353931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108962" y="-11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716818" y="-11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24645" y="-11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932502" y="-11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538692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94945" y="386009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108962" y="3860093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502772" y="4182670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324645" y="3216737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16818" y="353931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716818" y="4182670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932502" y="322534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932502" y="965890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932502" y="2895958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932492" y="3538418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108962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716818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16818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324645" y="4503448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538692" y="-11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538692" y="4503448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324658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324658" y="965890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716831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716831" y="965890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324658" y="1286669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24658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538692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109812" y="2252602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109812" y="353931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717668" y="1286669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717668" y="1930025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717668" y="2573381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325495" y="2252602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717668" y="3216737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325495" y="2895958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933352" y="1930025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933352" y="2573381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539542" y="1608802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109812" y="1286669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109812" y="3216737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717668" y="1609246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325495" y="1930025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17668" y="2252602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325495" y="2573381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" name="Google Shape;79;p2"/>
          <p:cNvGrpSpPr/>
          <p:nvPr/>
        </p:nvGrpSpPr>
        <p:grpSpPr>
          <a:xfrm flipH="1">
            <a:off x="-7" y="3860093"/>
            <a:ext cx="2429755" cy="1286712"/>
            <a:chOff x="6714243" y="3860093"/>
            <a:chExt cx="2429755" cy="1286712"/>
          </a:xfrm>
        </p:grpSpPr>
        <p:sp>
          <p:nvSpPr>
            <p:cNvPr id="80" name="Google Shape;80;p2"/>
            <p:cNvSpPr/>
            <p:nvPr/>
          </p:nvSpPr>
          <p:spPr>
            <a:xfrm>
              <a:off x="7929952" y="386009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536142" y="4182670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322095" y="4825993"/>
              <a:ext cx="607886" cy="320811"/>
            </a:xfrm>
            <a:custGeom>
              <a:rect b="b" l="l" r="r" t="t"/>
              <a:pathLst>
                <a:path extrusionOk="0" h="9991" w="20428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929952" y="4503448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536142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322095" y="3860093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536142" y="386009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929952" y="4182670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322095" y="4503448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929952" y="4825993"/>
              <a:ext cx="606220" cy="320811"/>
            </a:xfrm>
            <a:custGeom>
              <a:rect b="b" l="l" r="r" t="t"/>
              <a:pathLst>
                <a:path extrusionOk="0" h="9991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536142" y="4503448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714243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oogle Shape;496;p11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497" name="Google Shape;497;p11"/>
            <p:cNvSpPr/>
            <p:nvPr/>
          </p:nvSpPr>
          <p:spPr>
            <a:xfrm>
              <a:off x="7929952" y="386009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8536142" y="4182670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7322095" y="4825993"/>
              <a:ext cx="607886" cy="320811"/>
            </a:xfrm>
            <a:custGeom>
              <a:rect b="b" l="l" r="r" t="t"/>
              <a:pathLst>
                <a:path extrusionOk="0" h="9991" w="20428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7929952" y="4503448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8536142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7322095" y="3860093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8536142" y="386009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929952" y="4182670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7322095" y="4503448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7929952" y="4825993"/>
              <a:ext cx="606220" cy="320811"/>
            </a:xfrm>
            <a:custGeom>
              <a:rect b="b" l="l" r="r" t="t"/>
              <a:pathLst>
                <a:path extrusionOk="0" h="9991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11"/>
            <p:cNvSpPr/>
            <p:nvPr/>
          </p:nvSpPr>
          <p:spPr>
            <a:xfrm>
              <a:off x="8536142" y="4503448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1"/>
            <p:cNvSpPr/>
            <p:nvPr/>
          </p:nvSpPr>
          <p:spPr>
            <a:xfrm>
              <a:off x="6714243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9" name="Google Shape;509;p11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510" name="Google Shape;510;p11"/>
            <p:cNvSpPr/>
            <p:nvPr/>
          </p:nvSpPr>
          <p:spPr>
            <a:xfrm>
              <a:off x="892" y="64331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608719" y="322534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608719" y="965890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1822766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1214909" y="1286669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1822766" y="965890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892" y="-11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608719" y="-11"/>
              <a:ext cx="606220" cy="322577"/>
            </a:xfrm>
            <a:custGeom>
              <a:rect b="b" l="l" r="r" t="t"/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1214909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1822766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2430592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892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608719" y="64331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892" y="965890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608719" y="1286669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892" y="1609246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1214909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1214909" y="965890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1214909" y="1609246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2430592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892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608719" y="-11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1214909" y="-11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3" name="Google Shape;533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lateral pattern">
  <p:cSld name="BLANK_2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Google Shape;535;p12"/>
          <p:cNvGrpSpPr/>
          <p:nvPr/>
        </p:nvGrpSpPr>
        <p:grpSpPr>
          <a:xfrm>
            <a:off x="6109812" y="-11"/>
            <a:ext cx="3037586" cy="5146816"/>
            <a:chOff x="6109812" y="-11"/>
            <a:chExt cx="3037586" cy="5146816"/>
          </a:xfrm>
        </p:grpSpPr>
        <p:sp>
          <p:nvSpPr>
            <p:cNvPr id="536" name="Google Shape;536;p12"/>
            <p:cNvSpPr/>
            <p:nvPr/>
          </p:nvSpPr>
          <p:spPr>
            <a:xfrm>
              <a:off x="7324645" y="353931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2"/>
            <p:cNvSpPr/>
            <p:nvPr/>
          </p:nvSpPr>
          <p:spPr>
            <a:xfrm>
              <a:off x="7324645" y="4182670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2"/>
            <p:cNvSpPr/>
            <p:nvPr/>
          </p:nvSpPr>
          <p:spPr>
            <a:xfrm>
              <a:off x="7932502" y="64331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2"/>
            <p:cNvSpPr/>
            <p:nvPr/>
          </p:nvSpPr>
          <p:spPr>
            <a:xfrm>
              <a:off x="8538692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2"/>
            <p:cNvSpPr/>
            <p:nvPr/>
          </p:nvSpPr>
          <p:spPr>
            <a:xfrm>
              <a:off x="7932502" y="1286669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2"/>
            <p:cNvSpPr/>
            <p:nvPr/>
          </p:nvSpPr>
          <p:spPr>
            <a:xfrm>
              <a:off x="7932502" y="3216737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2"/>
            <p:cNvSpPr/>
            <p:nvPr/>
          </p:nvSpPr>
          <p:spPr>
            <a:xfrm>
              <a:off x="8538692" y="353931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2"/>
            <p:cNvSpPr/>
            <p:nvPr/>
          </p:nvSpPr>
          <p:spPr>
            <a:xfrm>
              <a:off x="7932502" y="-11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2"/>
            <p:cNvSpPr/>
            <p:nvPr/>
          </p:nvSpPr>
          <p:spPr>
            <a:xfrm>
              <a:off x="8538692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12"/>
            <p:cNvSpPr/>
            <p:nvPr/>
          </p:nvSpPr>
          <p:spPr>
            <a:xfrm>
              <a:off x="7324645" y="3216737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2"/>
            <p:cNvSpPr/>
            <p:nvPr/>
          </p:nvSpPr>
          <p:spPr>
            <a:xfrm>
              <a:off x="6716818" y="353931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12"/>
            <p:cNvSpPr/>
            <p:nvPr/>
          </p:nvSpPr>
          <p:spPr>
            <a:xfrm>
              <a:off x="7932502" y="322534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2"/>
            <p:cNvSpPr/>
            <p:nvPr/>
          </p:nvSpPr>
          <p:spPr>
            <a:xfrm>
              <a:off x="7932502" y="965890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2"/>
            <p:cNvSpPr/>
            <p:nvPr/>
          </p:nvSpPr>
          <p:spPr>
            <a:xfrm>
              <a:off x="7932502" y="2895958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12"/>
            <p:cNvSpPr/>
            <p:nvPr/>
          </p:nvSpPr>
          <p:spPr>
            <a:xfrm>
              <a:off x="7932492" y="3538418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2"/>
            <p:cNvSpPr/>
            <p:nvPr/>
          </p:nvSpPr>
          <p:spPr>
            <a:xfrm>
              <a:off x="6716818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2"/>
            <p:cNvSpPr/>
            <p:nvPr/>
          </p:nvSpPr>
          <p:spPr>
            <a:xfrm>
              <a:off x="6716818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2"/>
            <p:cNvSpPr/>
            <p:nvPr/>
          </p:nvSpPr>
          <p:spPr>
            <a:xfrm>
              <a:off x="7324645" y="4503448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2"/>
            <p:cNvSpPr/>
            <p:nvPr/>
          </p:nvSpPr>
          <p:spPr>
            <a:xfrm>
              <a:off x="8538692" y="-11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2"/>
            <p:cNvSpPr/>
            <p:nvPr/>
          </p:nvSpPr>
          <p:spPr>
            <a:xfrm>
              <a:off x="8538692" y="4503448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12"/>
            <p:cNvSpPr/>
            <p:nvPr/>
          </p:nvSpPr>
          <p:spPr>
            <a:xfrm>
              <a:off x="7324658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2"/>
            <p:cNvSpPr/>
            <p:nvPr/>
          </p:nvSpPr>
          <p:spPr>
            <a:xfrm>
              <a:off x="7324658" y="965890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2"/>
            <p:cNvSpPr/>
            <p:nvPr/>
          </p:nvSpPr>
          <p:spPr>
            <a:xfrm>
              <a:off x="6716831" y="965890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12"/>
            <p:cNvSpPr/>
            <p:nvPr/>
          </p:nvSpPr>
          <p:spPr>
            <a:xfrm>
              <a:off x="7324658" y="1286669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2"/>
            <p:cNvSpPr/>
            <p:nvPr/>
          </p:nvSpPr>
          <p:spPr>
            <a:xfrm>
              <a:off x="7324658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12"/>
            <p:cNvSpPr/>
            <p:nvPr/>
          </p:nvSpPr>
          <p:spPr>
            <a:xfrm>
              <a:off x="8538692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12"/>
            <p:cNvSpPr/>
            <p:nvPr/>
          </p:nvSpPr>
          <p:spPr>
            <a:xfrm>
              <a:off x="6717668" y="1930025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12"/>
            <p:cNvSpPr/>
            <p:nvPr/>
          </p:nvSpPr>
          <p:spPr>
            <a:xfrm>
              <a:off x="7325495" y="2252602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12"/>
            <p:cNvSpPr/>
            <p:nvPr/>
          </p:nvSpPr>
          <p:spPr>
            <a:xfrm>
              <a:off x="6717668" y="3216737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12"/>
            <p:cNvSpPr/>
            <p:nvPr/>
          </p:nvSpPr>
          <p:spPr>
            <a:xfrm>
              <a:off x="7933352" y="1930025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2"/>
            <p:cNvSpPr/>
            <p:nvPr/>
          </p:nvSpPr>
          <p:spPr>
            <a:xfrm>
              <a:off x="7933352" y="2573381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2"/>
            <p:cNvSpPr/>
            <p:nvPr/>
          </p:nvSpPr>
          <p:spPr>
            <a:xfrm>
              <a:off x="8539542" y="1608802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12"/>
            <p:cNvSpPr/>
            <p:nvPr/>
          </p:nvSpPr>
          <p:spPr>
            <a:xfrm>
              <a:off x="6109812" y="3216737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12"/>
            <p:cNvSpPr/>
            <p:nvPr/>
          </p:nvSpPr>
          <p:spPr>
            <a:xfrm>
              <a:off x="6717668" y="1609246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2"/>
            <p:cNvSpPr/>
            <p:nvPr/>
          </p:nvSpPr>
          <p:spPr>
            <a:xfrm>
              <a:off x="7325495" y="1930025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1" name="Google Shape;571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bottom pattern">
  <p:cSld name="BLANK_2_1"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13"/>
          <p:cNvGrpSpPr/>
          <p:nvPr/>
        </p:nvGrpSpPr>
        <p:grpSpPr>
          <a:xfrm flipH="1" rot="10800000">
            <a:off x="900" y="3856775"/>
            <a:ext cx="9143992" cy="1286721"/>
            <a:chOff x="900" y="0"/>
            <a:chExt cx="9143992" cy="1286721"/>
          </a:xfrm>
        </p:grpSpPr>
        <p:sp>
          <p:nvSpPr>
            <p:cNvPr id="574" name="Google Shape;574;p13"/>
            <p:cNvSpPr/>
            <p:nvPr/>
          </p:nvSpPr>
          <p:spPr>
            <a:xfrm>
              <a:off x="4878953" y="643320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13"/>
            <p:cNvSpPr/>
            <p:nvPr/>
          </p:nvSpPr>
          <p:spPr>
            <a:xfrm>
              <a:off x="5488830" y="322543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3"/>
            <p:cNvSpPr/>
            <p:nvPr/>
          </p:nvSpPr>
          <p:spPr>
            <a:xfrm>
              <a:off x="8536629" y="863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6706973" y="322543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3"/>
            <p:cNvSpPr/>
            <p:nvPr/>
          </p:nvSpPr>
          <p:spPr>
            <a:xfrm>
              <a:off x="4878953" y="0"/>
              <a:ext cx="609899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3"/>
            <p:cNvSpPr/>
            <p:nvPr/>
          </p:nvSpPr>
          <p:spPr>
            <a:xfrm>
              <a:off x="5488830" y="0"/>
              <a:ext cx="608257" cy="322577"/>
            </a:xfrm>
            <a:custGeom>
              <a:rect b="b" l="l" r="r" t="t"/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3"/>
            <p:cNvSpPr/>
            <p:nvPr/>
          </p:nvSpPr>
          <p:spPr>
            <a:xfrm>
              <a:off x="6097065" y="0"/>
              <a:ext cx="609929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6706973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7316850" y="0"/>
              <a:ext cx="609929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4878953" y="322543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5488830" y="643320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7926751" y="863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8536629" y="321640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6097065" y="322543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6706962" y="643329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4878953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5488830" y="0"/>
              <a:ext cx="608257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6097065" y="0"/>
              <a:ext cx="609929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8534993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7926757" y="0"/>
              <a:ext cx="608257" cy="322577"/>
            </a:xfrm>
            <a:custGeom>
              <a:rect b="b" l="l" r="r" t="t"/>
              <a:pathLst>
                <a:path extrusionOk="0" h="10046" w="20372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7925909" y="321643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900" y="643324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610793" y="322545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3658671" y="863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1828968" y="322545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4266922" y="321642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900" y="0"/>
              <a:ext cx="609899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610793" y="0"/>
              <a:ext cx="608257" cy="322577"/>
            </a:xfrm>
            <a:custGeom>
              <a:rect b="b" l="l" r="r" t="t"/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1219044" y="0"/>
              <a:ext cx="609929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1828968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2438861" y="0"/>
              <a:ext cx="609929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900" y="322545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610793" y="643324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3048778" y="863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3658671" y="321642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1219044" y="322545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4266922" y="863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900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610793" y="0"/>
              <a:ext cx="608257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1219044" y="0"/>
              <a:ext cx="609929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4266958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3657035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3048784" y="0"/>
              <a:ext cx="608257" cy="322577"/>
            </a:xfrm>
            <a:custGeom>
              <a:rect b="b" l="l" r="r" t="t"/>
              <a:pathLst>
                <a:path extrusionOk="0" h="10046" w="20372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2438861" y="0"/>
              <a:ext cx="609929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3047936" y="321645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13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13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2" name="Google Shape;62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2">
  <p:cSld name="TITLE_2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25" name="Google Shape;625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26" name="Google Shape;62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solidFill>
          <a:srgbClr val="FFA400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/>
          <p:nvPr>
            <p:ph type="ctrTitle"/>
          </p:nvPr>
        </p:nvSpPr>
        <p:spPr>
          <a:xfrm>
            <a:off x="685800" y="1659550"/>
            <a:ext cx="4252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4" name="Google Shape;94;p3"/>
          <p:cNvSpPr txBox="1"/>
          <p:nvPr>
            <p:ph idx="1" type="subTitle"/>
          </p:nvPr>
        </p:nvSpPr>
        <p:spPr>
          <a:xfrm>
            <a:off x="685800" y="2687652"/>
            <a:ext cx="4252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95" name="Google Shape;95;p3"/>
          <p:cNvGrpSpPr/>
          <p:nvPr/>
        </p:nvGrpSpPr>
        <p:grpSpPr>
          <a:xfrm>
            <a:off x="4894945" y="-11"/>
            <a:ext cx="4252453" cy="5146816"/>
            <a:chOff x="4894945" y="-11"/>
            <a:chExt cx="4252453" cy="5146816"/>
          </a:xfrm>
        </p:grpSpPr>
        <p:sp>
          <p:nvSpPr>
            <p:cNvPr id="96" name="Google Shape;96;p3"/>
            <p:cNvSpPr/>
            <p:nvPr/>
          </p:nvSpPr>
          <p:spPr>
            <a:xfrm>
              <a:off x="6108962" y="4182670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716818" y="386009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7324645" y="353931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7324645" y="4182670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7932502" y="64331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8538692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7932502" y="1286669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7932502" y="3216737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8538692" y="353931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6108962" y="-11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6716818" y="-11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7324645" y="-11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7932502" y="-11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8538692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894945" y="386009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08962" y="3860093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502772" y="4182670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324645" y="3216737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6716818" y="353931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6716818" y="4182670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932502" y="322534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932502" y="965890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932502" y="2895958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932492" y="3538418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6108962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716818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716818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7324645" y="4503448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538692" y="-11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8538692" y="4503448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7324658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324658" y="965890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6716831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6716831" y="965890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324658" y="1286669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7324658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8538692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6109812" y="2252602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6109812" y="353931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6717668" y="1286669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6717668" y="1930025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6717668" y="2573381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325495" y="2252602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6717668" y="3216737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325495" y="2895958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933352" y="1930025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933352" y="2573381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539542" y="1608802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109812" y="1286669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6109812" y="3216737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6717668" y="1609246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325495" y="1930025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6717668" y="2252602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325495" y="2573381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4"/>
          <p:cNvGrpSpPr/>
          <p:nvPr/>
        </p:nvGrpSpPr>
        <p:grpSpPr>
          <a:xfrm>
            <a:off x="900" y="0"/>
            <a:ext cx="9143992" cy="2564787"/>
            <a:chOff x="900" y="0"/>
            <a:chExt cx="9143992" cy="2564787"/>
          </a:xfrm>
        </p:grpSpPr>
        <p:sp>
          <p:nvSpPr>
            <p:cNvPr id="152" name="Google Shape;152;p4"/>
            <p:cNvSpPr/>
            <p:nvPr/>
          </p:nvSpPr>
          <p:spPr>
            <a:xfrm flipH="1">
              <a:off x="1219296" y="1278075"/>
              <a:ext cx="1214076" cy="1286712"/>
            </a:xfrm>
            <a:custGeom>
              <a:rect b="b" l="l" r="r" t="t"/>
              <a:pathLst>
                <a:path extrusionOk="0" h="40072" w="40799">
                  <a:moveTo>
                    <a:pt x="40798" y="0"/>
                  </a:moveTo>
                  <a:lnTo>
                    <a:pt x="1" y="20036"/>
                  </a:lnTo>
                  <a:lnTo>
                    <a:pt x="40798" y="40072"/>
                  </a:lnTo>
                  <a:lnTo>
                    <a:pt x="40798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4878953" y="643320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488830" y="322543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8536629" y="863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706973" y="322543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4878953" y="0"/>
              <a:ext cx="609899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5488830" y="0"/>
              <a:ext cx="608257" cy="322577"/>
            </a:xfrm>
            <a:custGeom>
              <a:rect b="b" l="l" r="r" t="t"/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6097065" y="0"/>
              <a:ext cx="609929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6706973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7316850" y="0"/>
              <a:ext cx="609929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878953" y="322543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5488830" y="643320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926751" y="863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8536629" y="321640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6097065" y="322543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6706962" y="643329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4878953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5488830" y="0"/>
              <a:ext cx="608257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6097065" y="0"/>
              <a:ext cx="609929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8534993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7926757" y="0"/>
              <a:ext cx="608257" cy="322577"/>
            </a:xfrm>
            <a:custGeom>
              <a:rect b="b" l="l" r="r" t="t"/>
              <a:pathLst>
                <a:path extrusionOk="0" h="10046" w="20372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7925909" y="321643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900" y="643324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610793" y="322545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658671" y="863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1828968" y="322545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4266922" y="321642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900" y="0"/>
              <a:ext cx="609899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610793" y="0"/>
              <a:ext cx="608257" cy="322577"/>
            </a:xfrm>
            <a:custGeom>
              <a:rect b="b" l="l" r="r" t="t"/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1219044" y="0"/>
              <a:ext cx="609929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1828968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2438861" y="0"/>
              <a:ext cx="609929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900" y="322545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610793" y="643324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3048778" y="863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658671" y="321642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219044" y="322545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4266922" y="863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900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610793" y="0"/>
              <a:ext cx="608257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1219044" y="0"/>
              <a:ext cx="609929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4266958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657035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3048784" y="0"/>
              <a:ext cx="608257" cy="322577"/>
            </a:xfrm>
            <a:custGeom>
              <a:rect b="b" l="l" r="r" t="t"/>
              <a:pathLst>
                <a:path extrusionOk="0" h="10046" w="20372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2438861" y="0"/>
              <a:ext cx="609929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047936" y="321645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222480" y="965020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1834119" y="1921382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3" name="Google Shape;203;p4"/>
          <p:cNvSpPr txBox="1"/>
          <p:nvPr>
            <p:ph idx="1" type="body"/>
          </p:nvPr>
        </p:nvSpPr>
        <p:spPr>
          <a:xfrm>
            <a:off x="2528350" y="1552150"/>
            <a:ext cx="5497800" cy="29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◂"/>
              <a:defRPr i="1" sz="3000"/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i="1" sz="3000"/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i="1" sz="3000"/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i="1" sz="3000"/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i="1" sz="3000"/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i="1" sz="3000"/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i="1" sz="3000"/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i="1" sz="3000"/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Char char="■"/>
              <a:defRPr i="1" sz="3000"/>
            </a:lvl9pPr>
          </a:lstStyle>
          <a:p/>
        </p:txBody>
      </p:sp>
      <p:sp>
        <p:nvSpPr>
          <p:cNvPr id="204" name="Google Shape;204;p4"/>
          <p:cNvSpPr txBox="1"/>
          <p:nvPr/>
        </p:nvSpPr>
        <p:spPr>
          <a:xfrm>
            <a:off x="1295501" y="1558650"/>
            <a:ext cx="735900" cy="10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b="1"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4"/>
          <p:cNvSpPr txBox="1"/>
          <p:nvPr>
            <p:ph idx="12" type="sldNum"/>
          </p:nvPr>
        </p:nvSpPr>
        <p:spPr>
          <a:xfrm>
            <a:off x="854332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B7B7B7"/>
                </a:solidFill>
              </a:defRPr>
            </a:lvl1pPr>
            <a:lvl2pPr lvl="1">
              <a:buNone/>
              <a:defRPr>
                <a:solidFill>
                  <a:srgbClr val="B7B7B7"/>
                </a:solidFill>
              </a:defRPr>
            </a:lvl2pPr>
            <a:lvl3pPr lvl="2">
              <a:buNone/>
              <a:defRPr>
                <a:solidFill>
                  <a:srgbClr val="B7B7B7"/>
                </a:solidFill>
              </a:defRPr>
            </a:lvl3pPr>
            <a:lvl4pPr lvl="3">
              <a:buNone/>
              <a:defRPr>
                <a:solidFill>
                  <a:srgbClr val="B7B7B7"/>
                </a:solidFill>
              </a:defRPr>
            </a:lvl4pPr>
            <a:lvl5pPr lvl="4">
              <a:buNone/>
              <a:defRPr>
                <a:solidFill>
                  <a:srgbClr val="B7B7B7"/>
                </a:solidFill>
              </a:defRPr>
            </a:lvl5pPr>
            <a:lvl6pPr lvl="5">
              <a:buNone/>
              <a:defRPr>
                <a:solidFill>
                  <a:srgbClr val="B7B7B7"/>
                </a:solidFill>
              </a:defRPr>
            </a:lvl6pPr>
            <a:lvl7pPr lvl="6">
              <a:buNone/>
              <a:defRPr>
                <a:solidFill>
                  <a:srgbClr val="B7B7B7"/>
                </a:solidFill>
              </a:defRPr>
            </a:lvl7pPr>
            <a:lvl8pPr lvl="7">
              <a:buNone/>
              <a:defRPr>
                <a:solidFill>
                  <a:srgbClr val="B7B7B7"/>
                </a:solidFill>
              </a:defRPr>
            </a:lvl8pPr>
            <a:lvl9pPr lvl="8">
              <a:buNone/>
              <a:defRPr>
                <a:solidFill>
                  <a:srgbClr val="B7B7B7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5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208" name="Google Shape;208;p5"/>
            <p:cNvSpPr/>
            <p:nvPr/>
          </p:nvSpPr>
          <p:spPr>
            <a:xfrm>
              <a:off x="7929952" y="386009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8536142" y="4182670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7322095" y="4825993"/>
              <a:ext cx="607886" cy="320811"/>
            </a:xfrm>
            <a:custGeom>
              <a:rect b="b" l="l" r="r" t="t"/>
              <a:pathLst>
                <a:path extrusionOk="0" h="9991" w="20428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7929952" y="4503448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8536142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7322095" y="3860093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8536142" y="386009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929952" y="4182670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7322095" y="4503448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929952" y="4825993"/>
              <a:ext cx="606220" cy="320811"/>
            </a:xfrm>
            <a:custGeom>
              <a:rect b="b" l="l" r="r" t="t"/>
              <a:pathLst>
                <a:path extrusionOk="0" h="9991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8536142" y="4503448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6714243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" name="Google Shape;220;p5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221" name="Google Shape;221;p5"/>
            <p:cNvSpPr/>
            <p:nvPr/>
          </p:nvSpPr>
          <p:spPr>
            <a:xfrm>
              <a:off x="892" y="64331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608719" y="322534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608719" y="965890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1822766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1214909" y="1286669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1822766" y="965890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892" y="-11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608719" y="-11"/>
              <a:ext cx="606220" cy="322577"/>
            </a:xfrm>
            <a:custGeom>
              <a:rect b="b" l="l" r="r" t="t"/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1214909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1822766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2430592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892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608719" y="64331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892" y="965890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608719" y="1286669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892" y="1609246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1214909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1214909" y="965890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1214909" y="1609246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2430592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892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608719" y="-11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214909" y="-11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Google Shape;244;p5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45" name="Google Shape;245;p5"/>
          <p:cNvSpPr txBox="1"/>
          <p:nvPr>
            <p:ph idx="1" type="body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◂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246" name="Google Shape;246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image">
  <p:cSld name="TITLE_AND_BODY_1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6"/>
          <p:cNvGrpSpPr/>
          <p:nvPr/>
        </p:nvGrpSpPr>
        <p:grpSpPr>
          <a:xfrm>
            <a:off x="4894945" y="-11"/>
            <a:ext cx="4251603" cy="5146816"/>
            <a:chOff x="4894945" y="-11"/>
            <a:chExt cx="4251603" cy="5146816"/>
          </a:xfrm>
        </p:grpSpPr>
        <p:sp>
          <p:nvSpPr>
            <p:cNvPr id="249" name="Google Shape;249;p6"/>
            <p:cNvSpPr/>
            <p:nvPr/>
          </p:nvSpPr>
          <p:spPr>
            <a:xfrm>
              <a:off x="6108962" y="4182670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6716818" y="386009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7324645" y="353931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7324645" y="4182670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7932502" y="64331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8538692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7932502" y="1286669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7932502" y="3216737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8538692" y="353931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6108962" y="-11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6716818" y="-11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7324645" y="-11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7932502" y="-11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8538692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4894945" y="386009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6108962" y="3860093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5502772" y="4182670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7324645" y="3216737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6716818" y="353931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6716818" y="4182670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7932502" y="322534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7932502" y="965890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7932502" y="2895958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7932492" y="3538418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6108962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6716818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6716818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7324645" y="4503448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8538692" y="-11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8538692" y="4503448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5502772" y="643313"/>
              <a:ext cx="3643776" cy="3860168"/>
            </a:xfrm>
            <a:custGeom>
              <a:rect b="b" l="l" r="r" t="t"/>
              <a:pathLst>
                <a:path extrusionOk="0" h="120217" w="122449">
                  <a:moveTo>
                    <a:pt x="1" y="1"/>
                  </a:moveTo>
                  <a:lnTo>
                    <a:pt x="1" y="120216"/>
                  </a:lnTo>
                  <a:lnTo>
                    <a:pt x="122449" y="6010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7324658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7324658" y="965890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6716831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6716831" y="965890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7324658" y="1286669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7324658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" name="Google Shape;286;p6"/>
          <p:cNvGrpSpPr/>
          <p:nvPr/>
        </p:nvGrpSpPr>
        <p:grpSpPr>
          <a:xfrm>
            <a:off x="-6" y="-11"/>
            <a:ext cx="2429759" cy="1609289"/>
            <a:chOff x="608719" y="-11"/>
            <a:chExt cx="2429759" cy="1609289"/>
          </a:xfrm>
        </p:grpSpPr>
        <p:sp>
          <p:nvSpPr>
            <p:cNvPr id="287" name="Google Shape;287;p6"/>
            <p:cNvSpPr/>
            <p:nvPr/>
          </p:nvSpPr>
          <p:spPr>
            <a:xfrm>
              <a:off x="608719" y="322534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608719" y="965890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1822766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1822766" y="965890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1214909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1822766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608719" y="64331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1214909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1214909" y="965890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2430592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08719" y="-11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1214909" y="-11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9" name="Google Shape;299;p6"/>
          <p:cNvSpPr txBox="1"/>
          <p:nvPr>
            <p:ph type="title"/>
          </p:nvPr>
        </p:nvSpPr>
        <p:spPr>
          <a:xfrm>
            <a:off x="742725" y="1652750"/>
            <a:ext cx="3892200" cy="51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00" name="Google Shape;300;p6"/>
          <p:cNvSpPr txBox="1"/>
          <p:nvPr>
            <p:ph idx="1" type="body"/>
          </p:nvPr>
        </p:nvSpPr>
        <p:spPr>
          <a:xfrm>
            <a:off x="742725" y="2227229"/>
            <a:ext cx="3892200" cy="22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◂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◂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◂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◂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01" name="Google Shape;301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6"/>
          <p:cNvSpPr/>
          <p:nvPr/>
        </p:nvSpPr>
        <p:spPr>
          <a:xfrm>
            <a:off x="8538692" y="4825993"/>
            <a:ext cx="607856" cy="320811"/>
          </a:xfrm>
          <a:custGeom>
            <a:rect b="b" l="l" r="r" t="t"/>
            <a:pathLst>
              <a:path extrusionOk="0" h="9991" w="20427">
                <a:moveTo>
                  <a:pt x="0" y="1"/>
                </a:moveTo>
                <a:lnTo>
                  <a:pt x="0" y="9991"/>
                </a:lnTo>
                <a:lnTo>
                  <a:pt x="20427" y="9991"/>
                </a:lnTo>
                <a:lnTo>
                  <a:pt x="0" y="1"/>
                </a:lnTo>
                <a:close/>
              </a:path>
            </a:pathLst>
          </a:cu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7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305" name="Google Shape;305;p7"/>
            <p:cNvSpPr/>
            <p:nvPr/>
          </p:nvSpPr>
          <p:spPr>
            <a:xfrm>
              <a:off x="892" y="64331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608719" y="322534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608719" y="965890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1822766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1214909" y="1286669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1822766" y="965890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892" y="-11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608719" y="-11"/>
              <a:ext cx="606220" cy="322577"/>
            </a:xfrm>
            <a:custGeom>
              <a:rect b="b" l="l" r="r" t="t"/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214909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822766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2430592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892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608719" y="64331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892" y="965890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608719" y="1286669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892" y="1609246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1214909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1214909" y="965890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214909" y="1609246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2430592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892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608719" y="-11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214909" y="-11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8" name="Google Shape;328;p7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329" name="Google Shape;329;p7"/>
            <p:cNvSpPr/>
            <p:nvPr/>
          </p:nvSpPr>
          <p:spPr>
            <a:xfrm>
              <a:off x="7929952" y="386009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8536142" y="4182670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7322095" y="4825993"/>
              <a:ext cx="607886" cy="320811"/>
            </a:xfrm>
            <a:custGeom>
              <a:rect b="b" l="l" r="r" t="t"/>
              <a:pathLst>
                <a:path extrusionOk="0" h="9991" w="20428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7929952" y="4503448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8536142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7322095" y="3860093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8536142" y="386009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7929952" y="4182670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7322095" y="4503448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7929952" y="4825993"/>
              <a:ext cx="606220" cy="320811"/>
            </a:xfrm>
            <a:custGeom>
              <a:rect b="b" l="l" r="r" t="t"/>
              <a:pathLst>
                <a:path extrusionOk="0" h="9991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8536142" y="4503448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6714243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1" name="Google Shape;341;p7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42" name="Google Shape;342;p7"/>
          <p:cNvSpPr txBox="1"/>
          <p:nvPr>
            <p:ph idx="1" type="body"/>
          </p:nvPr>
        </p:nvSpPr>
        <p:spPr>
          <a:xfrm>
            <a:off x="1320025" y="1582625"/>
            <a:ext cx="31335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◂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43" name="Google Shape;343;p7"/>
          <p:cNvSpPr txBox="1"/>
          <p:nvPr>
            <p:ph idx="2" type="body"/>
          </p:nvPr>
        </p:nvSpPr>
        <p:spPr>
          <a:xfrm>
            <a:off x="4642177" y="1582625"/>
            <a:ext cx="31335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◂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44" name="Google Shape;344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8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347" name="Google Shape;347;p8"/>
            <p:cNvSpPr/>
            <p:nvPr/>
          </p:nvSpPr>
          <p:spPr>
            <a:xfrm>
              <a:off x="7929952" y="386009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8536142" y="4182670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7322095" y="4825993"/>
              <a:ext cx="607886" cy="320811"/>
            </a:xfrm>
            <a:custGeom>
              <a:rect b="b" l="l" r="r" t="t"/>
              <a:pathLst>
                <a:path extrusionOk="0" h="9991" w="20428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7929952" y="4503448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8536142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7322095" y="3860093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8536142" y="386009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7929952" y="4182670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7322095" y="4503448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7929952" y="4825993"/>
              <a:ext cx="606220" cy="320811"/>
            </a:xfrm>
            <a:custGeom>
              <a:rect b="b" l="l" r="r" t="t"/>
              <a:pathLst>
                <a:path extrusionOk="0" h="9991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8536142" y="4503448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6714243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9" name="Google Shape;359;p8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360" name="Google Shape;360;p8"/>
            <p:cNvSpPr/>
            <p:nvPr/>
          </p:nvSpPr>
          <p:spPr>
            <a:xfrm>
              <a:off x="892" y="64331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608719" y="322534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608719" y="965890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1822766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1214909" y="1286669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1822766" y="965890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892" y="-11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608719" y="-11"/>
              <a:ext cx="606220" cy="322577"/>
            </a:xfrm>
            <a:custGeom>
              <a:rect b="b" l="l" r="r" t="t"/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1214909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1822766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2430592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892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08719" y="64331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892" y="965890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608719" y="1286669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892" y="1609246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1214909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1214909" y="965890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1214909" y="1609246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2430592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892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608719" y="-11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1214909" y="-11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3" name="Google Shape;383;p8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84" name="Google Shape;384;p8"/>
          <p:cNvSpPr txBox="1"/>
          <p:nvPr>
            <p:ph idx="1" type="body"/>
          </p:nvPr>
        </p:nvSpPr>
        <p:spPr>
          <a:xfrm>
            <a:off x="1320025" y="1849075"/>
            <a:ext cx="2080800" cy="26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◂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5" name="Google Shape;385;p8"/>
          <p:cNvSpPr txBox="1"/>
          <p:nvPr>
            <p:ph idx="2" type="body"/>
          </p:nvPr>
        </p:nvSpPr>
        <p:spPr>
          <a:xfrm>
            <a:off x="3507463" y="1849075"/>
            <a:ext cx="2080800" cy="26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◂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6" name="Google Shape;386;p8"/>
          <p:cNvSpPr txBox="1"/>
          <p:nvPr>
            <p:ph idx="3" type="body"/>
          </p:nvPr>
        </p:nvSpPr>
        <p:spPr>
          <a:xfrm>
            <a:off x="5694901" y="1849075"/>
            <a:ext cx="2080800" cy="26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◂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7" name="Google Shape;387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9"/>
          <p:cNvGrpSpPr/>
          <p:nvPr/>
        </p:nvGrpSpPr>
        <p:grpSpPr>
          <a:xfrm flipH="1" rot="10800000">
            <a:off x="900" y="3856775"/>
            <a:ext cx="9143992" cy="1286721"/>
            <a:chOff x="900" y="0"/>
            <a:chExt cx="9143992" cy="1286721"/>
          </a:xfrm>
        </p:grpSpPr>
        <p:sp>
          <p:nvSpPr>
            <p:cNvPr id="390" name="Google Shape;390;p9"/>
            <p:cNvSpPr/>
            <p:nvPr/>
          </p:nvSpPr>
          <p:spPr>
            <a:xfrm>
              <a:off x="4878953" y="643320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5488830" y="322543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8536629" y="863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6706973" y="322543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4878953" y="0"/>
              <a:ext cx="609899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5488830" y="0"/>
              <a:ext cx="608257" cy="322577"/>
            </a:xfrm>
            <a:custGeom>
              <a:rect b="b" l="l" r="r" t="t"/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6097065" y="0"/>
              <a:ext cx="609929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6706973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7316850" y="0"/>
              <a:ext cx="609929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4878953" y="322543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5488830" y="643320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7926751" y="863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8536629" y="321640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6097065" y="322543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6706962" y="643329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4878953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5488830" y="0"/>
              <a:ext cx="608257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6097065" y="0"/>
              <a:ext cx="609929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8534993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7926757" y="0"/>
              <a:ext cx="608257" cy="322577"/>
            </a:xfrm>
            <a:custGeom>
              <a:rect b="b" l="l" r="r" t="t"/>
              <a:pathLst>
                <a:path extrusionOk="0" h="10046" w="20372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7925909" y="321643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900" y="643324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610793" y="322545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3658671" y="863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1828968" y="322545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4266922" y="321642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900" y="0"/>
              <a:ext cx="609899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610793" y="0"/>
              <a:ext cx="608257" cy="322577"/>
            </a:xfrm>
            <a:custGeom>
              <a:rect b="b" l="l" r="r" t="t"/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1219044" y="0"/>
              <a:ext cx="609929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1828968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438861" y="0"/>
              <a:ext cx="609929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900" y="322545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610793" y="643324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3048778" y="863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3658671" y="321642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1219044" y="322545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4266922" y="863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900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610793" y="0"/>
              <a:ext cx="608257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1219044" y="0"/>
              <a:ext cx="609929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4266958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3657035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3048784" y="0"/>
              <a:ext cx="608257" cy="322577"/>
            </a:xfrm>
            <a:custGeom>
              <a:rect b="b" l="l" r="r" t="t"/>
              <a:pathLst>
                <a:path extrusionOk="0" h="10046" w="20372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438861" y="0"/>
              <a:ext cx="609929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3047936" y="321645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9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8" name="Google Shape;438;p9"/>
          <p:cNvSpPr txBox="1"/>
          <p:nvPr>
            <p:ph type="title"/>
          </p:nvPr>
        </p:nvSpPr>
        <p:spPr>
          <a:xfrm>
            <a:off x="0" y="0"/>
            <a:ext cx="9144000" cy="6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39" name="Google Shape;439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0"/>
          <p:cNvGrpSpPr/>
          <p:nvPr/>
        </p:nvGrpSpPr>
        <p:grpSpPr>
          <a:xfrm>
            <a:off x="4283712" y="3856784"/>
            <a:ext cx="4860278" cy="1286730"/>
            <a:chOff x="4283712" y="3856784"/>
            <a:chExt cx="4860278" cy="1286730"/>
          </a:xfrm>
        </p:grpSpPr>
        <p:sp>
          <p:nvSpPr>
            <p:cNvPr id="442" name="Google Shape;442;p10"/>
            <p:cNvSpPr/>
            <p:nvPr/>
          </p:nvSpPr>
          <p:spPr>
            <a:xfrm rot="10800000">
              <a:off x="8536133" y="385678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0"/>
            <p:cNvSpPr/>
            <p:nvPr/>
          </p:nvSpPr>
          <p:spPr>
            <a:xfrm rot="10800000">
              <a:off x="7929943" y="417756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0"/>
            <p:cNvSpPr/>
            <p:nvPr/>
          </p:nvSpPr>
          <p:spPr>
            <a:xfrm rot="10800000">
              <a:off x="4892393" y="4499245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0"/>
            <p:cNvSpPr/>
            <p:nvPr/>
          </p:nvSpPr>
          <p:spPr>
            <a:xfrm rot="10800000">
              <a:off x="8536133" y="4500140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0"/>
            <p:cNvSpPr/>
            <p:nvPr/>
          </p:nvSpPr>
          <p:spPr>
            <a:xfrm rot="10800000">
              <a:off x="7929943" y="4820919"/>
              <a:ext cx="606220" cy="322577"/>
            </a:xfrm>
            <a:custGeom>
              <a:rect b="b" l="l" r="r" t="t"/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0"/>
            <p:cNvSpPr/>
            <p:nvPr/>
          </p:nvSpPr>
          <p:spPr>
            <a:xfrm rot="10800000">
              <a:off x="7322087" y="4500140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0"/>
            <p:cNvSpPr/>
            <p:nvPr/>
          </p:nvSpPr>
          <p:spPr>
            <a:xfrm rot="10800000">
              <a:off x="6714260" y="4820919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0"/>
            <p:cNvSpPr/>
            <p:nvPr/>
          </p:nvSpPr>
          <p:spPr>
            <a:xfrm rot="10800000">
              <a:off x="6106404" y="4500140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0"/>
            <p:cNvSpPr/>
            <p:nvPr/>
          </p:nvSpPr>
          <p:spPr>
            <a:xfrm rot="10800000">
              <a:off x="8536133" y="417756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0"/>
            <p:cNvSpPr/>
            <p:nvPr/>
          </p:nvSpPr>
          <p:spPr>
            <a:xfrm rot="10800000">
              <a:off x="7929943" y="3856784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0"/>
            <p:cNvSpPr/>
            <p:nvPr/>
          </p:nvSpPr>
          <p:spPr>
            <a:xfrm rot="10800000">
              <a:off x="5498583" y="4499245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0"/>
            <p:cNvSpPr/>
            <p:nvPr/>
          </p:nvSpPr>
          <p:spPr>
            <a:xfrm rot="10800000">
              <a:off x="4892393" y="4178466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0"/>
            <p:cNvSpPr/>
            <p:nvPr/>
          </p:nvSpPr>
          <p:spPr>
            <a:xfrm rot="10800000">
              <a:off x="7321266" y="4183926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0"/>
            <p:cNvSpPr/>
            <p:nvPr/>
          </p:nvSpPr>
          <p:spPr>
            <a:xfrm rot="10800000">
              <a:off x="8536133" y="4820919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0"/>
            <p:cNvSpPr/>
            <p:nvPr/>
          </p:nvSpPr>
          <p:spPr>
            <a:xfrm rot="10800000">
              <a:off x="7929943" y="4500140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0"/>
            <p:cNvSpPr/>
            <p:nvPr/>
          </p:nvSpPr>
          <p:spPr>
            <a:xfrm rot="10800000">
              <a:off x="7322087" y="4820919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0"/>
            <p:cNvSpPr/>
            <p:nvPr/>
          </p:nvSpPr>
          <p:spPr>
            <a:xfrm rot="10800000">
              <a:off x="4284531" y="4820919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0"/>
            <p:cNvSpPr/>
            <p:nvPr/>
          </p:nvSpPr>
          <p:spPr>
            <a:xfrm rot="10800000">
              <a:off x="4892387" y="4820919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0"/>
            <p:cNvSpPr/>
            <p:nvPr/>
          </p:nvSpPr>
          <p:spPr>
            <a:xfrm rot="10800000">
              <a:off x="5500214" y="4820919"/>
              <a:ext cx="606220" cy="322577"/>
            </a:xfrm>
            <a:custGeom>
              <a:rect b="b" l="l" r="r" t="t"/>
              <a:pathLst>
                <a:path extrusionOk="0" h="10046" w="20372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0"/>
            <p:cNvSpPr/>
            <p:nvPr/>
          </p:nvSpPr>
          <p:spPr>
            <a:xfrm rot="10800000">
              <a:off x="6106404" y="4820919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0"/>
            <p:cNvSpPr/>
            <p:nvPr/>
          </p:nvSpPr>
          <p:spPr>
            <a:xfrm flipH="1" rot="10800000">
              <a:off x="6713429" y="4183926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0"/>
            <p:cNvSpPr/>
            <p:nvPr/>
          </p:nvSpPr>
          <p:spPr>
            <a:xfrm rot="10800000">
              <a:off x="4283712" y="4500126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4" name="Google Shape;464;p10"/>
          <p:cNvSpPr txBox="1"/>
          <p:nvPr>
            <p:ph idx="1" type="body"/>
          </p:nvPr>
        </p:nvSpPr>
        <p:spPr>
          <a:xfrm>
            <a:off x="457200" y="4101500"/>
            <a:ext cx="35397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465" name="Google Shape;465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66" name="Google Shape;466;p10"/>
          <p:cNvGrpSpPr/>
          <p:nvPr/>
        </p:nvGrpSpPr>
        <p:grpSpPr>
          <a:xfrm>
            <a:off x="892" y="-11"/>
            <a:ext cx="5467280" cy="1287607"/>
            <a:chOff x="892" y="-11"/>
            <a:chExt cx="5467280" cy="1287607"/>
          </a:xfrm>
        </p:grpSpPr>
        <p:sp>
          <p:nvSpPr>
            <p:cNvPr id="467" name="Google Shape;467;p10"/>
            <p:cNvSpPr/>
            <p:nvPr/>
          </p:nvSpPr>
          <p:spPr>
            <a:xfrm>
              <a:off x="892" y="64331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0"/>
            <p:cNvSpPr/>
            <p:nvPr/>
          </p:nvSpPr>
          <p:spPr>
            <a:xfrm>
              <a:off x="608719" y="322534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0"/>
            <p:cNvSpPr/>
            <p:nvPr/>
          </p:nvSpPr>
          <p:spPr>
            <a:xfrm>
              <a:off x="3646269" y="852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0"/>
            <p:cNvSpPr/>
            <p:nvPr/>
          </p:nvSpPr>
          <p:spPr>
            <a:xfrm>
              <a:off x="1822766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0"/>
            <p:cNvSpPr/>
            <p:nvPr/>
          </p:nvSpPr>
          <p:spPr>
            <a:xfrm>
              <a:off x="4252459" y="321631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0"/>
            <p:cNvSpPr/>
            <p:nvPr/>
          </p:nvSpPr>
          <p:spPr>
            <a:xfrm>
              <a:off x="4860316" y="852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0"/>
            <p:cNvSpPr/>
            <p:nvPr/>
          </p:nvSpPr>
          <p:spPr>
            <a:xfrm>
              <a:off x="892" y="-11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0"/>
            <p:cNvSpPr/>
            <p:nvPr/>
          </p:nvSpPr>
          <p:spPr>
            <a:xfrm>
              <a:off x="608719" y="-11"/>
              <a:ext cx="606220" cy="322577"/>
            </a:xfrm>
            <a:custGeom>
              <a:rect b="b" l="l" r="r" t="t"/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0"/>
            <p:cNvSpPr/>
            <p:nvPr/>
          </p:nvSpPr>
          <p:spPr>
            <a:xfrm>
              <a:off x="1214909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0"/>
            <p:cNvSpPr/>
            <p:nvPr/>
          </p:nvSpPr>
          <p:spPr>
            <a:xfrm>
              <a:off x="1822766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0"/>
            <p:cNvSpPr/>
            <p:nvPr/>
          </p:nvSpPr>
          <p:spPr>
            <a:xfrm>
              <a:off x="2430592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0"/>
            <p:cNvSpPr/>
            <p:nvPr/>
          </p:nvSpPr>
          <p:spPr>
            <a:xfrm>
              <a:off x="892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0"/>
            <p:cNvSpPr/>
            <p:nvPr/>
          </p:nvSpPr>
          <p:spPr>
            <a:xfrm>
              <a:off x="608719" y="64331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0"/>
            <p:cNvSpPr/>
            <p:nvPr/>
          </p:nvSpPr>
          <p:spPr>
            <a:xfrm>
              <a:off x="3038442" y="852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0"/>
            <p:cNvSpPr/>
            <p:nvPr/>
          </p:nvSpPr>
          <p:spPr>
            <a:xfrm>
              <a:off x="3646269" y="321631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0"/>
            <p:cNvSpPr/>
            <p:nvPr/>
          </p:nvSpPr>
          <p:spPr>
            <a:xfrm>
              <a:off x="1214909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0"/>
            <p:cNvSpPr/>
            <p:nvPr/>
          </p:nvSpPr>
          <p:spPr>
            <a:xfrm>
              <a:off x="4252459" y="852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0"/>
            <p:cNvSpPr/>
            <p:nvPr/>
          </p:nvSpPr>
          <p:spPr>
            <a:xfrm>
              <a:off x="4252459" y="644208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0"/>
            <p:cNvSpPr/>
            <p:nvPr/>
          </p:nvSpPr>
          <p:spPr>
            <a:xfrm>
              <a:off x="1822755" y="643321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0"/>
            <p:cNvSpPr/>
            <p:nvPr/>
          </p:nvSpPr>
          <p:spPr>
            <a:xfrm>
              <a:off x="892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0"/>
            <p:cNvSpPr/>
            <p:nvPr/>
          </p:nvSpPr>
          <p:spPr>
            <a:xfrm>
              <a:off x="608719" y="-11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0"/>
            <p:cNvSpPr/>
            <p:nvPr/>
          </p:nvSpPr>
          <p:spPr>
            <a:xfrm>
              <a:off x="1214909" y="-11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0"/>
            <p:cNvSpPr/>
            <p:nvPr/>
          </p:nvSpPr>
          <p:spPr>
            <a:xfrm>
              <a:off x="4252495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0"/>
            <p:cNvSpPr/>
            <p:nvPr/>
          </p:nvSpPr>
          <p:spPr>
            <a:xfrm>
              <a:off x="3644639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0"/>
            <p:cNvSpPr/>
            <p:nvPr/>
          </p:nvSpPr>
          <p:spPr>
            <a:xfrm>
              <a:off x="3038449" y="-11"/>
              <a:ext cx="606220" cy="322577"/>
            </a:xfrm>
            <a:custGeom>
              <a:rect b="b" l="l" r="r" t="t"/>
              <a:pathLst>
                <a:path extrusionOk="0" h="10046" w="20372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0"/>
            <p:cNvSpPr/>
            <p:nvPr/>
          </p:nvSpPr>
          <p:spPr>
            <a:xfrm>
              <a:off x="2430592" y="-11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0"/>
            <p:cNvSpPr/>
            <p:nvPr/>
          </p:nvSpPr>
          <p:spPr>
            <a:xfrm>
              <a:off x="3037603" y="3216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0"/>
            <p:cNvSpPr/>
            <p:nvPr/>
          </p:nvSpPr>
          <p:spPr>
            <a:xfrm flipH="1">
              <a:off x="2430592" y="643321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"/>
              <a:buNone/>
              <a:defRPr b="1" sz="2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●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drive.google.com/file/d/11e7AYpnKW21-ITxMsDwkiFpBJ8XbRJ25/view" TargetMode="External"/><Relationship Id="rId4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5"/>
          <p:cNvSpPr txBox="1"/>
          <p:nvPr>
            <p:ph type="ctrTitle"/>
          </p:nvPr>
        </p:nvSpPr>
        <p:spPr>
          <a:xfrm>
            <a:off x="685800" y="1991825"/>
            <a:ext cx="5265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/>
              <a:t>eParking</a:t>
            </a:r>
            <a:endParaRPr sz="5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4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Starting to Manage Data</a:t>
            </a:r>
            <a:endParaRPr/>
          </a:p>
        </p:txBody>
      </p:sp>
      <p:sp>
        <p:nvSpPr>
          <p:cNvPr id="685" name="Google Shape;685;p24"/>
          <p:cNvSpPr txBox="1"/>
          <p:nvPr>
            <p:ph idx="1" type="body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Font typeface="Montserrat Medium"/>
              <a:buChar char="◂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Allowed input from user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Montserrat Medium"/>
              <a:buChar char="◂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Lot, Spot, License Plate, Start/End Time</a:t>
            </a:r>
            <a:b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ontserrat Medium"/>
              <a:buChar char="◂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Where does it all</a:t>
            </a:r>
            <a:b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g</a:t>
            </a: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et stored?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86" name="Google Shape;68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500" y="2501028"/>
            <a:ext cx="3523325" cy="264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24"/>
          <p:cNvPicPr preferRelativeResize="0"/>
          <p:nvPr/>
        </p:nvPicPr>
        <p:blipFill rotWithShape="1">
          <a:blip r:embed="rId4">
            <a:alphaModFix/>
          </a:blip>
          <a:srcRect b="43652" l="0" r="0" t="0"/>
          <a:stretch/>
        </p:blipFill>
        <p:spPr>
          <a:xfrm>
            <a:off x="7644850" y="0"/>
            <a:ext cx="1499150" cy="199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5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Database - Original Plan</a:t>
            </a:r>
            <a:endParaRPr/>
          </a:p>
        </p:txBody>
      </p:sp>
      <p:graphicFrame>
        <p:nvGraphicFramePr>
          <p:cNvPr id="693" name="Google Shape;693;p25"/>
          <p:cNvGraphicFramePr/>
          <p:nvPr/>
        </p:nvGraphicFramePr>
        <p:xfrm>
          <a:off x="952500" y="219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{EC921239-BBCC-4BE0-BF21-F0EEA6E93C88}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Lot</a:t>
                      </a:r>
                      <a:endParaRPr b="1"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Spot</a:t>
                      </a:r>
                      <a:endParaRPr b="1"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Plate</a:t>
                      </a:r>
                      <a:endParaRPr b="1"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Time Start</a:t>
                      </a:r>
                      <a:endParaRPr b="1"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Time End</a:t>
                      </a:r>
                      <a:endParaRPr b="1"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26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Database - Original Plan</a:t>
            </a:r>
            <a:endParaRPr/>
          </a:p>
        </p:txBody>
      </p:sp>
      <p:pic>
        <p:nvPicPr>
          <p:cNvPr id="699" name="Google Shape;699;p26"/>
          <p:cNvPicPr preferRelativeResize="0"/>
          <p:nvPr/>
        </p:nvPicPr>
        <p:blipFill rotWithShape="1">
          <a:blip r:embed="rId3">
            <a:alphaModFix/>
          </a:blip>
          <a:srcRect b="0" l="31320" r="30766" t="0"/>
          <a:stretch/>
        </p:blipFill>
        <p:spPr>
          <a:xfrm>
            <a:off x="5429250" y="1633500"/>
            <a:ext cx="1643076" cy="3250451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26"/>
          <p:cNvSpPr txBox="1"/>
          <p:nvPr>
            <p:ph idx="1" type="body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Font typeface="Montserrat Medium"/>
              <a:buChar char="◂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Connect to the database</a:t>
            </a:r>
            <a:b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from the app and </a:t>
            </a:r>
            <a:b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s</a:t>
            </a: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tore data</a:t>
            </a:r>
            <a:b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ontserrat Medium"/>
              <a:buChar char="◂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Pull data from the</a:t>
            </a:r>
            <a:b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database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27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Database - Original Plan</a:t>
            </a:r>
            <a:endParaRPr/>
          </a:p>
        </p:txBody>
      </p:sp>
      <p:pic>
        <p:nvPicPr>
          <p:cNvPr id="706" name="Google Shape;706;p27"/>
          <p:cNvPicPr preferRelativeResize="0"/>
          <p:nvPr/>
        </p:nvPicPr>
        <p:blipFill rotWithShape="1">
          <a:blip r:embed="rId3">
            <a:alphaModFix/>
          </a:blip>
          <a:srcRect b="0" l="31320" r="30766" t="0"/>
          <a:stretch/>
        </p:blipFill>
        <p:spPr>
          <a:xfrm>
            <a:off x="5429250" y="1633500"/>
            <a:ext cx="1643076" cy="3250451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27"/>
          <p:cNvSpPr txBox="1"/>
          <p:nvPr>
            <p:ph idx="1" type="body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Font typeface="Montserrat Medium"/>
              <a:buChar char="◂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Connect to the database</a:t>
            </a:r>
            <a:b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from the app and </a:t>
            </a:r>
            <a:b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store data</a:t>
            </a:r>
            <a:b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ontserrat Medium"/>
              <a:buChar char="◂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Pull data from the</a:t>
            </a:r>
            <a:b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database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494100" y="381000"/>
            <a:ext cx="8155800" cy="43815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0000"/>
                </a:solidFill>
                <a:latin typeface="Arial"/>
              </a:rPr>
              <a:t>x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8"/>
          <p:cNvSpPr txBox="1"/>
          <p:nvPr>
            <p:ph type="ctrTitle"/>
          </p:nvPr>
        </p:nvSpPr>
        <p:spPr>
          <a:xfrm>
            <a:off x="685800" y="1659550"/>
            <a:ext cx="4252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Visuals</a:t>
            </a:r>
            <a:endParaRPr sz="4400"/>
          </a:p>
        </p:txBody>
      </p:sp>
    </p:spTree>
  </p:cSld>
  <p:clrMapOvr>
    <a:masterClrMapping/>
  </p:clrMapOvr>
  <p:transition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29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Starting Images</a:t>
            </a:r>
            <a:endParaRPr/>
          </a:p>
        </p:txBody>
      </p:sp>
      <p:sp>
        <p:nvSpPr>
          <p:cNvPr id="719" name="Google Shape;719;p29"/>
          <p:cNvSpPr txBox="1"/>
          <p:nvPr>
            <p:ph idx="1" type="body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Font typeface="Montserrat Medium"/>
              <a:buChar char="◂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Created 3 images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720" name="Google Shape;72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075" y="2345202"/>
            <a:ext cx="2711467" cy="1251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0075" y="3597156"/>
            <a:ext cx="2711467" cy="1251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1542" y="2175412"/>
            <a:ext cx="2575182" cy="2868765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29"/>
          <p:cNvSpPr txBox="1"/>
          <p:nvPr/>
        </p:nvSpPr>
        <p:spPr>
          <a:xfrm>
            <a:off x="3503550" y="2273775"/>
            <a:ext cx="1204500" cy="2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Open Spot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4" name="Google Shape;724;p29"/>
          <p:cNvSpPr txBox="1"/>
          <p:nvPr/>
        </p:nvSpPr>
        <p:spPr>
          <a:xfrm>
            <a:off x="3559949" y="3613775"/>
            <a:ext cx="1204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Spot Taken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5" name="Google Shape;725;p29"/>
          <p:cNvSpPr txBox="1"/>
          <p:nvPr/>
        </p:nvSpPr>
        <p:spPr>
          <a:xfrm>
            <a:off x="5962387" y="1746113"/>
            <a:ext cx="1573500" cy="2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Parking Lot Layout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30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Starting Images</a:t>
            </a:r>
            <a:endParaRPr/>
          </a:p>
        </p:txBody>
      </p:sp>
      <p:sp>
        <p:nvSpPr>
          <p:cNvPr id="731" name="Google Shape;731;p30"/>
          <p:cNvSpPr txBox="1"/>
          <p:nvPr>
            <p:ph idx="1" type="body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Font typeface="Montserrat Medium"/>
              <a:buChar char="◂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Threw some code</a:t>
            </a:r>
            <a:b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together and created</a:t>
            </a:r>
            <a:b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a parking lot!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732" name="Google Shape;732;p30"/>
          <p:cNvPicPr preferRelativeResize="0"/>
          <p:nvPr/>
        </p:nvPicPr>
        <p:blipFill rotWithShape="1">
          <a:blip r:embed="rId3">
            <a:alphaModFix/>
          </a:blip>
          <a:srcRect b="18652" l="0" r="0" t="0"/>
          <a:stretch/>
        </p:blipFill>
        <p:spPr>
          <a:xfrm>
            <a:off x="5607525" y="866525"/>
            <a:ext cx="2433650" cy="392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31"/>
          <p:cNvSpPr txBox="1"/>
          <p:nvPr>
            <p:ph type="ctrTitle"/>
          </p:nvPr>
        </p:nvSpPr>
        <p:spPr>
          <a:xfrm>
            <a:off x="685800" y="1659550"/>
            <a:ext cx="4252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Gestures</a:t>
            </a:r>
            <a:endParaRPr sz="4400"/>
          </a:p>
        </p:txBody>
      </p:sp>
    </p:spTree>
  </p:cSld>
  <p:clrMapOvr>
    <a:masterClrMapping/>
  </p:clrMapOvr>
  <p:transition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32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Handling Touch and Gathering Data</a:t>
            </a:r>
            <a:endParaRPr/>
          </a:p>
        </p:txBody>
      </p:sp>
      <p:pic>
        <p:nvPicPr>
          <p:cNvPr id="743" name="Google Shape;743;p32"/>
          <p:cNvPicPr preferRelativeResize="0"/>
          <p:nvPr/>
        </p:nvPicPr>
        <p:blipFill rotWithShape="1">
          <a:blip r:embed="rId3">
            <a:alphaModFix/>
          </a:blip>
          <a:srcRect b="18653" l="0" r="0" t="24092"/>
          <a:stretch/>
        </p:blipFill>
        <p:spPr>
          <a:xfrm>
            <a:off x="3056213" y="1534625"/>
            <a:ext cx="2983325" cy="3386151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32"/>
          <p:cNvSpPr txBox="1"/>
          <p:nvPr/>
        </p:nvSpPr>
        <p:spPr>
          <a:xfrm>
            <a:off x="3445675" y="2941100"/>
            <a:ext cx="3573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5" name="Google Shape;745;p32"/>
          <p:cNvSpPr txBox="1"/>
          <p:nvPr/>
        </p:nvSpPr>
        <p:spPr>
          <a:xfrm>
            <a:off x="3445675" y="3555350"/>
            <a:ext cx="3573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6" name="Google Shape;746;p32"/>
          <p:cNvSpPr txBox="1"/>
          <p:nvPr/>
        </p:nvSpPr>
        <p:spPr>
          <a:xfrm>
            <a:off x="3445675" y="4169600"/>
            <a:ext cx="3573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7" name="Google Shape;747;p32"/>
          <p:cNvSpPr txBox="1"/>
          <p:nvPr/>
        </p:nvSpPr>
        <p:spPr>
          <a:xfrm>
            <a:off x="5276850" y="1741450"/>
            <a:ext cx="3573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8" name="Google Shape;748;p32"/>
          <p:cNvSpPr txBox="1"/>
          <p:nvPr/>
        </p:nvSpPr>
        <p:spPr>
          <a:xfrm>
            <a:off x="5276850" y="2341275"/>
            <a:ext cx="3573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9" name="Google Shape;749;p32"/>
          <p:cNvSpPr txBox="1"/>
          <p:nvPr/>
        </p:nvSpPr>
        <p:spPr>
          <a:xfrm>
            <a:off x="5276850" y="2941100"/>
            <a:ext cx="3573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0" name="Google Shape;750;p32"/>
          <p:cNvSpPr txBox="1"/>
          <p:nvPr/>
        </p:nvSpPr>
        <p:spPr>
          <a:xfrm>
            <a:off x="5276850" y="3555338"/>
            <a:ext cx="3573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1" name="Google Shape;751;p32"/>
          <p:cNvSpPr txBox="1"/>
          <p:nvPr/>
        </p:nvSpPr>
        <p:spPr>
          <a:xfrm>
            <a:off x="5276850" y="4169600"/>
            <a:ext cx="3573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2" name="Google Shape;752;p32"/>
          <p:cNvSpPr txBox="1"/>
          <p:nvPr/>
        </p:nvSpPr>
        <p:spPr>
          <a:xfrm>
            <a:off x="3445675" y="2386275"/>
            <a:ext cx="3573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3" name="Google Shape;753;p32"/>
          <p:cNvSpPr txBox="1"/>
          <p:nvPr/>
        </p:nvSpPr>
        <p:spPr>
          <a:xfrm>
            <a:off x="3445675" y="1763950"/>
            <a:ext cx="3573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3"/>
          <p:cNvSpPr txBox="1"/>
          <p:nvPr>
            <p:ph type="ctrTitle"/>
          </p:nvPr>
        </p:nvSpPr>
        <p:spPr>
          <a:xfrm>
            <a:off x="685800" y="1659550"/>
            <a:ext cx="5398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Returning to Database</a:t>
            </a:r>
            <a:endParaRPr sz="3400"/>
          </a:p>
        </p:txBody>
      </p:sp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6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Definition</a:t>
            </a:r>
            <a:endParaRPr/>
          </a:p>
        </p:txBody>
      </p:sp>
      <p:sp>
        <p:nvSpPr>
          <p:cNvPr id="637" name="Google Shape;637;p16"/>
          <p:cNvSpPr txBox="1"/>
          <p:nvPr>
            <p:ph idx="1" type="body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Font typeface="Montserrat Medium"/>
              <a:buChar char="◂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Construct a mobile application that assists commuters in locating open parking spaces on campus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34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PHP to the Mix</a:t>
            </a:r>
            <a:endParaRPr/>
          </a:p>
        </p:txBody>
      </p:sp>
      <p:pic>
        <p:nvPicPr>
          <p:cNvPr id="764" name="Google Shape;76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4575" y="1827625"/>
            <a:ext cx="4548175" cy="341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5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Successfully Using the Database</a:t>
            </a:r>
            <a:endParaRPr/>
          </a:p>
        </p:txBody>
      </p:sp>
      <p:pic>
        <p:nvPicPr>
          <p:cNvPr id="770" name="Google Shape;77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175" y="2162150"/>
            <a:ext cx="6827250" cy="194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6"/>
          <p:cNvSpPr txBox="1"/>
          <p:nvPr>
            <p:ph type="ctrTitle"/>
          </p:nvPr>
        </p:nvSpPr>
        <p:spPr>
          <a:xfrm>
            <a:off x="685800" y="1659550"/>
            <a:ext cx="4252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DEMO</a:t>
            </a:r>
            <a:endParaRPr sz="5200"/>
          </a:p>
        </p:txBody>
      </p:sp>
      <p:sp>
        <p:nvSpPr>
          <p:cNvPr id="776" name="Google Shape;776;p36"/>
          <p:cNvSpPr txBox="1"/>
          <p:nvPr>
            <p:ph idx="1" type="subTitle"/>
          </p:nvPr>
        </p:nvSpPr>
        <p:spPr>
          <a:xfrm>
            <a:off x="685800" y="2687652"/>
            <a:ext cx="4252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37"/>
          <p:cNvSpPr/>
          <p:nvPr/>
        </p:nvSpPr>
        <p:spPr>
          <a:xfrm rot="-1030218">
            <a:off x="357176" y="1747542"/>
            <a:ext cx="8191445" cy="57709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VIDEO WILL GO HERE</a:t>
            </a:r>
          </a:p>
        </p:txBody>
      </p:sp>
      <p:pic>
        <p:nvPicPr>
          <p:cNvPr id="782" name="Google Shape;782;p37" title="Capstone Demonstration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725" y="139300"/>
            <a:ext cx="8429650" cy="359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38"/>
          <p:cNvSpPr txBox="1"/>
          <p:nvPr>
            <p:ph type="ctrTitle"/>
          </p:nvPr>
        </p:nvSpPr>
        <p:spPr>
          <a:xfrm>
            <a:off x="685800" y="1659550"/>
            <a:ext cx="4252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Strategies</a:t>
            </a:r>
            <a:endParaRPr sz="4400"/>
          </a:p>
        </p:txBody>
      </p:sp>
    </p:spTree>
  </p:cSld>
  <p:clrMapOvr>
    <a:masterClrMapping/>
  </p:clrMapOvr>
  <p:transition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9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793" name="Google Shape;793;p39"/>
          <p:cNvSpPr txBox="1"/>
          <p:nvPr>
            <p:ph idx="1" type="body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Font typeface="Montserrat Medium"/>
              <a:buChar char="◂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StackOverflow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ontserrat Medium"/>
              <a:buChar char="◂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Dr. McVey &amp;&amp; Dr. Pankratz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ontserrat Medium"/>
              <a:buChar char="◂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YouTube Tutorials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ontserrat Medium"/>
              <a:buChar char="◂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Android App Development book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ontserrat Medium"/>
              <a:buChar char="◂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Java Development book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ontserrat Medium"/>
              <a:buChar char="◂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Classmates &amp;&amp; Alumni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40"/>
          <p:cNvSpPr txBox="1"/>
          <p:nvPr>
            <p:ph type="ctrTitle"/>
          </p:nvPr>
        </p:nvSpPr>
        <p:spPr>
          <a:xfrm>
            <a:off x="685800" y="1659550"/>
            <a:ext cx="4252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Extensions</a:t>
            </a:r>
            <a:endParaRPr sz="4400"/>
          </a:p>
        </p:txBody>
      </p:sp>
      <p:sp>
        <p:nvSpPr>
          <p:cNvPr id="799" name="Google Shape;799;p40"/>
          <p:cNvSpPr txBox="1"/>
          <p:nvPr>
            <p:ph idx="1" type="subTitle"/>
          </p:nvPr>
        </p:nvSpPr>
        <p:spPr>
          <a:xfrm>
            <a:off x="685800" y="2687652"/>
            <a:ext cx="4252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push dir="r"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41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Extensions</a:t>
            </a:r>
            <a:endParaRPr/>
          </a:p>
        </p:txBody>
      </p:sp>
      <p:sp>
        <p:nvSpPr>
          <p:cNvPr id="805" name="Google Shape;805;p41"/>
          <p:cNvSpPr txBox="1"/>
          <p:nvPr>
            <p:ph idx="1" type="body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Font typeface="Montserrat Medium"/>
              <a:buChar char="◂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Develop for both Android and iOS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ontserrat Medium"/>
              <a:buChar char="◂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Allow user to enter more information (Car, Color, etc)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Montserrat Medium"/>
              <a:buChar char="◂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Can be reflected in visual parking lot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ontserrat Medium"/>
              <a:buChar char="◂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Send user a notification when their time is almost up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42"/>
          <p:cNvSpPr txBox="1"/>
          <p:nvPr>
            <p:ph type="ctrTitle"/>
          </p:nvPr>
        </p:nvSpPr>
        <p:spPr>
          <a:xfrm>
            <a:off x="685800" y="1659550"/>
            <a:ext cx="4252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Questions?</a:t>
            </a:r>
            <a:endParaRPr sz="5000"/>
          </a:p>
        </p:txBody>
      </p:sp>
      <p:sp>
        <p:nvSpPr>
          <p:cNvPr id="811" name="Google Shape;811;p42"/>
          <p:cNvSpPr txBox="1"/>
          <p:nvPr>
            <p:ph idx="1" type="subTitle"/>
          </p:nvPr>
        </p:nvSpPr>
        <p:spPr>
          <a:xfrm>
            <a:off x="685800" y="2687652"/>
            <a:ext cx="4252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7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Requirements</a:t>
            </a:r>
            <a:endParaRPr/>
          </a:p>
        </p:txBody>
      </p:sp>
      <p:sp>
        <p:nvSpPr>
          <p:cNvPr id="643" name="Google Shape;643;p17"/>
          <p:cNvSpPr txBox="1"/>
          <p:nvPr>
            <p:ph idx="1" type="body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Montserrat Medium"/>
              <a:buAutoNum type="arabicPeriod"/>
            </a:pPr>
            <a:r>
              <a:rPr lang="en" sz="2000">
                <a:latin typeface="Montserrat Medium"/>
                <a:ea typeface="Montserrat Medium"/>
                <a:cs typeface="Montserrat Medium"/>
                <a:sym typeface="Montserrat Medium"/>
              </a:rPr>
              <a:t>Determine available spaces in multiple lots</a:t>
            </a:r>
            <a:endParaRPr sz="2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AutoNum type="arabicPeriod"/>
            </a:pPr>
            <a:r>
              <a:rPr lang="en" sz="2000">
                <a:latin typeface="Montserrat Medium"/>
                <a:ea typeface="Montserrat Medium"/>
                <a:cs typeface="Montserrat Medium"/>
                <a:sym typeface="Montserrat Medium"/>
              </a:rPr>
              <a:t>Pay for parking using a debit type arrangement</a:t>
            </a:r>
            <a:endParaRPr sz="2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AutoNum type="arabicPeriod"/>
            </a:pPr>
            <a:r>
              <a:rPr lang="en" sz="2000">
                <a:latin typeface="Montserrat Medium"/>
                <a:ea typeface="Montserrat Medium"/>
                <a:cs typeface="Montserrat Medium"/>
                <a:sym typeface="Montserrat Medium"/>
              </a:rPr>
              <a:t>View time remaining on your eMeter and add additional time</a:t>
            </a:r>
            <a:endParaRPr sz="2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AutoNum type="arabicPeriod"/>
            </a:pPr>
            <a:r>
              <a:rPr lang="en" sz="2000">
                <a:latin typeface="Montserrat Medium"/>
                <a:ea typeface="Montserrat Medium"/>
                <a:cs typeface="Montserrat Medium"/>
                <a:sym typeface="Montserrat Medium"/>
              </a:rPr>
              <a:t>Check to see if you were given a parking ticket</a:t>
            </a:r>
            <a:endParaRPr sz="2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AutoNum type="arabicPeriod"/>
            </a:pPr>
            <a:r>
              <a:rPr lang="en" sz="2000">
                <a:latin typeface="Montserrat Medium"/>
                <a:ea typeface="Montserrat Medium"/>
                <a:cs typeface="Montserrat Medium"/>
                <a:sym typeface="Montserrat Medium"/>
              </a:rPr>
              <a:t>Reserve a space for a specific date/time</a:t>
            </a:r>
            <a:endParaRPr sz="2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AutoNum type="arabicPeriod"/>
            </a:pPr>
            <a:r>
              <a:rPr lang="en" sz="2000">
                <a:latin typeface="Montserrat Medium"/>
                <a:ea typeface="Montserrat Medium"/>
                <a:cs typeface="Montserrat Medium"/>
                <a:sym typeface="Montserrat Medium"/>
              </a:rPr>
              <a:t>Implement the app for several locations</a:t>
            </a:r>
            <a:endParaRPr sz="2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8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Requirements</a:t>
            </a:r>
            <a:endParaRPr/>
          </a:p>
        </p:txBody>
      </p:sp>
      <p:sp>
        <p:nvSpPr>
          <p:cNvPr id="649" name="Google Shape;649;p18"/>
          <p:cNvSpPr txBox="1"/>
          <p:nvPr>
            <p:ph idx="1" type="body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rgbClr val="FFC800"/>
              </a:buClr>
              <a:buSzPts val="2000"/>
              <a:buFont typeface="Montserrat Medium"/>
              <a:buAutoNum type="arabicPeriod"/>
            </a:pPr>
            <a:r>
              <a:rPr lang="en" sz="2000">
                <a:solidFill>
                  <a:srgbClr val="38761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Determine available spaces in multiple lots</a:t>
            </a:r>
            <a:endParaRPr sz="2000">
              <a:solidFill>
                <a:srgbClr val="38761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000"/>
              <a:buFont typeface="Montserrat Medium"/>
              <a:buAutoNum type="arabicPeriod"/>
            </a:pPr>
            <a:r>
              <a:rPr lang="en" sz="2000">
                <a:solidFill>
                  <a:srgbClr val="38761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Pay for parking using a debit type arrangement</a:t>
            </a:r>
            <a:endParaRPr sz="2000">
              <a:solidFill>
                <a:srgbClr val="38761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000"/>
              <a:buFont typeface="Montserrat Medium"/>
              <a:buAutoNum type="arabicPeriod"/>
            </a:pPr>
            <a:r>
              <a:rPr lang="en" sz="2000">
                <a:solidFill>
                  <a:srgbClr val="38761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View time remaining on your eMeter and </a:t>
            </a:r>
            <a:r>
              <a:rPr lang="en" sz="2000">
                <a:solidFill>
                  <a:srgbClr val="FF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add additional time</a:t>
            </a:r>
            <a:endParaRPr sz="2000">
              <a:solidFill>
                <a:srgbClr val="FF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000"/>
              <a:buFont typeface="Montserrat Medium"/>
              <a:buAutoNum type="arabicPeriod"/>
            </a:pPr>
            <a:r>
              <a:rPr lang="en" sz="2000">
                <a:solidFill>
                  <a:srgbClr val="0000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Check to see if you were given a parking ticket</a:t>
            </a:r>
            <a:endParaRPr sz="2000">
              <a:solidFill>
                <a:srgbClr val="0000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000"/>
              <a:buFont typeface="Montserrat Medium"/>
              <a:buAutoNum type="arabicPeriod"/>
            </a:pPr>
            <a:r>
              <a:rPr lang="en" sz="2000">
                <a:solidFill>
                  <a:srgbClr val="38761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Reserve a space for a specific date/time</a:t>
            </a:r>
            <a:endParaRPr sz="2000">
              <a:solidFill>
                <a:srgbClr val="38761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000"/>
              <a:buFont typeface="Montserrat Medium"/>
              <a:buAutoNum type="arabicPeriod"/>
            </a:pPr>
            <a:r>
              <a:rPr lang="en" sz="2000">
                <a:solidFill>
                  <a:srgbClr val="38761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Implement the app for several locations</a:t>
            </a:r>
            <a:endParaRPr sz="2000">
              <a:solidFill>
                <a:srgbClr val="38761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9"/>
          <p:cNvSpPr txBox="1"/>
          <p:nvPr>
            <p:ph type="ctrTitle"/>
          </p:nvPr>
        </p:nvSpPr>
        <p:spPr>
          <a:xfrm>
            <a:off x="685800" y="1659550"/>
            <a:ext cx="4252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Planning</a:t>
            </a:r>
            <a:endParaRPr sz="4400"/>
          </a:p>
        </p:txBody>
      </p:sp>
    </p:spTree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0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Breaking It Up</a:t>
            </a:r>
            <a:endParaRPr/>
          </a:p>
        </p:txBody>
      </p:sp>
      <p:sp>
        <p:nvSpPr>
          <p:cNvPr id="660" name="Google Shape;660;p20"/>
          <p:cNvSpPr txBox="1"/>
          <p:nvPr>
            <p:ph idx="1" type="body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Font typeface="Montserrat Medium"/>
              <a:buChar char="◂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Pay for a spot</a:t>
            </a:r>
            <a:b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ontserrat Medium"/>
              <a:buChar char="◂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Check meter</a:t>
            </a:r>
            <a:b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ontserrat Medium"/>
              <a:buChar char="◂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Reserve a spot</a:t>
            </a:r>
            <a:b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ontserrat Medium"/>
              <a:buChar char="◂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Ticket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61" name="Google Shape;661;p20"/>
          <p:cNvPicPr preferRelativeResize="0"/>
          <p:nvPr/>
        </p:nvPicPr>
        <p:blipFill rotWithShape="1">
          <a:blip r:embed="rId3">
            <a:alphaModFix/>
          </a:blip>
          <a:srcRect b="16666" l="0" r="18227" t="14119"/>
          <a:stretch/>
        </p:blipFill>
        <p:spPr>
          <a:xfrm>
            <a:off x="4452300" y="2082275"/>
            <a:ext cx="4334495" cy="275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1"/>
          <p:cNvSpPr txBox="1"/>
          <p:nvPr>
            <p:ph type="title"/>
          </p:nvPr>
        </p:nvSpPr>
        <p:spPr>
          <a:xfrm>
            <a:off x="1320025" y="866525"/>
            <a:ext cx="66690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Decisions, Decisions...</a:t>
            </a:r>
            <a:endParaRPr/>
          </a:p>
        </p:txBody>
      </p:sp>
      <p:sp>
        <p:nvSpPr>
          <p:cNvPr id="667" name="Google Shape;667;p21"/>
          <p:cNvSpPr txBox="1"/>
          <p:nvPr>
            <p:ph idx="1" type="body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Font typeface="Montserrat Medium"/>
              <a:buChar char="◂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Environment - Android Studio w/ Java</a:t>
            </a:r>
            <a:b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ontserrat Medium"/>
              <a:buChar char="◂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Visuals - Parking Lot, Open/Taken Spots</a:t>
            </a:r>
            <a:b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ontserrat Medium"/>
              <a:buChar char="◂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Gestures - Recognize Touch</a:t>
            </a:r>
            <a:b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ontserrat Medium"/>
              <a:buChar char="◂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External Database - Data Storage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2"/>
          <p:cNvSpPr txBox="1"/>
          <p:nvPr>
            <p:ph type="ctrTitle"/>
          </p:nvPr>
        </p:nvSpPr>
        <p:spPr>
          <a:xfrm>
            <a:off x="685800" y="1659550"/>
            <a:ext cx="4826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Getting Started</a:t>
            </a:r>
            <a:endParaRPr sz="4400"/>
          </a:p>
        </p:txBody>
      </p:sp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3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Bringing it to Life</a:t>
            </a:r>
            <a:endParaRPr/>
          </a:p>
        </p:txBody>
      </p:sp>
      <p:sp>
        <p:nvSpPr>
          <p:cNvPr id="678" name="Google Shape;678;p23"/>
          <p:cNvSpPr txBox="1"/>
          <p:nvPr>
            <p:ph idx="1" type="body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Font typeface="Montserrat Medium"/>
              <a:buChar char="◂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Created a project with </a:t>
            </a:r>
            <a:b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a</a:t>
            </a: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ll necessary pages</a:t>
            </a:r>
            <a:b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ontserrat Medium"/>
              <a:buChar char="◂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Allowed user to </a:t>
            </a:r>
            <a:b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navigate from page </a:t>
            </a:r>
            <a:b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to page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79" name="Google Shape;67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1575" y="2133850"/>
            <a:ext cx="3870000" cy="290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ar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