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Montserrat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Lato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ce23f1794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ce23f1794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d603a9eb2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d603a9eb2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d603a9eb28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d603a9eb28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d603a9eb28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d603a9eb28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d44369e77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d44369e77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bfbafc11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bfbafc11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cbfbafc11a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cbfbafc11a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d603a9eb2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d603a9eb2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d603a9eb2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d603a9eb2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d603a9eb28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d603a9eb28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d603a9eb2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d603a9eb2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d603a9eb28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d603a9eb28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d603a9eb28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d603a9eb28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079950" y="816400"/>
            <a:ext cx="5742900" cy="132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BeatBox Virtual Reality Rhythm Game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6000750" y="3028575"/>
            <a:ext cx="24411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Created by Derek Huber</a:t>
            </a:r>
            <a:endParaRPr sz="1600"/>
          </a:p>
        </p:txBody>
      </p:sp>
      <p:sp>
        <p:nvSpPr>
          <p:cNvPr id="136" name="Google Shape;136;p13"/>
          <p:cNvSpPr txBox="1"/>
          <p:nvPr/>
        </p:nvSpPr>
        <p:spPr>
          <a:xfrm>
            <a:off x="8019300" y="4712875"/>
            <a:ext cx="112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5/1/2021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37" name="Google Shape;13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4425" y="2018375"/>
            <a:ext cx="2775152" cy="2775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/>
          <p:nvPr>
            <p:ph type="title"/>
          </p:nvPr>
        </p:nvSpPr>
        <p:spPr>
          <a:xfrm>
            <a:off x="1052550" y="211470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Live Demonstration</a:t>
            </a:r>
            <a:endParaRPr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Development Strategy</a:t>
            </a:r>
            <a:endParaRPr sz="3000"/>
          </a:p>
        </p:txBody>
      </p:sp>
      <p:sp>
        <p:nvSpPr>
          <p:cNvPr id="202" name="Google Shape;202;p23"/>
          <p:cNvSpPr txBox="1"/>
          <p:nvPr>
            <p:ph idx="1" type="body"/>
          </p:nvPr>
        </p:nvSpPr>
        <p:spPr>
          <a:xfrm>
            <a:off x="1297500" y="997050"/>
            <a:ext cx="6569400" cy="399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-31988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300"/>
              <a:t>Brainstorm</a:t>
            </a:r>
            <a:r>
              <a:rPr lang="en" sz="2300"/>
              <a:t> ideas</a:t>
            </a:r>
            <a:endParaRPr sz="2300"/>
          </a:p>
          <a:p>
            <a:pPr indent="-31988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300"/>
              <a:t>Research if idea is possible within platform</a:t>
            </a:r>
            <a:endParaRPr sz="2300"/>
          </a:p>
          <a:p>
            <a:pPr indent="-319881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300"/>
              <a:t>YouTube, articles, Reddit</a:t>
            </a:r>
            <a:endParaRPr sz="2300"/>
          </a:p>
          <a:p>
            <a:pPr indent="-31988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300"/>
              <a:t>Explore </a:t>
            </a:r>
            <a:r>
              <a:rPr lang="en" sz="2300"/>
              <a:t>documentation, forums, and videos for use cases</a:t>
            </a:r>
            <a:endParaRPr sz="2300"/>
          </a:p>
          <a:p>
            <a:pPr indent="-319881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300"/>
              <a:t>Official Unity Documentation, Forums - Stack Overflow, Unity forums, etc, YouTube</a:t>
            </a:r>
            <a:endParaRPr sz="2300"/>
          </a:p>
          <a:p>
            <a:pPr indent="-31988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300"/>
              <a:t>Implement idea in most basic form</a:t>
            </a:r>
            <a:endParaRPr sz="2300"/>
          </a:p>
          <a:p>
            <a:pPr indent="-31988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300"/>
              <a:t>Debug if necessary</a:t>
            </a:r>
            <a:endParaRPr sz="2300"/>
          </a:p>
          <a:p>
            <a:pPr indent="-319881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2300"/>
              <a:t>Myself, otherwise utilize aforementioned resources, professors</a:t>
            </a:r>
            <a:endParaRPr sz="2300"/>
          </a:p>
          <a:p>
            <a:pPr indent="-31988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300"/>
              <a:t>Expand functionality</a:t>
            </a:r>
            <a:endParaRPr sz="2300"/>
          </a:p>
          <a:p>
            <a:pPr indent="-31988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300"/>
              <a:t>Debug</a:t>
            </a:r>
            <a:r>
              <a:rPr lang="en" sz="2300"/>
              <a:t>...again…</a:t>
            </a:r>
            <a:endParaRPr sz="2300"/>
          </a:p>
          <a:p>
            <a:pPr indent="-319881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300"/>
              <a:t>Repeat!</a:t>
            </a:r>
            <a:endParaRPr sz="23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Extensions</a:t>
            </a:r>
            <a:endParaRPr sz="3000"/>
          </a:p>
        </p:txBody>
      </p:sp>
      <p:sp>
        <p:nvSpPr>
          <p:cNvPr id="208" name="Google Shape;208;p24"/>
          <p:cNvSpPr txBox="1"/>
          <p:nvPr>
            <p:ph idx="1" type="body"/>
          </p:nvPr>
        </p:nvSpPr>
        <p:spPr>
          <a:xfrm>
            <a:off x="1297500" y="997050"/>
            <a:ext cx="6569400" cy="37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Beat detection by frequency bins</a:t>
            </a:r>
            <a:endParaRPr sz="2300"/>
          </a:p>
          <a:p>
            <a:pPr indent="-3746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Pre-processed instead of </a:t>
            </a:r>
            <a:r>
              <a:rPr lang="en" sz="2300"/>
              <a:t>real time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Height adjustment (accessibility)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Song highscores/leaderboard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BPM mode save </a:t>
            </a:r>
            <a:r>
              <a:rPr lang="en" sz="2300"/>
              <a:t>settings button</a:t>
            </a:r>
            <a:endParaRPr sz="2300"/>
          </a:p>
          <a:p>
            <a:pPr indent="-3746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Load on startup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Better randomness factor - special blocks/hits?</a:t>
            </a:r>
            <a:endParaRPr sz="2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Thank you!</a:t>
            </a:r>
            <a:endParaRPr sz="3000"/>
          </a:p>
        </p:txBody>
      </p:sp>
      <p:sp>
        <p:nvSpPr>
          <p:cNvPr id="214" name="Google Shape;214;p25"/>
          <p:cNvSpPr txBox="1"/>
          <p:nvPr>
            <p:ph idx="1" type="body"/>
          </p:nvPr>
        </p:nvSpPr>
        <p:spPr>
          <a:xfrm>
            <a:off x="1297500" y="997050"/>
            <a:ext cx="6569400" cy="37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Professors - Dr. Pankratz, Dr. McVey, Dr. Diederich, Dr. Geisler, Dr. Meyer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Classmates + Roommates</a:t>
            </a:r>
            <a:endParaRPr sz="23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6"/>
          <p:cNvSpPr txBox="1"/>
          <p:nvPr>
            <p:ph type="title"/>
          </p:nvPr>
        </p:nvSpPr>
        <p:spPr>
          <a:xfrm>
            <a:off x="549350" y="874000"/>
            <a:ext cx="4587000" cy="330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Thanks for watching!</a:t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Questions</a:t>
            </a:r>
            <a:r>
              <a:rPr lang="en" sz="4000"/>
              <a:t>?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Project </a:t>
            </a:r>
            <a:r>
              <a:rPr lang="en" sz="3000"/>
              <a:t>Description</a:t>
            </a:r>
            <a:endParaRPr sz="3000"/>
          </a:p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1297500" y="997050"/>
            <a:ext cx="7038900" cy="21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300"/>
              <a:t>“</a:t>
            </a:r>
            <a:r>
              <a:rPr lang="en" sz="2300"/>
              <a:t>Develop a virtual reality (VR) application that determines the beat to an audio file and encourages the user to move to get a high score.”</a:t>
            </a: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Project Requirements</a:t>
            </a:r>
            <a:endParaRPr sz="3000"/>
          </a:p>
        </p:txBody>
      </p:sp>
      <p:sp>
        <p:nvSpPr>
          <p:cNvPr id="149" name="Google Shape;149;p15"/>
          <p:cNvSpPr txBox="1"/>
          <p:nvPr>
            <p:ph idx="1" type="body"/>
          </p:nvPr>
        </p:nvSpPr>
        <p:spPr>
          <a:xfrm>
            <a:off x="1297500" y="997050"/>
            <a:ext cx="6569400" cy="37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The user can use the music of their choice.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The software should determine the beat.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Develop a scoring mechanism to make it fun.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The user must move to score.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Provide different levels of activity.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Use random events to make each routine more interesting.</a:t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My VR</a:t>
            </a:r>
            <a:r>
              <a:rPr lang="en" sz="3000"/>
              <a:t> Experience + </a:t>
            </a:r>
            <a:r>
              <a:rPr lang="en" sz="3000"/>
              <a:t>Inspiration </a:t>
            </a:r>
            <a:endParaRPr sz="3000"/>
          </a:p>
        </p:txBody>
      </p:sp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1297500" y="997050"/>
            <a:ext cx="6569400" cy="16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Classmates Eric Herman + Rick Gonzalez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Oculus Rift CV1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Inspired by Beat Saber</a:t>
            </a:r>
            <a:endParaRPr sz="2300"/>
          </a:p>
        </p:txBody>
      </p:sp>
      <p:pic>
        <p:nvPicPr>
          <p:cNvPr id="156" name="Google Shape;15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2600" y="2747675"/>
            <a:ext cx="3859208" cy="2171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Solution: Unity</a:t>
            </a:r>
            <a:endParaRPr sz="3000"/>
          </a:p>
        </p:txBody>
      </p:sp>
      <p:sp>
        <p:nvSpPr>
          <p:cNvPr id="162" name="Google Shape;162;p17"/>
          <p:cNvSpPr txBox="1"/>
          <p:nvPr>
            <p:ph idx="1" type="body"/>
          </p:nvPr>
        </p:nvSpPr>
        <p:spPr>
          <a:xfrm>
            <a:off x="1297500" y="997050"/>
            <a:ext cx="6569400" cy="37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Recommended by Dr. McVey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C# </a:t>
            </a:r>
            <a:r>
              <a:rPr lang="en" sz="2300"/>
              <a:t>scripting language (very similar to C++)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Oculus Integration Package -&gt; XR Interaction Toolkit (relatively new)</a:t>
            </a:r>
            <a:endParaRPr sz="2300"/>
          </a:p>
          <a:p>
            <a:pPr indent="-3746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Headset Compatibility</a:t>
            </a:r>
            <a:endParaRPr sz="2300"/>
          </a:p>
        </p:txBody>
      </p:sp>
      <p:pic>
        <p:nvPicPr>
          <p:cNvPr id="163" name="Google Shape;16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9750" y="393753"/>
            <a:ext cx="1875553" cy="997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8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Methods</a:t>
            </a:r>
            <a:endParaRPr sz="3000"/>
          </a:p>
        </p:txBody>
      </p:sp>
      <p:sp>
        <p:nvSpPr>
          <p:cNvPr id="169" name="Google Shape;169;p18"/>
          <p:cNvSpPr txBox="1"/>
          <p:nvPr>
            <p:ph idx="1" type="body"/>
          </p:nvPr>
        </p:nvSpPr>
        <p:spPr>
          <a:xfrm>
            <a:off x="1297500" y="997050"/>
            <a:ext cx="6569400" cy="37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Five main scripts:</a:t>
            </a:r>
            <a:endParaRPr sz="2300"/>
          </a:p>
          <a:p>
            <a:pPr indent="-330835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2300"/>
              <a:t>GameScript</a:t>
            </a:r>
            <a:endParaRPr sz="2300"/>
          </a:p>
          <a:p>
            <a:pPr indent="-33083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300"/>
              <a:t>UI navigation, score, gameBeingPlayed, etc.</a:t>
            </a:r>
            <a:endParaRPr sz="2300"/>
          </a:p>
          <a:p>
            <a:pPr indent="-33083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00"/>
              <a:t>SoundManagerScript</a:t>
            </a:r>
            <a:endParaRPr sz="2300"/>
          </a:p>
          <a:p>
            <a:pPr indent="-33083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300"/>
              <a:t>Audio management</a:t>
            </a:r>
            <a:endParaRPr sz="2300"/>
          </a:p>
          <a:p>
            <a:pPr indent="-33083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00"/>
              <a:t>SpawnScript</a:t>
            </a:r>
            <a:endParaRPr sz="2300"/>
          </a:p>
          <a:p>
            <a:pPr indent="-33083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300"/>
              <a:t>Cube spawning</a:t>
            </a:r>
            <a:endParaRPr sz="2300"/>
          </a:p>
          <a:p>
            <a:pPr indent="-33083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00"/>
              <a:t>MoveCube</a:t>
            </a:r>
            <a:endParaRPr sz="2300"/>
          </a:p>
          <a:p>
            <a:pPr indent="-33083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300"/>
              <a:t>Attached to each cube (movement + collisions)</a:t>
            </a:r>
            <a:endParaRPr sz="2300"/>
          </a:p>
          <a:p>
            <a:pPr indent="-33083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300"/>
              <a:t>MyAudioProcessor</a:t>
            </a:r>
            <a:endParaRPr sz="2300"/>
          </a:p>
          <a:p>
            <a:pPr indent="-330835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300"/>
              <a:t>Beat detection</a:t>
            </a:r>
            <a:endParaRPr sz="2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9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Methods cont.</a:t>
            </a:r>
            <a:endParaRPr sz="3000"/>
          </a:p>
        </p:txBody>
      </p:sp>
      <p:sp>
        <p:nvSpPr>
          <p:cNvPr id="175" name="Google Shape;175;p19"/>
          <p:cNvSpPr txBox="1"/>
          <p:nvPr>
            <p:ph idx="1" type="body"/>
          </p:nvPr>
        </p:nvSpPr>
        <p:spPr>
          <a:xfrm>
            <a:off x="1297500" y="997050"/>
            <a:ext cx="6569400" cy="377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Two game modes: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BPM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Beat Detection</a:t>
            </a:r>
            <a:endParaRPr sz="23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/>
              <a:t>Two difficulty settings: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Cube Spawn Range (Max distance left + right)</a:t>
            </a:r>
            <a:endParaRPr sz="2300"/>
          </a:p>
          <a:p>
            <a:pPr indent="-3746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Cube Speed (more/less time to react)</a:t>
            </a:r>
            <a:endParaRPr sz="2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Difficulties: Mainly Beat Detection</a:t>
            </a:r>
            <a:endParaRPr sz="3000"/>
          </a:p>
        </p:txBody>
      </p:sp>
      <p:sp>
        <p:nvSpPr>
          <p:cNvPr id="181" name="Google Shape;181;p20"/>
          <p:cNvSpPr txBox="1"/>
          <p:nvPr>
            <p:ph idx="1" type="body"/>
          </p:nvPr>
        </p:nvSpPr>
        <p:spPr>
          <a:xfrm>
            <a:off x="1297500" y="997050"/>
            <a:ext cx="6569400" cy="19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Overwhelmed start - no game engine experience</a:t>
            </a:r>
            <a:endParaRPr sz="2000"/>
          </a:p>
          <a:p>
            <a:pPr indent="-355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Beat detection - how do you make a computer know when the “beat” is?</a:t>
            </a:r>
            <a:endParaRPr sz="2000"/>
          </a:p>
          <a:p>
            <a:pPr indent="-3556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Audio Analysis</a:t>
            </a:r>
            <a:endParaRPr sz="2000"/>
          </a:p>
        </p:txBody>
      </p:sp>
      <p:pic>
        <p:nvPicPr>
          <p:cNvPr id="182" name="Google Shape;18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0555" y="2993551"/>
            <a:ext cx="2901376" cy="193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3475" y="3078212"/>
            <a:ext cx="3301975" cy="1764499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0"/>
          <p:cNvSpPr txBox="1"/>
          <p:nvPr/>
        </p:nvSpPr>
        <p:spPr>
          <a:xfrm>
            <a:off x="4264500" y="3601950"/>
            <a:ext cx="11310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vs.</a:t>
            </a:r>
            <a:endParaRPr sz="2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1"/>
          <p:cNvSpPr txBox="1"/>
          <p:nvPr>
            <p:ph type="title"/>
          </p:nvPr>
        </p:nvSpPr>
        <p:spPr>
          <a:xfrm>
            <a:off x="1297500" y="393750"/>
            <a:ext cx="7038900" cy="60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Audio Analysis</a:t>
            </a:r>
            <a:endParaRPr sz="3000"/>
          </a:p>
        </p:txBody>
      </p:sp>
      <p:sp>
        <p:nvSpPr>
          <p:cNvPr id="190" name="Google Shape;190;p21"/>
          <p:cNvSpPr txBox="1"/>
          <p:nvPr>
            <p:ph idx="1" type="body"/>
          </p:nvPr>
        </p:nvSpPr>
        <p:spPr>
          <a:xfrm>
            <a:off x="1297500" y="997050"/>
            <a:ext cx="6569400" cy="24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/>
              <a:t>1 second of song history</a:t>
            </a:r>
            <a:endParaRPr sz="20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/>
              <a:t>43 chunks of energy values</a:t>
            </a:r>
            <a:endParaRPr sz="2000"/>
          </a:p>
          <a:p>
            <a:pPr indent="-3365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2000"/>
              <a:t>1024 samples per chunk</a:t>
            </a:r>
            <a:endParaRPr sz="20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/>
              <a:t>Instant energy &gt; past energy average * constant C (</a:t>
            </a:r>
            <a:r>
              <a:rPr lang="en" sz="2000" u="sng"/>
              <a:t>1</a:t>
            </a:r>
            <a:r>
              <a:rPr lang="en" sz="2000" u="sng"/>
              <a:t>.4</a:t>
            </a:r>
            <a:r>
              <a:rPr lang="en" sz="2000"/>
              <a:t> or 1.5)</a:t>
            </a:r>
            <a:endParaRPr sz="20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/>
              <a:t>Beat!</a:t>
            </a:r>
            <a:endParaRPr sz="2000"/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/>
              <a:t>Minimum beat </a:t>
            </a:r>
            <a:r>
              <a:rPr lang="en" sz="2000"/>
              <a:t>separation value</a:t>
            </a:r>
            <a:endParaRPr sz="2000"/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/>
              <a:t>Bass drum lasting more than 1/43 of a second</a:t>
            </a:r>
            <a:endParaRPr sz="2000"/>
          </a:p>
        </p:txBody>
      </p:sp>
      <p:pic>
        <p:nvPicPr>
          <p:cNvPr id="191" name="Google Shape;19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1938" y="3460250"/>
            <a:ext cx="4200525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