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Montserrat"/>
      <p:regular r:id="rId19"/>
      <p:bold r:id="rId20"/>
      <p:italic r:id="rId21"/>
      <p:boldItalic r:id="rId22"/>
    </p:embeddedFont>
    <p:embeddedFont>
      <p:font typeface="EB Garamond"/>
      <p:regular r:id="rId23"/>
      <p:bold r:id="rId24"/>
      <p:italic r:id="rId25"/>
      <p:boldItalic r:id="rId26"/>
    </p:embeddedFont>
    <p:embeddedFont>
      <p:font typeface="Actor"/>
      <p:regular r:id="rId27"/>
    </p:embeddedFont>
    <p:embeddedFont>
      <p:font typeface="PT San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EBGaramond-bold.fntdata"/><Relationship Id="rId23" Type="http://schemas.openxmlformats.org/officeDocument/2006/relationships/font" Target="fonts/EBGaramond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EBGaramond-boldItalic.fntdata"/><Relationship Id="rId25" Type="http://schemas.openxmlformats.org/officeDocument/2006/relationships/font" Target="fonts/EBGaramond-italic.fntdata"/><Relationship Id="rId28" Type="http://schemas.openxmlformats.org/officeDocument/2006/relationships/font" Target="fonts/PTSans-regular.fntdata"/><Relationship Id="rId27" Type="http://schemas.openxmlformats.org/officeDocument/2006/relationships/font" Target="fonts/Actor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PTSans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PTSans-boldItalic.fntdata"/><Relationship Id="rId30" Type="http://schemas.openxmlformats.org/officeDocument/2006/relationships/font" Target="fonts/PTSans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Montserrat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0" name="Shape 5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1" name="Google Shape;502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2" name="Google Shape;502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4" name="Shape 5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5" name="Google Shape;5085;g1261a74cbf6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6" name="Google Shape;5086;g1261a74cbf6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3" name="Shape 5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4" name="Google Shape;5094;g1261a74cbf6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5" name="Google Shape;5095;g1261a74cbf6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9" name="Shape 5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0" name="Google Shape;5100;g1261a74cbf6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1" name="Google Shape;5101;g1261a74cbf6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4" name="Shape 5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5" name="Google Shape;5105;g1261a74cbf6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6" name="Google Shape;5106;g1261a74cbf6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2" name="Shape 5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3" name="Google Shape;5113;g1269bba8128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4" name="Google Shape;5114;g1269bba812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0" name="Shape 5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1" name="Google Shape;5031;g12224ebc06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2" name="Google Shape;5032;g12224ebc06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5" name="Shape 5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6" name="Google Shape;5036;g12224ebc06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7" name="Google Shape;5037;g12224ebc06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1" name="Shape 5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2" name="Google Shape;5042;g1261a74cbf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3" name="Google Shape;5043;g1261a74cbf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6" name="Shape 5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7" name="Google Shape;5047;g1261a74cbf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8" name="Google Shape;5048;g1261a74cb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4" name="Shape 5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5" name="Google Shape;5055;g1261a74cbf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6" name="Google Shape;5056;g1261a74cbf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9" name="Shape 5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0" name="Google Shape;5060;g1261a74cbf6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1" name="Google Shape;5061;g1261a74cbf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8" name="Shape 5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9" name="Google Shape;5069;g1261a74cbf6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0" name="Google Shape;5070;g1261a74cbf6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3" name="Shape 5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4" name="Google Shape;5074;g1261a74cbf6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5" name="Google Shape;5075;g1261a74cbf6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jpg"/><Relationship Id="rId4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Relationship Id="rId4" Type="http://schemas.openxmlformats.org/officeDocument/2006/relationships/hyperlink" Target="http://bit.ly/2Tynxth" TargetMode="External"/><Relationship Id="rId5" Type="http://schemas.openxmlformats.org/officeDocument/2006/relationships/hyperlink" Target="http://bit.ly/2TyoMsr" TargetMode="External"/><Relationship Id="rId6" Type="http://schemas.openxmlformats.org/officeDocument/2006/relationships/hyperlink" Target="http://bit.ly/2TtBDfr" TargetMode="Externa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8700"/>
            <a:ext cx="9144000" cy="5160900"/>
            <a:chOff x="0" y="-8700"/>
            <a:chExt cx="9144000" cy="5160900"/>
          </a:xfrm>
        </p:grpSpPr>
        <p:sp>
          <p:nvSpPr>
            <p:cNvPr id="10" name="Google Shape;10;p2"/>
            <p:cNvSpPr/>
            <p:nvPr/>
          </p:nvSpPr>
          <p:spPr>
            <a:xfrm>
              <a:off x="0" y="-8700"/>
              <a:ext cx="9144000" cy="5160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23000" y="110250"/>
              <a:ext cx="8898000" cy="4923000"/>
            </a:xfrm>
            <a:prstGeom prst="roundRect">
              <a:avLst>
                <a:gd fmla="val 5295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" name="Google Shape;12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" name="Google Shape;13;p2"/>
          <p:cNvGrpSpPr/>
          <p:nvPr/>
        </p:nvGrpSpPr>
        <p:grpSpPr>
          <a:xfrm>
            <a:off x="309029" y="297768"/>
            <a:ext cx="8512234" cy="4547889"/>
            <a:chOff x="309029" y="297768"/>
            <a:chExt cx="8512234" cy="4547889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400344" y="4334908"/>
              <a:ext cx="2787746" cy="505263"/>
              <a:chOff x="44127" y="0"/>
              <a:chExt cx="2938800" cy="57150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" name="Google Shape;20;p2"/>
            <p:cNvGrpSpPr/>
            <p:nvPr/>
          </p:nvGrpSpPr>
          <p:grpSpPr>
            <a:xfrm>
              <a:off x="309029" y="3835052"/>
              <a:ext cx="2787746" cy="505263"/>
              <a:chOff x="44127" y="0"/>
              <a:chExt cx="2938800" cy="571500"/>
            </a:xfrm>
          </p:grpSpPr>
          <p:sp>
            <p:nvSpPr>
              <p:cNvPr id="21" name="Google Shape;21;p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28790" y="285019"/>
                <a:ext cx="1201512" cy="13974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036248" y="295603"/>
                <a:ext cx="361751" cy="11857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458051" y="3329732"/>
              <a:ext cx="2787746" cy="505263"/>
              <a:chOff x="44127" y="0"/>
              <a:chExt cx="2938800" cy="571500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" name="Google Shape;32;p2"/>
            <p:cNvGrpSpPr/>
            <p:nvPr/>
          </p:nvGrpSpPr>
          <p:grpSpPr>
            <a:xfrm>
              <a:off x="400344" y="2824424"/>
              <a:ext cx="2787746" cy="505263"/>
              <a:chOff x="44127" y="0"/>
              <a:chExt cx="2938800" cy="571500"/>
            </a:xfrm>
          </p:grpSpPr>
          <p:sp>
            <p:nvSpPr>
              <p:cNvPr id="33" name="Google Shape;33;p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604693" y="280604"/>
                <a:ext cx="981839" cy="15182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961973" y="256480"/>
                <a:ext cx="452794" cy="21230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8" name="Google Shape;38;p2"/>
            <p:cNvGrpSpPr/>
            <p:nvPr/>
          </p:nvGrpSpPr>
          <p:grpSpPr>
            <a:xfrm>
              <a:off x="350892" y="2319093"/>
              <a:ext cx="2787746" cy="505263"/>
              <a:chOff x="44127" y="0"/>
              <a:chExt cx="2938800" cy="571500"/>
            </a:xfrm>
          </p:grpSpPr>
          <p:sp>
            <p:nvSpPr>
              <p:cNvPr id="39" name="Google Shape;39;p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4" name="Google Shape;44;p2"/>
            <p:cNvGrpSpPr/>
            <p:nvPr/>
          </p:nvGrpSpPr>
          <p:grpSpPr>
            <a:xfrm>
              <a:off x="458051" y="1813773"/>
              <a:ext cx="2787746" cy="505263"/>
              <a:chOff x="44127" y="0"/>
              <a:chExt cx="2938800" cy="571500"/>
            </a:xfrm>
          </p:grpSpPr>
          <p:sp>
            <p:nvSpPr>
              <p:cNvPr id="45" name="Google Shape;45;p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609939" y="285039"/>
                <a:ext cx="1345053" cy="13971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2054833" y="295621"/>
                <a:ext cx="361624" cy="11855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0" name="Google Shape;50;p2"/>
            <p:cNvGrpSpPr/>
            <p:nvPr/>
          </p:nvGrpSpPr>
          <p:grpSpPr>
            <a:xfrm>
              <a:off x="350892" y="1308464"/>
              <a:ext cx="2787746" cy="505263"/>
              <a:chOff x="44127" y="0"/>
              <a:chExt cx="2938800" cy="571500"/>
            </a:xfrm>
          </p:grpSpPr>
          <p:sp>
            <p:nvSpPr>
              <p:cNvPr id="51" name="Google Shape;51;p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6" name="Google Shape;56;p2"/>
            <p:cNvGrpSpPr/>
            <p:nvPr/>
          </p:nvGrpSpPr>
          <p:grpSpPr>
            <a:xfrm>
              <a:off x="400344" y="803144"/>
              <a:ext cx="2787746" cy="505263"/>
              <a:chOff x="44127" y="0"/>
              <a:chExt cx="2938800" cy="571500"/>
            </a:xfrm>
          </p:grpSpPr>
          <p:sp>
            <p:nvSpPr>
              <p:cNvPr id="57" name="Google Shape;57;p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641168" y="283597"/>
                <a:ext cx="1063093" cy="14262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1954944" y="253824"/>
                <a:ext cx="431197" cy="20218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62" name="Google Shape;62;p2"/>
            <p:cNvGrpSpPr/>
            <p:nvPr/>
          </p:nvGrpSpPr>
          <p:grpSpPr>
            <a:xfrm>
              <a:off x="3138617" y="1308474"/>
              <a:ext cx="2787746" cy="505263"/>
              <a:chOff x="44127" y="0"/>
              <a:chExt cx="2938800" cy="571500"/>
            </a:xfrm>
          </p:grpSpPr>
          <p:sp>
            <p:nvSpPr>
              <p:cNvPr id="63" name="Google Shape;63;p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548154" y="280258"/>
                <a:ext cx="1374792" cy="14927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ROCK MUSIC</a:t>
                </a: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2091877" y="291564"/>
                <a:ext cx="386360" cy="12666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8" name="Google Shape;68;p2"/>
            <p:cNvGrpSpPr/>
            <p:nvPr/>
          </p:nvGrpSpPr>
          <p:grpSpPr>
            <a:xfrm>
              <a:off x="3188544" y="803146"/>
              <a:ext cx="2787746" cy="505263"/>
              <a:chOff x="44127" y="0"/>
              <a:chExt cx="2938800" cy="571500"/>
            </a:xfrm>
          </p:grpSpPr>
          <p:sp>
            <p:nvSpPr>
              <p:cNvPr id="69" name="Google Shape;69;p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624245" y="283184"/>
                <a:ext cx="1380648" cy="14338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221853" y="243968"/>
                <a:ext cx="180682" cy="2218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3245792" y="1813768"/>
              <a:ext cx="2787746" cy="505263"/>
              <a:chOff x="44127" y="0"/>
              <a:chExt cx="2938800" cy="571500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614251" y="285385"/>
                <a:ext cx="1287746" cy="13903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2052258" y="295915"/>
                <a:ext cx="359907" cy="11797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0" name="Google Shape;80;p2"/>
            <p:cNvGrpSpPr/>
            <p:nvPr/>
          </p:nvGrpSpPr>
          <p:grpSpPr>
            <a:xfrm>
              <a:off x="3138617" y="2319089"/>
              <a:ext cx="2787746" cy="505263"/>
              <a:chOff x="44127" y="0"/>
              <a:chExt cx="2938800" cy="571500"/>
            </a:xfrm>
          </p:grpSpPr>
          <p:sp>
            <p:nvSpPr>
              <p:cNvPr id="81" name="Google Shape;81;p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715731" y="284446"/>
                <a:ext cx="1235579" cy="14089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2126499" y="241629"/>
                <a:ext cx="184556" cy="22652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6" name="Google Shape;86;p2"/>
            <p:cNvGrpSpPr/>
            <p:nvPr/>
          </p:nvGrpSpPr>
          <p:grpSpPr>
            <a:xfrm>
              <a:off x="3188551" y="2824420"/>
              <a:ext cx="2787746" cy="505263"/>
              <a:chOff x="44127" y="0"/>
              <a:chExt cx="2938800" cy="571500"/>
            </a:xfrm>
          </p:grpSpPr>
          <p:sp>
            <p:nvSpPr>
              <p:cNvPr id="87" name="Google Shape;87;p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15600000" dist="19050">
                  <a:schemeClr val="dk1">
                    <a:alpha val="23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704204" y="285691"/>
                <a:ext cx="1242804" cy="13844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2141223" y="243632"/>
                <a:ext cx="181366" cy="22259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2" name="Google Shape;92;p2"/>
            <p:cNvGrpSpPr/>
            <p:nvPr/>
          </p:nvGrpSpPr>
          <p:grpSpPr>
            <a:xfrm>
              <a:off x="3245782" y="3329749"/>
              <a:ext cx="2787746" cy="505263"/>
              <a:chOff x="44127" y="0"/>
              <a:chExt cx="2938800" cy="571500"/>
            </a:xfrm>
          </p:grpSpPr>
          <p:sp>
            <p:nvSpPr>
              <p:cNvPr id="93" name="Google Shape;93;p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682205" y="287628"/>
                <a:ext cx="897750" cy="13882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1923242" y="265570"/>
                <a:ext cx="414008" cy="19412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8" name="Google Shape;98;p2"/>
            <p:cNvGrpSpPr/>
            <p:nvPr/>
          </p:nvGrpSpPr>
          <p:grpSpPr>
            <a:xfrm>
              <a:off x="3096776" y="3835073"/>
              <a:ext cx="2787746" cy="505263"/>
              <a:chOff x="44127" y="0"/>
              <a:chExt cx="2938800" cy="571500"/>
            </a:xfrm>
          </p:grpSpPr>
          <p:sp>
            <p:nvSpPr>
              <p:cNvPr id="99" name="Google Shape;99;p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613979" y="285353"/>
                <a:ext cx="1339042" cy="13909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052411" y="295887"/>
                <a:ext cx="360006" cy="11802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4" name="Google Shape;104;p2"/>
            <p:cNvGrpSpPr/>
            <p:nvPr/>
          </p:nvGrpSpPr>
          <p:grpSpPr>
            <a:xfrm>
              <a:off x="3188544" y="4340394"/>
              <a:ext cx="2787746" cy="505263"/>
              <a:chOff x="44127" y="0"/>
              <a:chExt cx="2938800" cy="571500"/>
            </a:xfrm>
          </p:grpSpPr>
          <p:sp>
            <p:nvSpPr>
              <p:cNvPr id="105" name="Google Shape;105;p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605131" y="280651"/>
                <a:ext cx="1107003" cy="14852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1973172" y="249648"/>
                <a:ext cx="449001" cy="21053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110" name="Google Shape;110;p2"/>
            <p:cNvGrpSpPr/>
            <p:nvPr/>
          </p:nvGrpSpPr>
          <p:grpSpPr>
            <a:xfrm>
              <a:off x="1784257" y="297848"/>
              <a:ext cx="2787746" cy="505263"/>
              <a:chOff x="44127" y="0"/>
              <a:chExt cx="2938800" cy="571500"/>
            </a:xfrm>
          </p:grpSpPr>
          <p:sp>
            <p:nvSpPr>
              <p:cNvPr id="111" name="Google Shape;111;p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488550" y="275661"/>
                <a:ext cx="1525820" cy="15849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2127622" y="287665"/>
                <a:ext cx="410222" cy="13448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6" name="Google Shape;116;p2"/>
            <p:cNvGrpSpPr/>
            <p:nvPr/>
          </p:nvGrpSpPr>
          <p:grpSpPr>
            <a:xfrm>
              <a:off x="5976742" y="4340368"/>
              <a:ext cx="2787746" cy="505263"/>
              <a:chOff x="44127" y="0"/>
              <a:chExt cx="2938800" cy="571500"/>
            </a:xfrm>
          </p:grpSpPr>
          <p:sp>
            <p:nvSpPr>
              <p:cNvPr id="117" name="Google Shape;117;p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2"/>
            <p:cNvGrpSpPr/>
            <p:nvPr/>
          </p:nvGrpSpPr>
          <p:grpSpPr>
            <a:xfrm>
              <a:off x="5884529" y="3835052"/>
              <a:ext cx="2787746" cy="505263"/>
              <a:chOff x="44127" y="0"/>
              <a:chExt cx="2938800" cy="571500"/>
            </a:xfrm>
          </p:grpSpPr>
          <p:sp>
            <p:nvSpPr>
              <p:cNvPr id="123" name="Google Shape;123;p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596761" y="282489"/>
                <a:ext cx="1245002" cy="14480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2055179" y="293456"/>
                <a:ext cx="374845" cy="12287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8" name="Google Shape;128;p2"/>
            <p:cNvGrpSpPr/>
            <p:nvPr/>
          </p:nvGrpSpPr>
          <p:grpSpPr>
            <a:xfrm>
              <a:off x="6033517" y="3329739"/>
              <a:ext cx="2787746" cy="505263"/>
              <a:chOff x="44127" y="0"/>
              <a:chExt cx="2938800" cy="571500"/>
            </a:xfrm>
          </p:grpSpPr>
          <p:sp>
            <p:nvSpPr>
              <p:cNvPr id="129" name="Google Shape;129;p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4" name="Google Shape;134;p2"/>
            <p:cNvGrpSpPr/>
            <p:nvPr/>
          </p:nvGrpSpPr>
          <p:grpSpPr>
            <a:xfrm>
              <a:off x="5976744" y="2824408"/>
              <a:ext cx="2787746" cy="505263"/>
              <a:chOff x="44127" y="0"/>
              <a:chExt cx="2938800" cy="571500"/>
            </a:xfrm>
          </p:grpSpPr>
          <p:sp>
            <p:nvSpPr>
              <p:cNvPr id="135" name="Google Shape;135;p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624245" y="283184"/>
                <a:ext cx="1380648" cy="14338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2221853" y="243968"/>
                <a:ext cx="180682" cy="2218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0" name="Google Shape;140;p2"/>
            <p:cNvGrpSpPr/>
            <p:nvPr/>
          </p:nvGrpSpPr>
          <p:grpSpPr>
            <a:xfrm>
              <a:off x="5926344" y="2319094"/>
              <a:ext cx="2787746" cy="505263"/>
              <a:chOff x="44127" y="0"/>
              <a:chExt cx="2938800" cy="571500"/>
            </a:xfrm>
          </p:grpSpPr>
          <p:sp>
            <p:nvSpPr>
              <p:cNvPr id="141" name="Google Shape;141;p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605131" y="280651"/>
                <a:ext cx="1107003" cy="14852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1973172" y="249648"/>
                <a:ext cx="449001" cy="21053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146" name="Google Shape;146;p2"/>
            <p:cNvGrpSpPr/>
            <p:nvPr/>
          </p:nvGrpSpPr>
          <p:grpSpPr>
            <a:xfrm>
              <a:off x="6033517" y="1813774"/>
              <a:ext cx="2787746" cy="505263"/>
              <a:chOff x="44127" y="0"/>
              <a:chExt cx="2938800" cy="571500"/>
            </a:xfrm>
          </p:grpSpPr>
          <p:sp>
            <p:nvSpPr>
              <p:cNvPr id="147" name="Google Shape;147;p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548154" y="280258"/>
                <a:ext cx="1374792" cy="14927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ROCK MUSIC</a:t>
                </a:r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2091877" y="291564"/>
                <a:ext cx="386360" cy="12666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2" name="Google Shape;152;p2"/>
            <p:cNvGrpSpPr/>
            <p:nvPr/>
          </p:nvGrpSpPr>
          <p:grpSpPr>
            <a:xfrm>
              <a:off x="5926357" y="1308449"/>
              <a:ext cx="2787746" cy="505263"/>
              <a:chOff x="44127" y="0"/>
              <a:chExt cx="2938800" cy="571500"/>
            </a:xfrm>
          </p:grpSpPr>
          <p:sp>
            <p:nvSpPr>
              <p:cNvPr id="153" name="Google Shape;153;p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682205" y="287628"/>
                <a:ext cx="897750" cy="13882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1923242" y="265570"/>
                <a:ext cx="414008" cy="19412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8" name="Google Shape;158;p2"/>
            <p:cNvGrpSpPr/>
            <p:nvPr/>
          </p:nvGrpSpPr>
          <p:grpSpPr>
            <a:xfrm>
              <a:off x="5976751" y="803107"/>
              <a:ext cx="2787746" cy="505263"/>
              <a:chOff x="44127" y="0"/>
              <a:chExt cx="2938800" cy="571500"/>
            </a:xfrm>
          </p:grpSpPr>
          <p:sp>
            <p:nvSpPr>
              <p:cNvPr id="159" name="Google Shape;159;p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4" name="Google Shape;164;p2"/>
            <p:cNvGrpSpPr/>
            <p:nvPr/>
          </p:nvGrpSpPr>
          <p:grpSpPr>
            <a:xfrm>
              <a:off x="4571997" y="297768"/>
              <a:ext cx="2787746" cy="505263"/>
              <a:chOff x="44127" y="0"/>
              <a:chExt cx="2938800" cy="571500"/>
            </a:xfrm>
          </p:grpSpPr>
          <p:sp>
            <p:nvSpPr>
              <p:cNvPr id="165" name="Google Shape;165;p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70" name="Google Shape;170;p2"/>
          <p:cNvSpPr txBox="1"/>
          <p:nvPr>
            <p:ph type="ctrTitle"/>
          </p:nvPr>
        </p:nvSpPr>
        <p:spPr>
          <a:xfrm>
            <a:off x="1877625" y="968738"/>
            <a:ext cx="5409600" cy="276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300"/>
              <a:buNone/>
              <a:defRPr b="1" sz="630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300"/>
              <a:buNone/>
              <a:defRPr sz="6300">
                <a:solidFill>
                  <a:srgbClr val="191919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300"/>
              <a:buNone/>
              <a:defRPr sz="6300">
                <a:solidFill>
                  <a:srgbClr val="191919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300"/>
              <a:buNone/>
              <a:defRPr sz="6300">
                <a:solidFill>
                  <a:srgbClr val="191919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300"/>
              <a:buNone/>
              <a:defRPr sz="6300">
                <a:solidFill>
                  <a:srgbClr val="191919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300"/>
              <a:buNone/>
              <a:defRPr sz="6300">
                <a:solidFill>
                  <a:srgbClr val="191919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300"/>
              <a:buNone/>
              <a:defRPr sz="6300">
                <a:solidFill>
                  <a:srgbClr val="191919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300"/>
              <a:buNone/>
              <a:defRPr sz="6300">
                <a:solidFill>
                  <a:srgbClr val="191919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300"/>
              <a:buNone/>
              <a:defRPr sz="63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71" name="Google Shape;171;p2"/>
          <p:cNvSpPr txBox="1"/>
          <p:nvPr>
            <p:ph idx="1" type="subTitle"/>
          </p:nvPr>
        </p:nvSpPr>
        <p:spPr>
          <a:xfrm>
            <a:off x="1877625" y="3685413"/>
            <a:ext cx="54096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Actor"/>
                <a:ea typeface="Actor"/>
                <a:cs typeface="Actor"/>
                <a:sym typeface="Acto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27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8" name="Google Shape;1328;p11"/>
          <p:cNvGrpSpPr/>
          <p:nvPr/>
        </p:nvGrpSpPr>
        <p:grpSpPr>
          <a:xfrm>
            <a:off x="0" y="-8700"/>
            <a:ext cx="9144000" cy="5160900"/>
            <a:chOff x="0" y="-8700"/>
            <a:chExt cx="9144000" cy="5160900"/>
          </a:xfrm>
        </p:grpSpPr>
        <p:sp>
          <p:nvSpPr>
            <p:cNvPr id="1329" name="Google Shape;1329;p11"/>
            <p:cNvSpPr/>
            <p:nvPr/>
          </p:nvSpPr>
          <p:spPr>
            <a:xfrm>
              <a:off x="0" y="-8700"/>
              <a:ext cx="9144000" cy="5160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11"/>
            <p:cNvSpPr/>
            <p:nvPr/>
          </p:nvSpPr>
          <p:spPr>
            <a:xfrm>
              <a:off x="123000" y="110250"/>
              <a:ext cx="8898000" cy="4923000"/>
            </a:xfrm>
            <a:prstGeom prst="roundRect">
              <a:avLst>
                <a:gd fmla="val 5295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31" name="Google Shape;1331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2" name="Google Shape;1332;p11"/>
          <p:cNvGrpSpPr/>
          <p:nvPr/>
        </p:nvGrpSpPr>
        <p:grpSpPr>
          <a:xfrm>
            <a:off x="309029" y="297768"/>
            <a:ext cx="8512234" cy="4547889"/>
            <a:chOff x="309029" y="297768"/>
            <a:chExt cx="8512234" cy="4547889"/>
          </a:xfrm>
        </p:grpSpPr>
        <p:grpSp>
          <p:nvGrpSpPr>
            <p:cNvPr id="1333" name="Google Shape;1333;p11"/>
            <p:cNvGrpSpPr/>
            <p:nvPr/>
          </p:nvGrpSpPr>
          <p:grpSpPr>
            <a:xfrm>
              <a:off x="400344" y="4340383"/>
              <a:ext cx="2787746" cy="505263"/>
              <a:chOff x="44127" y="0"/>
              <a:chExt cx="2938800" cy="571500"/>
            </a:xfrm>
          </p:grpSpPr>
          <p:sp>
            <p:nvSpPr>
              <p:cNvPr id="1334" name="Google Shape;1334;p1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5" name="Google Shape;1335;p1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6" name="Google Shape;1336;p11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1337" name="Google Shape;1337;p11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338" name="Google Shape;1338;p1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39" name="Google Shape;1339;p11"/>
            <p:cNvGrpSpPr/>
            <p:nvPr/>
          </p:nvGrpSpPr>
          <p:grpSpPr>
            <a:xfrm>
              <a:off x="309029" y="3835052"/>
              <a:ext cx="2787746" cy="505263"/>
              <a:chOff x="44127" y="0"/>
              <a:chExt cx="2938800" cy="571500"/>
            </a:xfrm>
          </p:grpSpPr>
          <p:sp>
            <p:nvSpPr>
              <p:cNvPr id="1340" name="Google Shape;1340;p1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1" name="Google Shape;1341;p1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2" name="Google Shape;1342;p11"/>
              <p:cNvSpPr/>
              <p:nvPr/>
            </p:nvSpPr>
            <p:spPr>
              <a:xfrm>
                <a:off x="628790" y="285019"/>
                <a:ext cx="1201512" cy="13974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1343" name="Google Shape;1343;p11"/>
              <p:cNvSpPr/>
              <p:nvPr/>
            </p:nvSpPr>
            <p:spPr>
              <a:xfrm>
                <a:off x="2036248" y="295603"/>
                <a:ext cx="361751" cy="11857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344" name="Google Shape;1344;p1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45" name="Google Shape;1345;p11"/>
            <p:cNvGrpSpPr/>
            <p:nvPr/>
          </p:nvGrpSpPr>
          <p:grpSpPr>
            <a:xfrm>
              <a:off x="458051" y="3329732"/>
              <a:ext cx="2787746" cy="505263"/>
              <a:chOff x="44127" y="0"/>
              <a:chExt cx="2938800" cy="571500"/>
            </a:xfrm>
          </p:grpSpPr>
          <p:sp>
            <p:nvSpPr>
              <p:cNvPr id="1346" name="Google Shape;1346;p1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7" name="Google Shape;1347;p1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8" name="Google Shape;1348;p11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1349" name="Google Shape;1349;p11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350" name="Google Shape;1350;p1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51" name="Google Shape;1351;p11"/>
            <p:cNvGrpSpPr/>
            <p:nvPr/>
          </p:nvGrpSpPr>
          <p:grpSpPr>
            <a:xfrm>
              <a:off x="400344" y="2824424"/>
              <a:ext cx="2787746" cy="505263"/>
              <a:chOff x="44127" y="0"/>
              <a:chExt cx="2938800" cy="571500"/>
            </a:xfrm>
          </p:grpSpPr>
          <p:sp>
            <p:nvSpPr>
              <p:cNvPr id="1352" name="Google Shape;1352;p1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3" name="Google Shape;1353;p1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4" name="Google Shape;1354;p11"/>
              <p:cNvSpPr/>
              <p:nvPr/>
            </p:nvSpPr>
            <p:spPr>
              <a:xfrm>
                <a:off x="604693" y="280604"/>
                <a:ext cx="981839" cy="15182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1355" name="Google Shape;1355;p11"/>
              <p:cNvSpPr/>
              <p:nvPr/>
            </p:nvSpPr>
            <p:spPr>
              <a:xfrm>
                <a:off x="1961973" y="256480"/>
                <a:ext cx="452794" cy="21230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356" name="Google Shape;1356;p1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57" name="Google Shape;1357;p11"/>
            <p:cNvGrpSpPr/>
            <p:nvPr/>
          </p:nvGrpSpPr>
          <p:grpSpPr>
            <a:xfrm>
              <a:off x="350892" y="2319093"/>
              <a:ext cx="2787746" cy="505263"/>
              <a:chOff x="44127" y="0"/>
              <a:chExt cx="2938800" cy="571500"/>
            </a:xfrm>
          </p:grpSpPr>
          <p:sp>
            <p:nvSpPr>
              <p:cNvPr id="1358" name="Google Shape;1358;p1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9" name="Google Shape;1359;p1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0" name="Google Shape;1360;p11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1361" name="Google Shape;1361;p11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362" name="Google Shape;1362;p1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63" name="Google Shape;1363;p11"/>
            <p:cNvGrpSpPr/>
            <p:nvPr/>
          </p:nvGrpSpPr>
          <p:grpSpPr>
            <a:xfrm>
              <a:off x="458051" y="1813773"/>
              <a:ext cx="2787746" cy="505263"/>
              <a:chOff x="44127" y="0"/>
              <a:chExt cx="2938800" cy="571500"/>
            </a:xfrm>
          </p:grpSpPr>
          <p:sp>
            <p:nvSpPr>
              <p:cNvPr id="1364" name="Google Shape;1364;p1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5" name="Google Shape;1365;p1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6" name="Google Shape;1366;p11"/>
              <p:cNvSpPr/>
              <p:nvPr/>
            </p:nvSpPr>
            <p:spPr>
              <a:xfrm>
                <a:off x="609939" y="285039"/>
                <a:ext cx="1345053" cy="13971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1367" name="Google Shape;1367;p11"/>
              <p:cNvSpPr/>
              <p:nvPr/>
            </p:nvSpPr>
            <p:spPr>
              <a:xfrm>
                <a:off x="2054833" y="295621"/>
                <a:ext cx="361624" cy="11855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368" name="Google Shape;1368;p1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69" name="Google Shape;1369;p11"/>
            <p:cNvGrpSpPr/>
            <p:nvPr/>
          </p:nvGrpSpPr>
          <p:grpSpPr>
            <a:xfrm>
              <a:off x="350892" y="1308464"/>
              <a:ext cx="2787746" cy="505263"/>
              <a:chOff x="44127" y="0"/>
              <a:chExt cx="2938800" cy="571500"/>
            </a:xfrm>
          </p:grpSpPr>
          <p:sp>
            <p:nvSpPr>
              <p:cNvPr id="1370" name="Google Shape;1370;p1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1" name="Google Shape;1371;p1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2" name="Google Shape;1372;p11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1373" name="Google Shape;1373;p11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374" name="Google Shape;1374;p1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75" name="Google Shape;1375;p11"/>
            <p:cNvGrpSpPr/>
            <p:nvPr/>
          </p:nvGrpSpPr>
          <p:grpSpPr>
            <a:xfrm>
              <a:off x="400344" y="803144"/>
              <a:ext cx="2787746" cy="505263"/>
              <a:chOff x="44127" y="0"/>
              <a:chExt cx="2938800" cy="571500"/>
            </a:xfrm>
          </p:grpSpPr>
          <p:sp>
            <p:nvSpPr>
              <p:cNvPr id="1376" name="Google Shape;1376;p1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7" name="Google Shape;1377;p1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8" name="Google Shape;1378;p11"/>
              <p:cNvSpPr/>
              <p:nvPr/>
            </p:nvSpPr>
            <p:spPr>
              <a:xfrm>
                <a:off x="641168" y="283597"/>
                <a:ext cx="1063093" cy="14262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1379" name="Google Shape;1379;p1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0" name="Google Shape;1380;p11"/>
              <p:cNvSpPr/>
              <p:nvPr/>
            </p:nvSpPr>
            <p:spPr>
              <a:xfrm>
                <a:off x="1954944" y="253824"/>
                <a:ext cx="431197" cy="20218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1381" name="Google Shape;1381;p11"/>
            <p:cNvGrpSpPr/>
            <p:nvPr/>
          </p:nvGrpSpPr>
          <p:grpSpPr>
            <a:xfrm>
              <a:off x="3138617" y="1308474"/>
              <a:ext cx="2787746" cy="505263"/>
              <a:chOff x="44127" y="0"/>
              <a:chExt cx="2938800" cy="571500"/>
            </a:xfrm>
          </p:grpSpPr>
          <p:sp>
            <p:nvSpPr>
              <p:cNvPr id="1382" name="Google Shape;1382;p1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3" name="Google Shape;1383;p1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4" name="Google Shape;1384;p11"/>
              <p:cNvSpPr/>
              <p:nvPr/>
            </p:nvSpPr>
            <p:spPr>
              <a:xfrm>
                <a:off x="548154" y="280258"/>
                <a:ext cx="1374792" cy="14927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ROCK MUSIC</a:t>
                </a:r>
              </a:p>
            </p:txBody>
          </p:sp>
          <p:sp>
            <p:nvSpPr>
              <p:cNvPr id="1385" name="Google Shape;1385;p11"/>
              <p:cNvSpPr/>
              <p:nvPr/>
            </p:nvSpPr>
            <p:spPr>
              <a:xfrm>
                <a:off x="2091877" y="291564"/>
                <a:ext cx="386360" cy="12666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386" name="Google Shape;1386;p1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87" name="Google Shape;1387;p11"/>
            <p:cNvGrpSpPr/>
            <p:nvPr/>
          </p:nvGrpSpPr>
          <p:grpSpPr>
            <a:xfrm>
              <a:off x="3188544" y="803146"/>
              <a:ext cx="2787746" cy="505263"/>
              <a:chOff x="44127" y="0"/>
              <a:chExt cx="2938800" cy="571500"/>
            </a:xfrm>
          </p:grpSpPr>
          <p:sp>
            <p:nvSpPr>
              <p:cNvPr id="1388" name="Google Shape;1388;p1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9" name="Google Shape;1389;p1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0" name="Google Shape;1390;p11"/>
              <p:cNvSpPr/>
              <p:nvPr/>
            </p:nvSpPr>
            <p:spPr>
              <a:xfrm>
                <a:off x="624245" y="283184"/>
                <a:ext cx="1380648" cy="14338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1391" name="Google Shape;1391;p11"/>
              <p:cNvSpPr/>
              <p:nvPr/>
            </p:nvSpPr>
            <p:spPr>
              <a:xfrm>
                <a:off x="2221853" y="243968"/>
                <a:ext cx="180682" cy="2218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392" name="Google Shape;1392;p1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93" name="Google Shape;1393;p11"/>
            <p:cNvGrpSpPr/>
            <p:nvPr/>
          </p:nvGrpSpPr>
          <p:grpSpPr>
            <a:xfrm>
              <a:off x="3245792" y="1813768"/>
              <a:ext cx="2787746" cy="505263"/>
              <a:chOff x="44127" y="0"/>
              <a:chExt cx="2938800" cy="571500"/>
            </a:xfrm>
          </p:grpSpPr>
          <p:sp>
            <p:nvSpPr>
              <p:cNvPr id="1394" name="Google Shape;1394;p1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5" name="Google Shape;1395;p1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6" name="Google Shape;1396;p11"/>
              <p:cNvSpPr/>
              <p:nvPr/>
            </p:nvSpPr>
            <p:spPr>
              <a:xfrm>
                <a:off x="614251" y="285385"/>
                <a:ext cx="1287746" cy="13903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1397" name="Google Shape;1397;p11"/>
              <p:cNvSpPr/>
              <p:nvPr/>
            </p:nvSpPr>
            <p:spPr>
              <a:xfrm>
                <a:off x="2052258" y="295915"/>
                <a:ext cx="359907" cy="11797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398" name="Google Shape;1398;p1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99" name="Google Shape;1399;p11"/>
            <p:cNvGrpSpPr/>
            <p:nvPr/>
          </p:nvGrpSpPr>
          <p:grpSpPr>
            <a:xfrm>
              <a:off x="3138617" y="2319089"/>
              <a:ext cx="2787746" cy="505263"/>
              <a:chOff x="44127" y="0"/>
              <a:chExt cx="2938800" cy="571500"/>
            </a:xfrm>
          </p:grpSpPr>
          <p:sp>
            <p:nvSpPr>
              <p:cNvPr id="1400" name="Google Shape;1400;p1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1" name="Google Shape;1401;p1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2" name="Google Shape;1402;p11"/>
              <p:cNvSpPr/>
              <p:nvPr/>
            </p:nvSpPr>
            <p:spPr>
              <a:xfrm>
                <a:off x="715731" y="284446"/>
                <a:ext cx="1235579" cy="14089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1403" name="Google Shape;1403;p11"/>
              <p:cNvSpPr/>
              <p:nvPr/>
            </p:nvSpPr>
            <p:spPr>
              <a:xfrm>
                <a:off x="2126499" y="241629"/>
                <a:ext cx="184556" cy="22652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404" name="Google Shape;1404;p1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05" name="Google Shape;1405;p11"/>
            <p:cNvGrpSpPr/>
            <p:nvPr/>
          </p:nvGrpSpPr>
          <p:grpSpPr>
            <a:xfrm>
              <a:off x="3188551" y="2824420"/>
              <a:ext cx="2787746" cy="505263"/>
              <a:chOff x="44127" y="0"/>
              <a:chExt cx="2938800" cy="571500"/>
            </a:xfrm>
          </p:grpSpPr>
          <p:sp>
            <p:nvSpPr>
              <p:cNvPr id="1406" name="Google Shape;1406;p1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7" name="Google Shape;1407;p1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8" name="Google Shape;1408;p11"/>
              <p:cNvSpPr/>
              <p:nvPr/>
            </p:nvSpPr>
            <p:spPr>
              <a:xfrm>
                <a:off x="704204" y="285691"/>
                <a:ext cx="1242804" cy="13844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1409" name="Google Shape;1409;p11"/>
              <p:cNvSpPr/>
              <p:nvPr/>
            </p:nvSpPr>
            <p:spPr>
              <a:xfrm>
                <a:off x="2141223" y="243632"/>
                <a:ext cx="181366" cy="22259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410" name="Google Shape;1410;p1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11" name="Google Shape;1411;p11"/>
            <p:cNvGrpSpPr/>
            <p:nvPr/>
          </p:nvGrpSpPr>
          <p:grpSpPr>
            <a:xfrm>
              <a:off x="3245782" y="3329749"/>
              <a:ext cx="2787746" cy="505263"/>
              <a:chOff x="44127" y="0"/>
              <a:chExt cx="2938800" cy="571500"/>
            </a:xfrm>
          </p:grpSpPr>
          <p:sp>
            <p:nvSpPr>
              <p:cNvPr id="1412" name="Google Shape;1412;p1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3" name="Google Shape;1413;p1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4" name="Google Shape;1414;p11"/>
              <p:cNvSpPr/>
              <p:nvPr/>
            </p:nvSpPr>
            <p:spPr>
              <a:xfrm>
                <a:off x="682205" y="287628"/>
                <a:ext cx="897750" cy="13882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1415" name="Google Shape;1415;p11"/>
              <p:cNvSpPr/>
              <p:nvPr/>
            </p:nvSpPr>
            <p:spPr>
              <a:xfrm>
                <a:off x="1923242" y="265570"/>
                <a:ext cx="414008" cy="19412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416" name="Google Shape;1416;p1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17" name="Google Shape;1417;p11"/>
            <p:cNvGrpSpPr/>
            <p:nvPr/>
          </p:nvGrpSpPr>
          <p:grpSpPr>
            <a:xfrm>
              <a:off x="3096776" y="3835073"/>
              <a:ext cx="2787746" cy="505263"/>
              <a:chOff x="44127" y="0"/>
              <a:chExt cx="2938800" cy="571500"/>
            </a:xfrm>
          </p:grpSpPr>
          <p:sp>
            <p:nvSpPr>
              <p:cNvPr id="1418" name="Google Shape;1418;p1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9" name="Google Shape;1419;p1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0" name="Google Shape;1420;p11"/>
              <p:cNvSpPr/>
              <p:nvPr/>
            </p:nvSpPr>
            <p:spPr>
              <a:xfrm>
                <a:off x="613979" y="285353"/>
                <a:ext cx="1339042" cy="13909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1421" name="Google Shape;1421;p11"/>
              <p:cNvSpPr/>
              <p:nvPr/>
            </p:nvSpPr>
            <p:spPr>
              <a:xfrm>
                <a:off x="2052411" y="295887"/>
                <a:ext cx="360006" cy="11802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422" name="Google Shape;1422;p1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23" name="Google Shape;1423;p11"/>
            <p:cNvGrpSpPr/>
            <p:nvPr/>
          </p:nvGrpSpPr>
          <p:grpSpPr>
            <a:xfrm>
              <a:off x="3188544" y="4340394"/>
              <a:ext cx="2787746" cy="505263"/>
              <a:chOff x="44127" y="0"/>
              <a:chExt cx="2938800" cy="571500"/>
            </a:xfrm>
          </p:grpSpPr>
          <p:sp>
            <p:nvSpPr>
              <p:cNvPr id="1424" name="Google Shape;1424;p1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5" name="Google Shape;1425;p1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6" name="Google Shape;1426;p11"/>
              <p:cNvSpPr/>
              <p:nvPr/>
            </p:nvSpPr>
            <p:spPr>
              <a:xfrm>
                <a:off x="605131" y="280651"/>
                <a:ext cx="1107003" cy="14852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1427" name="Google Shape;1427;p1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8" name="Google Shape;1428;p11"/>
              <p:cNvSpPr/>
              <p:nvPr/>
            </p:nvSpPr>
            <p:spPr>
              <a:xfrm>
                <a:off x="1973172" y="249648"/>
                <a:ext cx="449001" cy="21053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1429" name="Google Shape;1429;p11"/>
            <p:cNvGrpSpPr/>
            <p:nvPr/>
          </p:nvGrpSpPr>
          <p:grpSpPr>
            <a:xfrm>
              <a:off x="5976742" y="4340368"/>
              <a:ext cx="2787746" cy="505263"/>
              <a:chOff x="44127" y="0"/>
              <a:chExt cx="2938800" cy="571500"/>
            </a:xfrm>
          </p:grpSpPr>
          <p:sp>
            <p:nvSpPr>
              <p:cNvPr id="1430" name="Google Shape;1430;p1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1" name="Google Shape;1431;p1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2" name="Google Shape;1432;p11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1433" name="Google Shape;1433;p11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434" name="Google Shape;1434;p1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35" name="Google Shape;1435;p11"/>
            <p:cNvGrpSpPr/>
            <p:nvPr/>
          </p:nvGrpSpPr>
          <p:grpSpPr>
            <a:xfrm>
              <a:off x="5884529" y="3835052"/>
              <a:ext cx="2787746" cy="505263"/>
              <a:chOff x="44127" y="0"/>
              <a:chExt cx="2938800" cy="571500"/>
            </a:xfrm>
          </p:grpSpPr>
          <p:sp>
            <p:nvSpPr>
              <p:cNvPr id="1436" name="Google Shape;1436;p1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7" name="Google Shape;1437;p1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8" name="Google Shape;1438;p11"/>
              <p:cNvSpPr/>
              <p:nvPr/>
            </p:nvSpPr>
            <p:spPr>
              <a:xfrm>
                <a:off x="596761" y="282489"/>
                <a:ext cx="1245002" cy="14480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1439" name="Google Shape;1439;p11"/>
              <p:cNvSpPr/>
              <p:nvPr/>
            </p:nvSpPr>
            <p:spPr>
              <a:xfrm>
                <a:off x="2055179" y="293456"/>
                <a:ext cx="374845" cy="12287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440" name="Google Shape;1440;p1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41" name="Google Shape;1441;p11"/>
            <p:cNvGrpSpPr/>
            <p:nvPr/>
          </p:nvGrpSpPr>
          <p:grpSpPr>
            <a:xfrm>
              <a:off x="6033517" y="3329739"/>
              <a:ext cx="2787746" cy="505263"/>
              <a:chOff x="44127" y="0"/>
              <a:chExt cx="2938800" cy="571500"/>
            </a:xfrm>
          </p:grpSpPr>
          <p:sp>
            <p:nvSpPr>
              <p:cNvPr id="1442" name="Google Shape;1442;p1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3" name="Google Shape;1443;p1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4" name="Google Shape;1444;p11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1445" name="Google Shape;1445;p11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446" name="Google Shape;1446;p1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47" name="Google Shape;1447;p11"/>
            <p:cNvGrpSpPr/>
            <p:nvPr/>
          </p:nvGrpSpPr>
          <p:grpSpPr>
            <a:xfrm>
              <a:off x="5976744" y="2824408"/>
              <a:ext cx="2787746" cy="505263"/>
              <a:chOff x="44127" y="0"/>
              <a:chExt cx="2938800" cy="571500"/>
            </a:xfrm>
          </p:grpSpPr>
          <p:sp>
            <p:nvSpPr>
              <p:cNvPr id="1448" name="Google Shape;1448;p1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9" name="Google Shape;1449;p1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0" name="Google Shape;1450;p11"/>
              <p:cNvSpPr/>
              <p:nvPr/>
            </p:nvSpPr>
            <p:spPr>
              <a:xfrm>
                <a:off x="624245" y="283184"/>
                <a:ext cx="1380648" cy="14338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1451" name="Google Shape;1451;p11"/>
              <p:cNvSpPr/>
              <p:nvPr/>
            </p:nvSpPr>
            <p:spPr>
              <a:xfrm>
                <a:off x="2221853" y="243968"/>
                <a:ext cx="180682" cy="2218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452" name="Google Shape;1452;p1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53" name="Google Shape;1453;p11"/>
            <p:cNvGrpSpPr/>
            <p:nvPr/>
          </p:nvGrpSpPr>
          <p:grpSpPr>
            <a:xfrm>
              <a:off x="5926344" y="2319094"/>
              <a:ext cx="2787746" cy="505263"/>
              <a:chOff x="44127" y="0"/>
              <a:chExt cx="2938800" cy="571500"/>
            </a:xfrm>
          </p:grpSpPr>
          <p:sp>
            <p:nvSpPr>
              <p:cNvPr id="1454" name="Google Shape;1454;p1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5" name="Google Shape;1455;p1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6" name="Google Shape;1456;p11"/>
              <p:cNvSpPr/>
              <p:nvPr/>
            </p:nvSpPr>
            <p:spPr>
              <a:xfrm>
                <a:off x="605131" y="280651"/>
                <a:ext cx="1107003" cy="14852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1457" name="Google Shape;1457;p1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8" name="Google Shape;1458;p11"/>
              <p:cNvSpPr/>
              <p:nvPr/>
            </p:nvSpPr>
            <p:spPr>
              <a:xfrm>
                <a:off x="1973172" y="249648"/>
                <a:ext cx="449001" cy="21053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1459" name="Google Shape;1459;p11"/>
            <p:cNvGrpSpPr/>
            <p:nvPr/>
          </p:nvGrpSpPr>
          <p:grpSpPr>
            <a:xfrm>
              <a:off x="6033517" y="1813774"/>
              <a:ext cx="2787746" cy="505263"/>
              <a:chOff x="44127" y="0"/>
              <a:chExt cx="2938800" cy="571500"/>
            </a:xfrm>
          </p:grpSpPr>
          <p:sp>
            <p:nvSpPr>
              <p:cNvPr id="1460" name="Google Shape;1460;p1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1" name="Google Shape;1461;p1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2" name="Google Shape;1462;p11"/>
              <p:cNvSpPr/>
              <p:nvPr/>
            </p:nvSpPr>
            <p:spPr>
              <a:xfrm>
                <a:off x="548154" y="280258"/>
                <a:ext cx="1374792" cy="14927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ROCK MUSIC</a:t>
                </a:r>
              </a:p>
            </p:txBody>
          </p:sp>
          <p:sp>
            <p:nvSpPr>
              <p:cNvPr id="1463" name="Google Shape;1463;p11"/>
              <p:cNvSpPr/>
              <p:nvPr/>
            </p:nvSpPr>
            <p:spPr>
              <a:xfrm>
                <a:off x="2091877" y="291564"/>
                <a:ext cx="386360" cy="12666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464" name="Google Shape;1464;p1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65" name="Google Shape;1465;p11"/>
            <p:cNvGrpSpPr/>
            <p:nvPr/>
          </p:nvGrpSpPr>
          <p:grpSpPr>
            <a:xfrm>
              <a:off x="5926357" y="1308449"/>
              <a:ext cx="2787746" cy="505263"/>
              <a:chOff x="44127" y="0"/>
              <a:chExt cx="2938800" cy="571500"/>
            </a:xfrm>
          </p:grpSpPr>
          <p:sp>
            <p:nvSpPr>
              <p:cNvPr id="1466" name="Google Shape;1466;p1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7" name="Google Shape;1467;p1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8" name="Google Shape;1468;p11"/>
              <p:cNvSpPr/>
              <p:nvPr/>
            </p:nvSpPr>
            <p:spPr>
              <a:xfrm>
                <a:off x="682205" y="287628"/>
                <a:ext cx="897750" cy="13882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1469" name="Google Shape;1469;p11"/>
              <p:cNvSpPr/>
              <p:nvPr/>
            </p:nvSpPr>
            <p:spPr>
              <a:xfrm>
                <a:off x="1923242" y="265570"/>
                <a:ext cx="414008" cy="19412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470" name="Google Shape;1470;p1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71" name="Google Shape;1471;p11"/>
            <p:cNvGrpSpPr/>
            <p:nvPr/>
          </p:nvGrpSpPr>
          <p:grpSpPr>
            <a:xfrm>
              <a:off x="5976751" y="803107"/>
              <a:ext cx="2787746" cy="505263"/>
              <a:chOff x="44127" y="0"/>
              <a:chExt cx="2938800" cy="571500"/>
            </a:xfrm>
          </p:grpSpPr>
          <p:sp>
            <p:nvSpPr>
              <p:cNvPr id="1472" name="Google Shape;1472;p1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3" name="Google Shape;1473;p1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4" name="Google Shape;1474;p11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1475" name="Google Shape;1475;p11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476" name="Google Shape;1476;p1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77" name="Google Shape;1477;p11"/>
            <p:cNvGrpSpPr/>
            <p:nvPr/>
          </p:nvGrpSpPr>
          <p:grpSpPr>
            <a:xfrm>
              <a:off x="1794910" y="297768"/>
              <a:ext cx="2787746" cy="505263"/>
              <a:chOff x="-1328277" y="0"/>
              <a:chExt cx="2938800" cy="571500"/>
            </a:xfrm>
          </p:grpSpPr>
          <p:sp>
            <p:nvSpPr>
              <p:cNvPr id="1478" name="Google Shape;1478;p11"/>
              <p:cNvSpPr/>
              <p:nvPr/>
            </p:nvSpPr>
            <p:spPr>
              <a:xfrm>
                <a:off x="-132827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9" name="Google Shape;1479;p11"/>
              <p:cNvSpPr/>
              <p:nvPr/>
            </p:nvSpPr>
            <p:spPr>
              <a:xfrm>
                <a:off x="-121401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0" name="Google Shape;1480;p11"/>
              <p:cNvSpPr/>
              <p:nvPr/>
            </p:nvSpPr>
            <p:spPr>
              <a:xfrm>
                <a:off x="-753163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1481" name="Google Shape;1481;p11"/>
              <p:cNvSpPr/>
              <p:nvPr/>
            </p:nvSpPr>
            <p:spPr>
              <a:xfrm>
                <a:off x="676844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482" name="Google Shape;1482;p11"/>
              <p:cNvSpPr/>
              <p:nvPr/>
            </p:nvSpPr>
            <p:spPr>
              <a:xfrm>
                <a:off x="-1233604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3" name="Google Shape;1483;p11"/>
            <p:cNvGrpSpPr/>
            <p:nvPr/>
          </p:nvGrpSpPr>
          <p:grpSpPr>
            <a:xfrm>
              <a:off x="4582417" y="297793"/>
              <a:ext cx="2787746" cy="505263"/>
              <a:chOff x="-1328541" y="0"/>
              <a:chExt cx="2938800" cy="571500"/>
            </a:xfrm>
          </p:grpSpPr>
          <p:sp>
            <p:nvSpPr>
              <p:cNvPr id="1484" name="Google Shape;1484;p11"/>
              <p:cNvSpPr/>
              <p:nvPr/>
            </p:nvSpPr>
            <p:spPr>
              <a:xfrm>
                <a:off x="-1328541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5" name="Google Shape;1485;p11"/>
              <p:cNvSpPr/>
              <p:nvPr/>
            </p:nvSpPr>
            <p:spPr>
              <a:xfrm>
                <a:off x="-1214276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6" name="Google Shape;1486;p11"/>
              <p:cNvSpPr/>
              <p:nvPr/>
            </p:nvSpPr>
            <p:spPr>
              <a:xfrm>
                <a:off x="-753427" y="285778"/>
                <a:ext cx="1241244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1487" name="Google Shape;1487;p11"/>
              <p:cNvSpPr/>
              <p:nvPr/>
            </p:nvSpPr>
            <p:spPr>
              <a:xfrm>
                <a:off x="676581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488" name="Google Shape;1488;p11"/>
              <p:cNvSpPr/>
              <p:nvPr/>
            </p:nvSpPr>
            <p:spPr>
              <a:xfrm>
                <a:off x="-1233868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489" name="Google Shape;1489;p11"/>
          <p:cNvSpPr/>
          <p:nvPr/>
        </p:nvSpPr>
        <p:spPr>
          <a:xfrm>
            <a:off x="1386000" y="826350"/>
            <a:ext cx="6372000" cy="3490800"/>
          </a:xfrm>
          <a:prstGeom prst="roundRect">
            <a:avLst>
              <a:gd fmla="val 5660" name="adj"/>
            </a:avLst>
          </a:prstGeom>
          <a:solidFill>
            <a:srgbClr val="3D85C6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0" name="Google Shape;1490;p11"/>
          <p:cNvSpPr txBox="1"/>
          <p:nvPr>
            <p:ph hasCustomPrompt="1" type="title"/>
          </p:nvPr>
        </p:nvSpPr>
        <p:spPr>
          <a:xfrm>
            <a:off x="1797600" y="1444550"/>
            <a:ext cx="5548800" cy="17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51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491" name="Google Shape;1491;p11"/>
          <p:cNvSpPr txBox="1"/>
          <p:nvPr>
            <p:ph idx="1" type="subTitle"/>
          </p:nvPr>
        </p:nvSpPr>
        <p:spPr>
          <a:xfrm>
            <a:off x="1797600" y="3201875"/>
            <a:ext cx="5548800" cy="49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492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1493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4" name="Google Shape;1494;p13"/>
          <p:cNvGrpSpPr/>
          <p:nvPr/>
        </p:nvGrpSpPr>
        <p:grpSpPr>
          <a:xfrm>
            <a:off x="0" y="-8700"/>
            <a:ext cx="9144000" cy="5160900"/>
            <a:chOff x="0" y="-8700"/>
            <a:chExt cx="9144000" cy="5160900"/>
          </a:xfrm>
        </p:grpSpPr>
        <p:sp>
          <p:nvSpPr>
            <p:cNvPr id="1495" name="Google Shape;1495;p13"/>
            <p:cNvSpPr/>
            <p:nvPr/>
          </p:nvSpPr>
          <p:spPr>
            <a:xfrm>
              <a:off x="0" y="-8700"/>
              <a:ext cx="9144000" cy="5160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13"/>
            <p:cNvSpPr/>
            <p:nvPr/>
          </p:nvSpPr>
          <p:spPr>
            <a:xfrm>
              <a:off x="123000" y="110250"/>
              <a:ext cx="8898000" cy="4923000"/>
            </a:xfrm>
            <a:prstGeom prst="roundRect">
              <a:avLst>
                <a:gd fmla="val 5295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97" name="Google Shape;1497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98" name="Google Shape;1498;p13"/>
          <p:cNvGrpSpPr/>
          <p:nvPr/>
        </p:nvGrpSpPr>
        <p:grpSpPr>
          <a:xfrm>
            <a:off x="309029" y="297768"/>
            <a:ext cx="8512234" cy="4547889"/>
            <a:chOff x="309029" y="297768"/>
            <a:chExt cx="8512234" cy="4547889"/>
          </a:xfrm>
        </p:grpSpPr>
        <p:grpSp>
          <p:nvGrpSpPr>
            <p:cNvPr id="1499" name="Google Shape;1499;p13"/>
            <p:cNvGrpSpPr/>
            <p:nvPr/>
          </p:nvGrpSpPr>
          <p:grpSpPr>
            <a:xfrm>
              <a:off x="400344" y="4340383"/>
              <a:ext cx="2787746" cy="505263"/>
              <a:chOff x="44127" y="0"/>
              <a:chExt cx="2938800" cy="571500"/>
            </a:xfrm>
          </p:grpSpPr>
          <p:sp>
            <p:nvSpPr>
              <p:cNvPr id="1500" name="Google Shape;1500;p1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1" name="Google Shape;1501;p1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2" name="Google Shape;1502;p13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1503" name="Google Shape;1503;p13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504" name="Google Shape;1504;p1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05" name="Google Shape;1505;p13"/>
            <p:cNvGrpSpPr/>
            <p:nvPr/>
          </p:nvGrpSpPr>
          <p:grpSpPr>
            <a:xfrm>
              <a:off x="309029" y="3835052"/>
              <a:ext cx="2787746" cy="505263"/>
              <a:chOff x="44127" y="0"/>
              <a:chExt cx="2938800" cy="571500"/>
            </a:xfrm>
          </p:grpSpPr>
          <p:sp>
            <p:nvSpPr>
              <p:cNvPr id="1506" name="Google Shape;1506;p1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7" name="Google Shape;1507;p1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8" name="Google Shape;1508;p13"/>
              <p:cNvSpPr/>
              <p:nvPr/>
            </p:nvSpPr>
            <p:spPr>
              <a:xfrm>
                <a:off x="628790" y="285019"/>
                <a:ext cx="1201512" cy="13974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1509" name="Google Shape;1509;p13"/>
              <p:cNvSpPr/>
              <p:nvPr/>
            </p:nvSpPr>
            <p:spPr>
              <a:xfrm>
                <a:off x="2036248" y="295603"/>
                <a:ext cx="361751" cy="11857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510" name="Google Shape;1510;p1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11" name="Google Shape;1511;p13"/>
            <p:cNvGrpSpPr/>
            <p:nvPr/>
          </p:nvGrpSpPr>
          <p:grpSpPr>
            <a:xfrm>
              <a:off x="458051" y="3329732"/>
              <a:ext cx="2787746" cy="505263"/>
              <a:chOff x="44127" y="0"/>
              <a:chExt cx="2938800" cy="571500"/>
            </a:xfrm>
          </p:grpSpPr>
          <p:sp>
            <p:nvSpPr>
              <p:cNvPr id="1512" name="Google Shape;1512;p1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3" name="Google Shape;1513;p1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4" name="Google Shape;1514;p13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1515" name="Google Shape;1515;p13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516" name="Google Shape;1516;p1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17" name="Google Shape;1517;p13"/>
            <p:cNvGrpSpPr/>
            <p:nvPr/>
          </p:nvGrpSpPr>
          <p:grpSpPr>
            <a:xfrm>
              <a:off x="400344" y="2824424"/>
              <a:ext cx="2787746" cy="505263"/>
              <a:chOff x="44127" y="0"/>
              <a:chExt cx="2938800" cy="571500"/>
            </a:xfrm>
          </p:grpSpPr>
          <p:sp>
            <p:nvSpPr>
              <p:cNvPr id="1518" name="Google Shape;1518;p1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9" name="Google Shape;1519;p1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0" name="Google Shape;1520;p13"/>
              <p:cNvSpPr/>
              <p:nvPr/>
            </p:nvSpPr>
            <p:spPr>
              <a:xfrm>
                <a:off x="604693" y="280604"/>
                <a:ext cx="981839" cy="15182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1521" name="Google Shape;1521;p13"/>
              <p:cNvSpPr/>
              <p:nvPr/>
            </p:nvSpPr>
            <p:spPr>
              <a:xfrm>
                <a:off x="1961973" y="256480"/>
                <a:ext cx="452794" cy="21230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522" name="Google Shape;1522;p1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23" name="Google Shape;1523;p13"/>
            <p:cNvGrpSpPr/>
            <p:nvPr/>
          </p:nvGrpSpPr>
          <p:grpSpPr>
            <a:xfrm>
              <a:off x="350892" y="2319093"/>
              <a:ext cx="2787746" cy="505263"/>
              <a:chOff x="44127" y="0"/>
              <a:chExt cx="2938800" cy="571500"/>
            </a:xfrm>
          </p:grpSpPr>
          <p:sp>
            <p:nvSpPr>
              <p:cNvPr id="1524" name="Google Shape;1524;p1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5" name="Google Shape;1525;p1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6" name="Google Shape;1526;p13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1527" name="Google Shape;1527;p13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528" name="Google Shape;1528;p1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29" name="Google Shape;1529;p13"/>
            <p:cNvGrpSpPr/>
            <p:nvPr/>
          </p:nvGrpSpPr>
          <p:grpSpPr>
            <a:xfrm>
              <a:off x="458051" y="1813773"/>
              <a:ext cx="2787746" cy="505263"/>
              <a:chOff x="44127" y="0"/>
              <a:chExt cx="2938800" cy="571500"/>
            </a:xfrm>
          </p:grpSpPr>
          <p:sp>
            <p:nvSpPr>
              <p:cNvPr id="1530" name="Google Shape;1530;p1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1" name="Google Shape;1531;p1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2" name="Google Shape;1532;p13"/>
              <p:cNvSpPr/>
              <p:nvPr/>
            </p:nvSpPr>
            <p:spPr>
              <a:xfrm>
                <a:off x="609939" y="285039"/>
                <a:ext cx="1345053" cy="13971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1533" name="Google Shape;1533;p13"/>
              <p:cNvSpPr/>
              <p:nvPr/>
            </p:nvSpPr>
            <p:spPr>
              <a:xfrm>
                <a:off x="2054833" y="295621"/>
                <a:ext cx="361624" cy="11855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534" name="Google Shape;1534;p1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35" name="Google Shape;1535;p13"/>
            <p:cNvGrpSpPr/>
            <p:nvPr/>
          </p:nvGrpSpPr>
          <p:grpSpPr>
            <a:xfrm>
              <a:off x="350892" y="1308464"/>
              <a:ext cx="2787746" cy="505263"/>
              <a:chOff x="44127" y="0"/>
              <a:chExt cx="2938800" cy="571500"/>
            </a:xfrm>
          </p:grpSpPr>
          <p:sp>
            <p:nvSpPr>
              <p:cNvPr id="1536" name="Google Shape;1536;p1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7" name="Google Shape;1537;p1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8" name="Google Shape;1538;p13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1539" name="Google Shape;1539;p13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540" name="Google Shape;1540;p1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1" name="Google Shape;1541;p13"/>
            <p:cNvGrpSpPr/>
            <p:nvPr/>
          </p:nvGrpSpPr>
          <p:grpSpPr>
            <a:xfrm>
              <a:off x="400344" y="803144"/>
              <a:ext cx="2787746" cy="505263"/>
              <a:chOff x="44127" y="0"/>
              <a:chExt cx="2938800" cy="571500"/>
            </a:xfrm>
          </p:grpSpPr>
          <p:sp>
            <p:nvSpPr>
              <p:cNvPr id="1542" name="Google Shape;1542;p1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3" name="Google Shape;1543;p1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4" name="Google Shape;1544;p13"/>
              <p:cNvSpPr/>
              <p:nvPr/>
            </p:nvSpPr>
            <p:spPr>
              <a:xfrm>
                <a:off x="641168" y="283597"/>
                <a:ext cx="1063093" cy="14262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1545" name="Google Shape;1545;p1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6" name="Google Shape;1546;p13"/>
              <p:cNvSpPr/>
              <p:nvPr/>
            </p:nvSpPr>
            <p:spPr>
              <a:xfrm>
                <a:off x="1954944" y="253824"/>
                <a:ext cx="431197" cy="20218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1547" name="Google Shape;1547;p13"/>
            <p:cNvGrpSpPr/>
            <p:nvPr/>
          </p:nvGrpSpPr>
          <p:grpSpPr>
            <a:xfrm>
              <a:off x="3138617" y="1308474"/>
              <a:ext cx="2787746" cy="505263"/>
              <a:chOff x="44127" y="0"/>
              <a:chExt cx="2938800" cy="571500"/>
            </a:xfrm>
          </p:grpSpPr>
          <p:sp>
            <p:nvSpPr>
              <p:cNvPr id="1548" name="Google Shape;1548;p1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9" name="Google Shape;1549;p1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0" name="Google Shape;1550;p13"/>
              <p:cNvSpPr/>
              <p:nvPr/>
            </p:nvSpPr>
            <p:spPr>
              <a:xfrm>
                <a:off x="548154" y="280258"/>
                <a:ext cx="1374792" cy="14927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ROCK MUSIC</a:t>
                </a:r>
              </a:p>
            </p:txBody>
          </p:sp>
          <p:sp>
            <p:nvSpPr>
              <p:cNvPr id="1551" name="Google Shape;1551;p13"/>
              <p:cNvSpPr/>
              <p:nvPr/>
            </p:nvSpPr>
            <p:spPr>
              <a:xfrm>
                <a:off x="2091877" y="291564"/>
                <a:ext cx="386360" cy="12666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552" name="Google Shape;1552;p1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53" name="Google Shape;1553;p13"/>
            <p:cNvGrpSpPr/>
            <p:nvPr/>
          </p:nvGrpSpPr>
          <p:grpSpPr>
            <a:xfrm>
              <a:off x="3188544" y="803146"/>
              <a:ext cx="2787746" cy="505263"/>
              <a:chOff x="44127" y="0"/>
              <a:chExt cx="2938800" cy="571500"/>
            </a:xfrm>
          </p:grpSpPr>
          <p:sp>
            <p:nvSpPr>
              <p:cNvPr id="1554" name="Google Shape;1554;p1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5" name="Google Shape;1555;p1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6" name="Google Shape;1556;p13"/>
              <p:cNvSpPr/>
              <p:nvPr/>
            </p:nvSpPr>
            <p:spPr>
              <a:xfrm>
                <a:off x="624245" y="283184"/>
                <a:ext cx="1380648" cy="14338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1557" name="Google Shape;1557;p13"/>
              <p:cNvSpPr/>
              <p:nvPr/>
            </p:nvSpPr>
            <p:spPr>
              <a:xfrm>
                <a:off x="2221853" y="243968"/>
                <a:ext cx="180682" cy="2218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558" name="Google Shape;1558;p1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59" name="Google Shape;1559;p13"/>
            <p:cNvGrpSpPr/>
            <p:nvPr/>
          </p:nvGrpSpPr>
          <p:grpSpPr>
            <a:xfrm>
              <a:off x="3245792" y="1813768"/>
              <a:ext cx="2787746" cy="505263"/>
              <a:chOff x="44127" y="0"/>
              <a:chExt cx="2938800" cy="571500"/>
            </a:xfrm>
          </p:grpSpPr>
          <p:sp>
            <p:nvSpPr>
              <p:cNvPr id="1560" name="Google Shape;1560;p1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1" name="Google Shape;1561;p1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2" name="Google Shape;1562;p13"/>
              <p:cNvSpPr/>
              <p:nvPr/>
            </p:nvSpPr>
            <p:spPr>
              <a:xfrm>
                <a:off x="614251" y="285385"/>
                <a:ext cx="1287746" cy="13903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1563" name="Google Shape;1563;p13"/>
              <p:cNvSpPr/>
              <p:nvPr/>
            </p:nvSpPr>
            <p:spPr>
              <a:xfrm>
                <a:off x="2052258" y="295915"/>
                <a:ext cx="359907" cy="11797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564" name="Google Shape;1564;p1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65" name="Google Shape;1565;p13"/>
            <p:cNvGrpSpPr/>
            <p:nvPr/>
          </p:nvGrpSpPr>
          <p:grpSpPr>
            <a:xfrm>
              <a:off x="3138617" y="2319089"/>
              <a:ext cx="2787746" cy="505263"/>
              <a:chOff x="44127" y="0"/>
              <a:chExt cx="2938800" cy="571500"/>
            </a:xfrm>
          </p:grpSpPr>
          <p:sp>
            <p:nvSpPr>
              <p:cNvPr id="1566" name="Google Shape;1566;p1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7" name="Google Shape;1567;p1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8" name="Google Shape;1568;p13"/>
              <p:cNvSpPr/>
              <p:nvPr/>
            </p:nvSpPr>
            <p:spPr>
              <a:xfrm>
                <a:off x="715731" y="284446"/>
                <a:ext cx="1235579" cy="14089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1569" name="Google Shape;1569;p13"/>
              <p:cNvSpPr/>
              <p:nvPr/>
            </p:nvSpPr>
            <p:spPr>
              <a:xfrm>
                <a:off x="2126499" y="241629"/>
                <a:ext cx="184556" cy="22652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570" name="Google Shape;1570;p1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71" name="Google Shape;1571;p13"/>
            <p:cNvGrpSpPr/>
            <p:nvPr/>
          </p:nvGrpSpPr>
          <p:grpSpPr>
            <a:xfrm>
              <a:off x="3188551" y="2824420"/>
              <a:ext cx="2787746" cy="505263"/>
              <a:chOff x="44127" y="0"/>
              <a:chExt cx="2938800" cy="571500"/>
            </a:xfrm>
          </p:grpSpPr>
          <p:sp>
            <p:nvSpPr>
              <p:cNvPr id="1572" name="Google Shape;1572;p1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3" name="Google Shape;1573;p1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4" name="Google Shape;1574;p13"/>
              <p:cNvSpPr/>
              <p:nvPr/>
            </p:nvSpPr>
            <p:spPr>
              <a:xfrm>
                <a:off x="704204" y="285691"/>
                <a:ext cx="1242804" cy="13844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1575" name="Google Shape;1575;p13"/>
              <p:cNvSpPr/>
              <p:nvPr/>
            </p:nvSpPr>
            <p:spPr>
              <a:xfrm>
                <a:off x="2141223" y="243632"/>
                <a:ext cx="181366" cy="22259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576" name="Google Shape;1576;p1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77" name="Google Shape;1577;p13"/>
            <p:cNvGrpSpPr/>
            <p:nvPr/>
          </p:nvGrpSpPr>
          <p:grpSpPr>
            <a:xfrm>
              <a:off x="3245782" y="3329749"/>
              <a:ext cx="2787746" cy="505263"/>
              <a:chOff x="44127" y="0"/>
              <a:chExt cx="2938800" cy="571500"/>
            </a:xfrm>
          </p:grpSpPr>
          <p:sp>
            <p:nvSpPr>
              <p:cNvPr id="1578" name="Google Shape;1578;p1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9" name="Google Shape;1579;p1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0" name="Google Shape;1580;p13"/>
              <p:cNvSpPr/>
              <p:nvPr/>
            </p:nvSpPr>
            <p:spPr>
              <a:xfrm>
                <a:off x="682205" y="287628"/>
                <a:ext cx="897750" cy="13882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1581" name="Google Shape;1581;p13"/>
              <p:cNvSpPr/>
              <p:nvPr/>
            </p:nvSpPr>
            <p:spPr>
              <a:xfrm>
                <a:off x="1923242" y="265570"/>
                <a:ext cx="414008" cy="19412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582" name="Google Shape;1582;p1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83" name="Google Shape;1583;p13"/>
            <p:cNvGrpSpPr/>
            <p:nvPr/>
          </p:nvGrpSpPr>
          <p:grpSpPr>
            <a:xfrm>
              <a:off x="3096776" y="3835073"/>
              <a:ext cx="2787746" cy="505263"/>
              <a:chOff x="44127" y="0"/>
              <a:chExt cx="2938800" cy="571500"/>
            </a:xfrm>
          </p:grpSpPr>
          <p:sp>
            <p:nvSpPr>
              <p:cNvPr id="1584" name="Google Shape;1584;p1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5" name="Google Shape;1585;p1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6" name="Google Shape;1586;p13"/>
              <p:cNvSpPr/>
              <p:nvPr/>
            </p:nvSpPr>
            <p:spPr>
              <a:xfrm>
                <a:off x="613979" y="285353"/>
                <a:ext cx="1339042" cy="13909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1587" name="Google Shape;1587;p13"/>
              <p:cNvSpPr/>
              <p:nvPr/>
            </p:nvSpPr>
            <p:spPr>
              <a:xfrm>
                <a:off x="2052411" y="295887"/>
                <a:ext cx="360006" cy="11802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588" name="Google Shape;1588;p1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89" name="Google Shape;1589;p13"/>
            <p:cNvGrpSpPr/>
            <p:nvPr/>
          </p:nvGrpSpPr>
          <p:grpSpPr>
            <a:xfrm>
              <a:off x="3188544" y="4340394"/>
              <a:ext cx="2787746" cy="505263"/>
              <a:chOff x="44127" y="0"/>
              <a:chExt cx="2938800" cy="571500"/>
            </a:xfrm>
          </p:grpSpPr>
          <p:sp>
            <p:nvSpPr>
              <p:cNvPr id="1590" name="Google Shape;1590;p1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1" name="Google Shape;1591;p1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2" name="Google Shape;1592;p13"/>
              <p:cNvSpPr/>
              <p:nvPr/>
            </p:nvSpPr>
            <p:spPr>
              <a:xfrm>
                <a:off x="605131" y="280651"/>
                <a:ext cx="1107003" cy="14852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1593" name="Google Shape;1593;p1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4" name="Google Shape;1594;p13"/>
              <p:cNvSpPr/>
              <p:nvPr/>
            </p:nvSpPr>
            <p:spPr>
              <a:xfrm>
                <a:off x="1973172" y="249648"/>
                <a:ext cx="449001" cy="21053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1595" name="Google Shape;1595;p13"/>
            <p:cNvGrpSpPr/>
            <p:nvPr/>
          </p:nvGrpSpPr>
          <p:grpSpPr>
            <a:xfrm>
              <a:off x="5976742" y="4340368"/>
              <a:ext cx="2787746" cy="505263"/>
              <a:chOff x="44127" y="0"/>
              <a:chExt cx="2938800" cy="571500"/>
            </a:xfrm>
          </p:grpSpPr>
          <p:sp>
            <p:nvSpPr>
              <p:cNvPr id="1596" name="Google Shape;1596;p1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7" name="Google Shape;1597;p1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8" name="Google Shape;1598;p13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1599" name="Google Shape;1599;p13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600" name="Google Shape;1600;p1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01" name="Google Shape;1601;p13"/>
            <p:cNvGrpSpPr/>
            <p:nvPr/>
          </p:nvGrpSpPr>
          <p:grpSpPr>
            <a:xfrm>
              <a:off x="5884529" y="3835052"/>
              <a:ext cx="2787746" cy="505263"/>
              <a:chOff x="44127" y="0"/>
              <a:chExt cx="2938800" cy="571500"/>
            </a:xfrm>
          </p:grpSpPr>
          <p:sp>
            <p:nvSpPr>
              <p:cNvPr id="1602" name="Google Shape;1602;p1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3" name="Google Shape;1603;p1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4" name="Google Shape;1604;p13"/>
              <p:cNvSpPr/>
              <p:nvPr/>
            </p:nvSpPr>
            <p:spPr>
              <a:xfrm>
                <a:off x="596761" y="282489"/>
                <a:ext cx="1245002" cy="14480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1605" name="Google Shape;1605;p13"/>
              <p:cNvSpPr/>
              <p:nvPr/>
            </p:nvSpPr>
            <p:spPr>
              <a:xfrm>
                <a:off x="2055179" y="293456"/>
                <a:ext cx="374845" cy="12287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606" name="Google Shape;1606;p1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07" name="Google Shape;1607;p13"/>
            <p:cNvGrpSpPr/>
            <p:nvPr/>
          </p:nvGrpSpPr>
          <p:grpSpPr>
            <a:xfrm>
              <a:off x="6033517" y="3329739"/>
              <a:ext cx="2787746" cy="505263"/>
              <a:chOff x="44127" y="0"/>
              <a:chExt cx="2938800" cy="571500"/>
            </a:xfrm>
          </p:grpSpPr>
          <p:sp>
            <p:nvSpPr>
              <p:cNvPr id="1608" name="Google Shape;1608;p1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9" name="Google Shape;1609;p1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0" name="Google Shape;1610;p13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1611" name="Google Shape;1611;p13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612" name="Google Shape;1612;p1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13" name="Google Shape;1613;p13"/>
            <p:cNvGrpSpPr/>
            <p:nvPr/>
          </p:nvGrpSpPr>
          <p:grpSpPr>
            <a:xfrm>
              <a:off x="5976744" y="2824408"/>
              <a:ext cx="2787746" cy="505263"/>
              <a:chOff x="44127" y="0"/>
              <a:chExt cx="2938800" cy="571500"/>
            </a:xfrm>
          </p:grpSpPr>
          <p:sp>
            <p:nvSpPr>
              <p:cNvPr id="1614" name="Google Shape;1614;p1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5" name="Google Shape;1615;p1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6" name="Google Shape;1616;p13"/>
              <p:cNvSpPr/>
              <p:nvPr/>
            </p:nvSpPr>
            <p:spPr>
              <a:xfrm>
                <a:off x="624245" y="283184"/>
                <a:ext cx="1380648" cy="14338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1617" name="Google Shape;1617;p13"/>
              <p:cNvSpPr/>
              <p:nvPr/>
            </p:nvSpPr>
            <p:spPr>
              <a:xfrm>
                <a:off x="2221853" y="243968"/>
                <a:ext cx="180682" cy="2218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618" name="Google Shape;1618;p1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19" name="Google Shape;1619;p13"/>
            <p:cNvGrpSpPr/>
            <p:nvPr/>
          </p:nvGrpSpPr>
          <p:grpSpPr>
            <a:xfrm>
              <a:off x="5926344" y="2319094"/>
              <a:ext cx="2787746" cy="505263"/>
              <a:chOff x="44127" y="0"/>
              <a:chExt cx="2938800" cy="571500"/>
            </a:xfrm>
          </p:grpSpPr>
          <p:sp>
            <p:nvSpPr>
              <p:cNvPr id="1620" name="Google Shape;1620;p1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1" name="Google Shape;1621;p1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2" name="Google Shape;1622;p13"/>
              <p:cNvSpPr/>
              <p:nvPr/>
            </p:nvSpPr>
            <p:spPr>
              <a:xfrm>
                <a:off x="605131" y="280651"/>
                <a:ext cx="1107003" cy="14852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1623" name="Google Shape;1623;p1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4" name="Google Shape;1624;p13"/>
              <p:cNvSpPr/>
              <p:nvPr/>
            </p:nvSpPr>
            <p:spPr>
              <a:xfrm>
                <a:off x="1973172" y="249648"/>
                <a:ext cx="449001" cy="21053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1625" name="Google Shape;1625;p13"/>
            <p:cNvGrpSpPr/>
            <p:nvPr/>
          </p:nvGrpSpPr>
          <p:grpSpPr>
            <a:xfrm>
              <a:off x="6033517" y="1813774"/>
              <a:ext cx="2787746" cy="505263"/>
              <a:chOff x="44127" y="0"/>
              <a:chExt cx="2938800" cy="571500"/>
            </a:xfrm>
          </p:grpSpPr>
          <p:sp>
            <p:nvSpPr>
              <p:cNvPr id="1626" name="Google Shape;1626;p1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7" name="Google Shape;1627;p1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8" name="Google Shape;1628;p13"/>
              <p:cNvSpPr/>
              <p:nvPr/>
            </p:nvSpPr>
            <p:spPr>
              <a:xfrm>
                <a:off x="548154" y="280258"/>
                <a:ext cx="1374792" cy="14927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ROCK MUSIC</a:t>
                </a:r>
              </a:p>
            </p:txBody>
          </p:sp>
          <p:sp>
            <p:nvSpPr>
              <p:cNvPr id="1629" name="Google Shape;1629;p13"/>
              <p:cNvSpPr/>
              <p:nvPr/>
            </p:nvSpPr>
            <p:spPr>
              <a:xfrm>
                <a:off x="2091877" y="291564"/>
                <a:ext cx="386360" cy="12666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630" name="Google Shape;1630;p1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1" name="Google Shape;1631;p13"/>
            <p:cNvGrpSpPr/>
            <p:nvPr/>
          </p:nvGrpSpPr>
          <p:grpSpPr>
            <a:xfrm>
              <a:off x="5926357" y="1308449"/>
              <a:ext cx="2787746" cy="505263"/>
              <a:chOff x="44127" y="0"/>
              <a:chExt cx="2938800" cy="571500"/>
            </a:xfrm>
          </p:grpSpPr>
          <p:sp>
            <p:nvSpPr>
              <p:cNvPr id="1632" name="Google Shape;1632;p1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3" name="Google Shape;1633;p1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4" name="Google Shape;1634;p13"/>
              <p:cNvSpPr/>
              <p:nvPr/>
            </p:nvSpPr>
            <p:spPr>
              <a:xfrm>
                <a:off x="682205" y="287628"/>
                <a:ext cx="897750" cy="13882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1635" name="Google Shape;1635;p13"/>
              <p:cNvSpPr/>
              <p:nvPr/>
            </p:nvSpPr>
            <p:spPr>
              <a:xfrm>
                <a:off x="1923242" y="265570"/>
                <a:ext cx="414008" cy="19412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636" name="Google Shape;1636;p1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7" name="Google Shape;1637;p13"/>
            <p:cNvGrpSpPr/>
            <p:nvPr/>
          </p:nvGrpSpPr>
          <p:grpSpPr>
            <a:xfrm>
              <a:off x="5976751" y="803107"/>
              <a:ext cx="2787746" cy="505263"/>
              <a:chOff x="44127" y="0"/>
              <a:chExt cx="2938800" cy="571500"/>
            </a:xfrm>
          </p:grpSpPr>
          <p:sp>
            <p:nvSpPr>
              <p:cNvPr id="1638" name="Google Shape;1638;p1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9" name="Google Shape;1639;p1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0" name="Google Shape;1640;p13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1641" name="Google Shape;1641;p13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642" name="Google Shape;1642;p1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43" name="Google Shape;1643;p13"/>
            <p:cNvGrpSpPr/>
            <p:nvPr/>
          </p:nvGrpSpPr>
          <p:grpSpPr>
            <a:xfrm>
              <a:off x="1794910" y="297768"/>
              <a:ext cx="2787746" cy="505263"/>
              <a:chOff x="-1328277" y="0"/>
              <a:chExt cx="2938800" cy="571500"/>
            </a:xfrm>
          </p:grpSpPr>
          <p:sp>
            <p:nvSpPr>
              <p:cNvPr id="1644" name="Google Shape;1644;p13"/>
              <p:cNvSpPr/>
              <p:nvPr/>
            </p:nvSpPr>
            <p:spPr>
              <a:xfrm>
                <a:off x="-132827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5" name="Google Shape;1645;p13"/>
              <p:cNvSpPr/>
              <p:nvPr/>
            </p:nvSpPr>
            <p:spPr>
              <a:xfrm>
                <a:off x="-121401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6" name="Google Shape;1646;p13"/>
              <p:cNvSpPr/>
              <p:nvPr/>
            </p:nvSpPr>
            <p:spPr>
              <a:xfrm>
                <a:off x="-753163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1647" name="Google Shape;1647;p13"/>
              <p:cNvSpPr/>
              <p:nvPr/>
            </p:nvSpPr>
            <p:spPr>
              <a:xfrm>
                <a:off x="676844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648" name="Google Shape;1648;p13"/>
              <p:cNvSpPr/>
              <p:nvPr/>
            </p:nvSpPr>
            <p:spPr>
              <a:xfrm>
                <a:off x="-1233604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49" name="Google Shape;1649;p13"/>
            <p:cNvGrpSpPr/>
            <p:nvPr/>
          </p:nvGrpSpPr>
          <p:grpSpPr>
            <a:xfrm>
              <a:off x="4582417" y="297793"/>
              <a:ext cx="2787746" cy="505263"/>
              <a:chOff x="-1328541" y="0"/>
              <a:chExt cx="2938800" cy="571500"/>
            </a:xfrm>
          </p:grpSpPr>
          <p:sp>
            <p:nvSpPr>
              <p:cNvPr id="1650" name="Google Shape;1650;p13"/>
              <p:cNvSpPr/>
              <p:nvPr/>
            </p:nvSpPr>
            <p:spPr>
              <a:xfrm>
                <a:off x="-1328541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1" name="Google Shape;1651;p13"/>
              <p:cNvSpPr/>
              <p:nvPr/>
            </p:nvSpPr>
            <p:spPr>
              <a:xfrm>
                <a:off x="-1214276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2" name="Google Shape;1652;p13"/>
              <p:cNvSpPr/>
              <p:nvPr/>
            </p:nvSpPr>
            <p:spPr>
              <a:xfrm>
                <a:off x="-753427" y="285778"/>
                <a:ext cx="1241244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1653" name="Google Shape;1653;p13"/>
              <p:cNvSpPr/>
              <p:nvPr/>
            </p:nvSpPr>
            <p:spPr>
              <a:xfrm>
                <a:off x="676581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654" name="Google Shape;1654;p13"/>
              <p:cNvSpPr/>
              <p:nvPr/>
            </p:nvSpPr>
            <p:spPr>
              <a:xfrm>
                <a:off x="-1233868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655" name="Google Shape;1655;p13"/>
          <p:cNvGrpSpPr/>
          <p:nvPr/>
        </p:nvGrpSpPr>
        <p:grpSpPr>
          <a:xfrm>
            <a:off x="713100" y="440650"/>
            <a:ext cx="7717800" cy="4256700"/>
            <a:chOff x="713100" y="440650"/>
            <a:chExt cx="7717800" cy="4256700"/>
          </a:xfrm>
        </p:grpSpPr>
        <p:sp>
          <p:nvSpPr>
            <p:cNvPr id="1656" name="Google Shape;1656;p13"/>
            <p:cNvSpPr/>
            <p:nvPr/>
          </p:nvSpPr>
          <p:spPr>
            <a:xfrm>
              <a:off x="713100" y="440650"/>
              <a:ext cx="7717800" cy="5727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dk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13"/>
            <p:cNvSpPr/>
            <p:nvPr/>
          </p:nvSpPr>
          <p:spPr>
            <a:xfrm flipH="1" rot="10800000">
              <a:off x="713100" y="1013350"/>
              <a:ext cx="7717800" cy="3684000"/>
            </a:xfrm>
            <a:prstGeom prst="round2SameRect">
              <a:avLst>
                <a:gd fmla="val 3423" name="adj1"/>
                <a:gd fmla="val 0" name="adj2"/>
              </a:avLst>
            </a:prstGeom>
            <a:solidFill>
              <a:schemeClr val="accent6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58" name="Google Shape;1658;p13"/>
          <p:cNvSpPr txBox="1"/>
          <p:nvPr>
            <p:ph type="title"/>
          </p:nvPr>
        </p:nvSpPr>
        <p:spPr>
          <a:xfrm>
            <a:off x="2098156" y="1601100"/>
            <a:ext cx="2384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59" name="Google Shape;1659;p13"/>
          <p:cNvSpPr txBox="1"/>
          <p:nvPr>
            <p:ph hasCustomPrompt="1" idx="2" type="title"/>
          </p:nvPr>
        </p:nvSpPr>
        <p:spPr>
          <a:xfrm>
            <a:off x="1128444" y="1957350"/>
            <a:ext cx="789900" cy="3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60" name="Google Shape;1660;p13"/>
          <p:cNvSpPr txBox="1"/>
          <p:nvPr>
            <p:ph idx="1" type="subTitle"/>
          </p:nvPr>
        </p:nvSpPr>
        <p:spPr>
          <a:xfrm>
            <a:off x="2098156" y="2128800"/>
            <a:ext cx="2384100" cy="54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61" name="Google Shape;1661;p13"/>
          <p:cNvSpPr txBox="1"/>
          <p:nvPr>
            <p:ph idx="3" type="title"/>
          </p:nvPr>
        </p:nvSpPr>
        <p:spPr>
          <a:xfrm>
            <a:off x="5631456" y="1601100"/>
            <a:ext cx="2384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62" name="Google Shape;1662;p13"/>
          <p:cNvSpPr txBox="1"/>
          <p:nvPr>
            <p:ph hasCustomPrompt="1" idx="4" type="title"/>
          </p:nvPr>
        </p:nvSpPr>
        <p:spPr>
          <a:xfrm>
            <a:off x="4662093" y="1957350"/>
            <a:ext cx="789900" cy="3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63" name="Google Shape;1663;p13"/>
          <p:cNvSpPr txBox="1"/>
          <p:nvPr>
            <p:ph idx="5" type="subTitle"/>
          </p:nvPr>
        </p:nvSpPr>
        <p:spPr>
          <a:xfrm>
            <a:off x="5631456" y="2128800"/>
            <a:ext cx="2384100" cy="54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64" name="Google Shape;1664;p13"/>
          <p:cNvSpPr txBox="1"/>
          <p:nvPr>
            <p:ph idx="6" type="title"/>
          </p:nvPr>
        </p:nvSpPr>
        <p:spPr>
          <a:xfrm>
            <a:off x="2098156" y="3076513"/>
            <a:ext cx="2384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65" name="Google Shape;1665;p13"/>
          <p:cNvSpPr txBox="1"/>
          <p:nvPr>
            <p:ph hasCustomPrompt="1" idx="7" type="title"/>
          </p:nvPr>
        </p:nvSpPr>
        <p:spPr>
          <a:xfrm>
            <a:off x="1128444" y="3432775"/>
            <a:ext cx="789900" cy="3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666" name="Google Shape;1666;p13"/>
          <p:cNvSpPr txBox="1"/>
          <p:nvPr>
            <p:ph idx="8" type="subTitle"/>
          </p:nvPr>
        </p:nvSpPr>
        <p:spPr>
          <a:xfrm>
            <a:off x="2098156" y="3604238"/>
            <a:ext cx="2384100" cy="54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67" name="Google Shape;1667;p13"/>
          <p:cNvSpPr txBox="1"/>
          <p:nvPr>
            <p:ph idx="9" type="title"/>
          </p:nvPr>
        </p:nvSpPr>
        <p:spPr>
          <a:xfrm>
            <a:off x="5631456" y="3076513"/>
            <a:ext cx="2384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68" name="Google Shape;1668;p13"/>
          <p:cNvSpPr txBox="1"/>
          <p:nvPr>
            <p:ph hasCustomPrompt="1" idx="13" type="title"/>
          </p:nvPr>
        </p:nvSpPr>
        <p:spPr>
          <a:xfrm>
            <a:off x="4662093" y="3432773"/>
            <a:ext cx="789900" cy="3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669" name="Google Shape;1669;p13"/>
          <p:cNvSpPr txBox="1"/>
          <p:nvPr>
            <p:ph idx="14" type="subTitle"/>
          </p:nvPr>
        </p:nvSpPr>
        <p:spPr>
          <a:xfrm>
            <a:off x="5631456" y="3604238"/>
            <a:ext cx="2384100" cy="54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70" name="Google Shape;1670;p13"/>
          <p:cNvSpPr txBox="1"/>
          <p:nvPr>
            <p:ph idx="15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">
    <p:spTree>
      <p:nvGrpSpPr>
        <p:cNvPr id="167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2" name="Google Shape;1672;p14"/>
          <p:cNvGrpSpPr/>
          <p:nvPr/>
        </p:nvGrpSpPr>
        <p:grpSpPr>
          <a:xfrm>
            <a:off x="0" y="-8700"/>
            <a:ext cx="9144000" cy="5160900"/>
            <a:chOff x="0" y="-8700"/>
            <a:chExt cx="9144000" cy="5160900"/>
          </a:xfrm>
        </p:grpSpPr>
        <p:sp>
          <p:nvSpPr>
            <p:cNvPr id="1673" name="Google Shape;1673;p14"/>
            <p:cNvSpPr/>
            <p:nvPr/>
          </p:nvSpPr>
          <p:spPr>
            <a:xfrm>
              <a:off x="0" y="-8700"/>
              <a:ext cx="9144000" cy="5160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14"/>
            <p:cNvSpPr/>
            <p:nvPr/>
          </p:nvSpPr>
          <p:spPr>
            <a:xfrm>
              <a:off x="123000" y="110250"/>
              <a:ext cx="8898000" cy="4923000"/>
            </a:xfrm>
            <a:prstGeom prst="roundRect">
              <a:avLst>
                <a:gd fmla="val 5295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75" name="Google Shape;1675;p1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76" name="Google Shape;1676;p14"/>
          <p:cNvGrpSpPr/>
          <p:nvPr/>
        </p:nvGrpSpPr>
        <p:grpSpPr>
          <a:xfrm>
            <a:off x="776109" y="293570"/>
            <a:ext cx="2377016" cy="3073907"/>
            <a:chOff x="4560075" y="1462000"/>
            <a:chExt cx="2236350" cy="2892000"/>
          </a:xfrm>
        </p:grpSpPr>
        <p:sp>
          <p:nvSpPr>
            <p:cNvPr id="1677" name="Google Shape;1677;p14"/>
            <p:cNvSpPr/>
            <p:nvPr/>
          </p:nvSpPr>
          <p:spPr>
            <a:xfrm>
              <a:off x="4560075" y="1491100"/>
              <a:ext cx="2236350" cy="2862900"/>
            </a:xfrm>
            <a:custGeom>
              <a:rect b="b" l="l" r="r" t="t"/>
              <a:pathLst>
                <a:path extrusionOk="0" h="114516" w="89454">
                  <a:moveTo>
                    <a:pt x="7761" y="1"/>
                  </a:moveTo>
                  <a:cubicBezTo>
                    <a:pt x="7191" y="1"/>
                    <a:pt x="6666" y="343"/>
                    <a:pt x="6415" y="891"/>
                  </a:cubicBezTo>
                  <a:lnTo>
                    <a:pt x="138" y="15522"/>
                  </a:lnTo>
                  <a:cubicBezTo>
                    <a:pt x="47" y="15705"/>
                    <a:pt x="1" y="15887"/>
                    <a:pt x="1" y="16093"/>
                  </a:cubicBezTo>
                  <a:lnTo>
                    <a:pt x="1" y="109859"/>
                  </a:lnTo>
                  <a:cubicBezTo>
                    <a:pt x="1" y="112415"/>
                    <a:pt x="2101" y="114515"/>
                    <a:pt x="4680" y="114515"/>
                  </a:cubicBezTo>
                  <a:lnTo>
                    <a:pt x="84797" y="114515"/>
                  </a:lnTo>
                  <a:cubicBezTo>
                    <a:pt x="87376" y="114515"/>
                    <a:pt x="89453" y="112415"/>
                    <a:pt x="89453" y="109859"/>
                  </a:cubicBezTo>
                  <a:lnTo>
                    <a:pt x="89453" y="16093"/>
                  </a:lnTo>
                  <a:cubicBezTo>
                    <a:pt x="89453" y="15887"/>
                    <a:pt x="89430" y="15705"/>
                    <a:pt x="89339" y="15522"/>
                  </a:cubicBezTo>
                  <a:lnTo>
                    <a:pt x="83131" y="891"/>
                  </a:lnTo>
                  <a:cubicBezTo>
                    <a:pt x="82902" y="366"/>
                    <a:pt x="82377" y="1"/>
                    <a:pt x="81807" y="1"/>
                  </a:cubicBezTo>
                  <a:lnTo>
                    <a:pt x="71513" y="1"/>
                  </a:lnTo>
                  <a:lnTo>
                    <a:pt x="70189" y="2626"/>
                  </a:lnTo>
                  <a:cubicBezTo>
                    <a:pt x="70075" y="2877"/>
                    <a:pt x="69823" y="3037"/>
                    <a:pt x="69527" y="3037"/>
                  </a:cubicBezTo>
                  <a:lnTo>
                    <a:pt x="62382" y="3037"/>
                  </a:lnTo>
                  <a:cubicBezTo>
                    <a:pt x="62131" y="3037"/>
                    <a:pt x="61880" y="2900"/>
                    <a:pt x="61743" y="2671"/>
                  </a:cubicBezTo>
                  <a:lnTo>
                    <a:pt x="60214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14"/>
            <p:cNvSpPr/>
            <p:nvPr/>
          </p:nvSpPr>
          <p:spPr>
            <a:xfrm>
              <a:off x="6116200" y="1489400"/>
              <a:ext cx="461100" cy="460525"/>
            </a:xfrm>
            <a:custGeom>
              <a:rect b="b" l="l" r="r" t="t"/>
              <a:pathLst>
                <a:path extrusionOk="0" h="18421" w="18444">
                  <a:moveTo>
                    <a:pt x="9222" y="0"/>
                  </a:moveTo>
                  <a:cubicBezTo>
                    <a:pt x="4132" y="0"/>
                    <a:pt x="0" y="4132"/>
                    <a:pt x="0" y="9222"/>
                  </a:cubicBezTo>
                  <a:cubicBezTo>
                    <a:pt x="0" y="14312"/>
                    <a:pt x="4132" y="18420"/>
                    <a:pt x="9222" y="18420"/>
                  </a:cubicBezTo>
                  <a:cubicBezTo>
                    <a:pt x="14312" y="18420"/>
                    <a:pt x="18443" y="14312"/>
                    <a:pt x="18443" y="9222"/>
                  </a:cubicBezTo>
                  <a:cubicBezTo>
                    <a:pt x="18443" y="4132"/>
                    <a:pt x="14312" y="0"/>
                    <a:pt x="922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14"/>
            <p:cNvSpPr/>
            <p:nvPr/>
          </p:nvSpPr>
          <p:spPr>
            <a:xfrm>
              <a:off x="4722725" y="4125150"/>
              <a:ext cx="153525" cy="74775"/>
            </a:xfrm>
            <a:custGeom>
              <a:rect b="b" l="l" r="r" t="t"/>
              <a:pathLst>
                <a:path extrusionOk="0" h="2991" w="6141">
                  <a:moveTo>
                    <a:pt x="0" y="0"/>
                  </a:moveTo>
                  <a:lnTo>
                    <a:pt x="0" y="2990"/>
                  </a:lnTo>
                  <a:lnTo>
                    <a:pt x="6140" y="2990"/>
                  </a:lnTo>
                  <a:lnTo>
                    <a:pt x="614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14"/>
            <p:cNvSpPr/>
            <p:nvPr/>
          </p:nvSpPr>
          <p:spPr>
            <a:xfrm>
              <a:off x="6480825" y="4125150"/>
              <a:ext cx="153525" cy="74775"/>
            </a:xfrm>
            <a:custGeom>
              <a:rect b="b" l="l" r="r" t="t"/>
              <a:pathLst>
                <a:path extrusionOk="0" h="2991" w="6141">
                  <a:moveTo>
                    <a:pt x="1" y="0"/>
                  </a:moveTo>
                  <a:lnTo>
                    <a:pt x="1" y="2990"/>
                  </a:lnTo>
                  <a:lnTo>
                    <a:pt x="6141" y="2990"/>
                  </a:lnTo>
                  <a:lnTo>
                    <a:pt x="6141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14"/>
            <p:cNvSpPr/>
            <p:nvPr/>
          </p:nvSpPr>
          <p:spPr>
            <a:xfrm>
              <a:off x="5593500" y="1837658"/>
              <a:ext cx="170075" cy="134675"/>
            </a:xfrm>
            <a:custGeom>
              <a:rect b="b" l="l" r="r" t="t"/>
              <a:pathLst>
                <a:path extrusionOk="0" h="5387" w="6803">
                  <a:moveTo>
                    <a:pt x="1" y="0"/>
                  </a:moveTo>
                  <a:lnTo>
                    <a:pt x="1" y="4611"/>
                  </a:lnTo>
                  <a:lnTo>
                    <a:pt x="3401" y="5387"/>
                  </a:lnTo>
                  <a:lnTo>
                    <a:pt x="6802" y="4611"/>
                  </a:lnTo>
                  <a:lnTo>
                    <a:pt x="6802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14"/>
            <p:cNvSpPr/>
            <p:nvPr/>
          </p:nvSpPr>
          <p:spPr>
            <a:xfrm>
              <a:off x="4823150" y="2412675"/>
              <a:ext cx="1751300" cy="1751300"/>
            </a:xfrm>
            <a:custGeom>
              <a:rect b="b" l="l" r="r" t="t"/>
              <a:pathLst>
                <a:path extrusionOk="0" h="70052" w="70052">
                  <a:moveTo>
                    <a:pt x="34211" y="7419"/>
                  </a:moveTo>
                  <a:cubicBezTo>
                    <a:pt x="35973" y="7419"/>
                    <a:pt x="38192" y="7569"/>
                    <a:pt x="40607" y="8081"/>
                  </a:cubicBezTo>
                  <a:cubicBezTo>
                    <a:pt x="44784" y="8948"/>
                    <a:pt x="47797" y="10751"/>
                    <a:pt x="49098" y="11664"/>
                  </a:cubicBezTo>
                  <a:cubicBezTo>
                    <a:pt x="49486" y="11938"/>
                    <a:pt x="49554" y="12509"/>
                    <a:pt x="49257" y="12874"/>
                  </a:cubicBezTo>
                  <a:lnTo>
                    <a:pt x="45719" y="16960"/>
                  </a:lnTo>
                  <a:cubicBezTo>
                    <a:pt x="45719" y="16960"/>
                    <a:pt x="41154" y="14403"/>
                    <a:pt x="37868" y="14221"/>
                  </a:cubicBezTo>
                  <a:cubicBezTo>
                    <a:pt x="36928" y="14169"/>
                    <a:pt x="36034" y="14150"/>
                    <a:pt x="35235" y="14150"/>
                  </a:cubicBezTo>
                  <a:cubicBezTo>
                    <a:pt x="33239" y="14150"/>
                    <a:pt x="31842" y="14267"/>
                    <a:pt x="31842" y="14267"/>
                  </a:cubicBezTo>
                  <a:lnTo>
                    <a:pt x="30449" y="8583"/>
                  </a:lnTo>
                  <a:cubicBezTo>
                    <a:pt x="30335" y="8104"/>
                    <a:pt x="30678" y="7624"/>
                    <a:pt x="31157" y="7579"/>
                  </a:cubicBezTo>
                  <a:cubicBezTo>
                    <a:pt x="31855" y="7501"/>
                    <a:pt x="32908" y="7419"/>
                    <a:pt x="34211" y="7419"/>
                  </a:cubicBezTo>
                  <a:close/>
                  <a:moveTo>
                    <a:pt x="22110" y="10296"/>
                  </a:moveTo>
                  <a:cubicBezTo>
                    <a:pt x="22422" y="10296"/>
                    <a:pt x="22729" y="10481"/>
                    <a:pt x="22871" y="10797"/>
                  </a:cubicBezTo>
                  <a:lnTo>
                    <a:pt x="25199" y="16184"/>
                  </a:lnTo>
                  <a:cubicBezTo>
                    <a:pt x="25199" y="16184"/>
                    <a:pt x="22871" y="17645"/>
                    <a:pt x="20338" y="19767"/>
                  </a:cubicBezTo>
                  <a:cubicBezTo>
                    <a:pt x="17827" y="21890"/>
                    <a:pt x="15704" y="26683"/>
                    <a:pt x="15704" y="26683"/>
                  </a:cubicBezTo>
                  <a:lnTo>
                    <a:pt x="10432" y="25519"/>
                  </a:lnTo>
                  <a:cubicBezTo>
                    <a:pt x="9952" y="25405"/>
                    <a:pt x="9678" y="24926"/>
                    <a:pt x="9815" y="24469"/>
                  </a:cubicBezTo>
                  <a:cubicBezTo>
                    <a:pt x="10317" y="22963"/>
                    <a:pt x="11641" y="19722"/>
                    <a:pt x="14449" y="16481"/>
                  </a:cubicBezTo>
                  <a:cubicBezTo>
                    <a:pt x="17279" y="13262"/>
                    <a:pt x="20292" y="11254"/>
                    <a:pt x="21707" y="10409"/>
                  </a:cubicBezTo>
                  <a:cubicBezTo>
                    <a:pt x="21833" y="10332"/>
                    <a:pt x="21972" y="10296"/>
                    <a:pt x="22110" y="10296"/>
                  </a:cubicBezTo>
                  <a:close/>
                  <a:moveTo>
                    <a:pt x="55248" y="16537"/>
                  </a:moveTo>
                  <a:cubicBezTo>
                    <a:pt x="55480" y="16537"/>
                    <a:pt x="55712" y="16635"/>
                    <a:pt x="55877" y="16823"/>
                  </a:cubicBezTo>
                  <a:cubicBezTo>
                    <a:pt x="56927" y="18078"/>
                    <a:pt x="59118" y="20977"/>
                    <a:pt x="60716" y="24949"/>
                  </a:cubicBezTo>
                  <a:cubicBezTo>
                    <a:pt x="62313" y="28920"/>
                    <a:pt x="62496" y="32413"/>
                    <a:pt x="62473" y="34010"/>
                  </a:cubicBezTo>
                  <a:cubicBezTo>
                    <a:pt x="62473" y="34462"/>
                    <a:pt x="62087" y="34813"/>
                    <a:pt x="61641" y="34813"/>
                  </a:cubicBezTo>
                  <a:cubicBezTo>
                    <a:pt x="61614" y="34813"/>
                    <a:pt x="61587" y="34812"/>
                    <a:pt x="61560" y="34809"/>
                  </a:cubicBezTo>
                  <a:lnTo>
                    <a:pt x="56196" y="34170"/>
                  </a:lnTo>
                  <a:cubicBezTo>
                    <a:pt x="56196" y="34170"/>
                    <a:pt x="55763" y="28943"/>
                    <a:pt x="54073" y="26113"/>
                  </a:cubicBezTo>
                  <a:cubicBezTo>
                    <a:pt x="52407" y="23260"/>
                    <a:pt x="50673" y="21137"/>
                    <a:pt x="50673" y="21137"/>
                  </a:cubicBezTo>
                  <a:lnTo>
                    <a:pt x="54644" y="16800"/>
                  </a:lnTo>
                  <a:cubicBezTo>
                    <a:pt x="54810" y="16623"/>
                    <a:pt x="55029" y="16537"/>
                    <a:pt x="55248" y="16537"/>
                  </a:cubicBezTo>
                  <a:close/>
                  <a:moveTo>
                    <a:pt x="8681" y="35650"/>
                  </a:moveTo>
                  <a:cubicBezTo>
                    <a:pt x="8709" y="35650"/>
                    <a:pt x="8737" y="35651"/>
                    <a:pt x="8765" y="35654"/>
                  </a:cubicBezTo>
                  <a:lnTo>
                    <a:pt x="14106" y="36316"/>
                  </a:lnTo>
                  <a:cubicBezTo>
                    <a:pt x="14106" y="36316"/>
                    <a:pt x="14517" y="41543"/>
                    <a:pt x="16183" y="44396"/>
                  </a:cubicBezTo>
                  <a:cubicBezTo>
                    <a:pt x="17850" y="47249"/>
                    <a:pt x="19562" y="49395"/>
                    <a:pt x="19562" y="49395"/>
                  </a:cubicBezTo>
                  <a:lnTo>
                    <a:pt x="15567" y="53686"/>
                  </a:lnTo>
                  <a:cubicBezTo>
                    <a:pt x="15401" y="53863"/>
                    <a:pt x="15182" y="53948"/>
                    <a:pt x="14963" y="53948"/>
                  </a:cubicBezTo>
                  <a:cubicBezTo>
                    <a:pt x="14731" y="53948"/>
                    <a:pt x="14499" y="53851"/>
                    <a:pt x="14335" y="53663"/>
                  </a:cubicBezTo>
                  <a:cubicBezTo>
                    <a:pt x="13285" y="52408"/>
                    <a:pt x="11116" y="49509"/>
                    <a:pt x="9541" y="45514"/>
                  </a:cubicBezTo>
                  <a:cubicBezTo>
                    <a:pt x="7966" y="41543"/>
                    <a:pt x="7807" y="38050"/>
                    <a:pt x="7829" y="36453"/>
                  </a:cubicBezTo>
                  <a:cubicBezTo>
                    <a:pt x="7851" y="36001"/>
                    <a:pt x="8218" y="35650"/>
                    <a:pt x="8681" y="35650"/>
                  </a:cubicBezTo>
                  <a:close/>
                  <a:moveTo>
                    <a:pt x="54530" y="42798"/>
                  </a:moveTo>
                  <a:lnTo>
                    <a:pt x="59803" y="43985"/>
                  </a:lnTo>
                  <a:cubicBezTo>
                    <a:pt x="60282" y="44099"/>
                    <a:pt x="60556" y="44578"/>
                    <a:pt x="60396" y="45058"/>
                  </a:cubicBezTo>
                  <a:cubicBezTo>
                    <a:pt x="59894" y="46541"/>
                    <a:pt x="58547" y="49783"/>
                    <a:pt x="55717" y="53001"/>
                  </a:cubicBezTo>
                  <a:cubicBezTo>
                    <a:pt x="52864" y="56219"/>
                    <a:pt x="49851" y="58205"/>
                    <a:pt x="48436" y="59027"/>
                  </a:cubicBezTo>
                  <a:cubicBezTo>
                    <a:pt x="48310" y="59104"/>
                    <a:pt x="48168" y="59140"/>
                    <a:pt x="48028" y="59140"/>
                  </a:cubicBezTo>
                  <a:cubicBezTo>
                    <a:pt x="47711" y="59140"/>
                    <a:pt x="47398" y="58955"/>
                    <a:pt x="47272" y="58639"/>
                  </a:cubicBezTo>
                  <a:lnTo>
                    <a:pt x="44989" y="53229"/>
                  </a:lnTo>
                  <a:cubicBezTo>
                    <a:pt x="44989" y="53229"/>
                    <a:pt x="47317" y="51791"/>
                    <a:pt x="49851" y="49691"/>
                  </a:cubicBezTo>
                  <a:cubicBezTo>
                    <a:pt x="52384" y="47569"/>
                    <a:pt x="54530" y="42798"/>
                    <a:pt x="54530" y="42798"/>
                  </a:cubicBezTo>
                  <a:close/>
                  <a:moveTo>
                    <a:pt x="24926" y="53412"/>
                  </a:moveTo>
                  <a:cubicBezTo>
                    <a:pt x="24926" y="53412"/>
                    <a:pt x="27436" y="54553"/>
                    <a:pt x="30586" y="55466"/>
                  </a:cubicBezTo>
                  <a:cubicBezTo>
                    <a:pt x="31680" y="55781"/>
                    <a:pt x="33010" y="55884"/>
                    <a:pt x="34284" y="55884"/>
                  </a:cubicBezTo>
                  <a:cubicBezTo>
                    <a:pt x="36703" y="55884"/>
                    <a:pt x="38917" y="55512"/>
                    <a:pt x="38917" y="55512"/>
                  </a:cubicBezTo>
                  <a:lnTo>
                    <a:pt x="40880" y="60556"/>
                  </a:lnTo>
                  <a:cubicBezTo>
                    <a:pt x="41040" y="61013"/>
                    <a:pt x="40789" y="61515"/>
                    <a:pt x="40333" y="61629"/>
                  </a:cubicBezTo>
                  <a:cubicBezTo>
                    <a:pt x="39212" y="61930"/>
                    <a:pt x="37062" y="62390"/>
                    <a:pt x="34322" y="62390"/>
                  </a:cubicBezTo>
                  <a:cubicBezTo>
                    <a:pt x="33323" y="62390"/>
                    <a:pt x="32246" y="62329"/>
                    <a:pt x="31111" y="62177"/>
                  </a:cubicBezTo>
                  <a:cubicBezTo>
                    <a:pt x="26866" y="61606"/>
                    <a:pt x="23533" y="60214"/>
                    <a:pt x="22050" y="59506"/>
                  </a:cubicBezTo>
                  <a:cubicBezTo>
                    <a:pt x="21616" y="59301"/>
                    <a:pt x="21456" y="58730"/>
                    <a:pt x="21730" y="58319"/>
                  </a:cubicBezTo>
                  <a:lnTo>
                    <a:pt x="24926" y="53412"/>
                  </a:lnTo>
                  <a:close/>
                  <a:moveTo>
                    <a:pt x="35014" y="1"/>
                  </a:moveTo>
                  <a:cubicBezTo>
                    <a:pt x="15681" y="1"/>
                    <a:pt x="0" y="15682"/>
                    <a:pt x="0" y="35037"/>
                  </a:cubicBezTo>
                  <a:cubicBezTo>
                    <a:pt x="0" y="54370"/>
                    <a:pt x="15681" y="70051"/>
                    <a:pt x="35014" y="70051"/>
                  </a:cubicBezTo>
                  <a:cubicBezTo>
                    <a:pt x="54370" y="70051"/>
                    <a:pt x="70051" y="54370"/>
                    <a:pt x="70051" y="35037"/>
                  </a:cubicBezTo>
                  <a:cubicBezTo>
                    <a:pt x="70051" y="15682"/>
                    <a:pt x="54370" y="1"/>
                    <a:pt x="35014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14"/>
            <p:cNvSpPr/>
            <p:nvPr/>
          </p:nvSpPr>
          <p:spPr>
            <a:xfrm>
              <a:off x="5174075" y="2763625"/>
              <a:ext cx="1049425" cy="1049400"/>
            </a:xfrm>
            <a:custGeom>
              <a:rect b="b" l="l" r="r" t="t"/>
              <a:pathLst>
                <a:path extrusionOk="0" h="41976" w="41977">
                  <a:moveTo>
                    <a:pt x="20977" y="0"/>
                  </a:moveTo>
                  <a:cubicBezTo>
                    <a:pt x="9382" y="0"/>
                    <a:pt x="1" y="9404"/>
                    <a:pt x="1" y="20999"/>
                  </a:cubicBezTo>
                  <a:cubicBezTo>
                    <a:pt x="1" y="32595"/>
                    <a:pt x="9382" y="41976"/>
                    <a:pt x="20977" y="41976"/>
                  </a:cubicBezTo>
                  <a:cubicBezTo>
                    <a:pt x="32573" y="41976"/>
                    <a:pt x="41977" y="32595"/>
                    <a:pt x="41977" y="20999"/>
                  </a:cubicBezTo>
                  <a:cubicBezTo>
                    <a:pt x="41977" y="9404"/>
                    <a:pt x="32573" y="0"/>
                    <a:pt x="20977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14"/>
            <p:cNvSpPr/>
            <p:nvPr/>
          </p:nvSpPr>
          <p:spPr>
            <a:xfrm>
              <a:off x="5307050" y="2897150"/>
              <a:ext cx="782925" cy="782925"/>
            </a:xfrm>
            <a:custGeom>
              <a:rect b="b" l="l" r="r" t="t"/>
              <a:pathLst>
                <a:path extrusionOk="0" h="31317" w="31317">
                  <a:moveTo>
                    <a:pt x="15658" y="0"/>
                  </a:moveTo>
                  <a:cubicBezTo>
                    <a:pt x="7030" y="0"/>
                    <a:pt x="0" y="7008"/>
                    <a:pt x="0" y="15658"/>
                  </a:cubicBezTo>
                  <a:cubicBezTo>
                    <a:pt x="0" y="24286"/>
                    <a:pt x="7030" y="31317"/>
                    <a:pt x="15658" y="31317"/>
                  </a:cubicBezTo>
                  <a:cubicBezTo>
                    <a:pt x="24309" y="31317"/>
                    <a:pt x="31317" y="24286"/>
                    <a:pt x="31317" y="15658"/>
                  </a:cubicBezTo>
                  <a:cubicBezTo>
                    <a:pt x="31317" y="7008"/>
                    <a:pt x="24309" y="0"/>
                    <a:pt x="15658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14"/>
            <p:cNvSpPr/>
            <p:nvPr/>
          </p:nvSpPr>
          <p:spPr>
            <a:xfrm>
              <a:off x="5532450" y="3121975"/>
              <a:ext cx="332700" cy="332700"/>
            </a:xfrm>
            <a:custGeom>
              <a:rect b="b" l="l" r="r" t="t"/>
              <a:pathLst>
                <a:path extrusionOk="0" fill="none" h="13308" w="13308">
                  <a:moveTo>
                    <a:pt x="13307" y="6665"/>
                  </a:moveTo>
                  <a:cubicBezTo>
                    <a:pt x="13307" y="10340"/>
                    <a:pt x="10317" y="13308"/>
                    <a:pt x="6642" y="13308"/>
                  </a:cubicBezTo>
                  <a:cubicBezTo>
                    <a:pt x="2967" y="13308"/>
                    <a:pt x="0" y="10340"/>
                    <a:pt x="0" y="6665"/>
                  </a:cubicBezTo>
                  <a:cubicBezTo>
                    <a:pt x="0" y="2991"/>
                    <a:pt x="2967" y="1"/>
                    <a:pt x="6642" y="1"/>
                  </a:cubicBezTo>
                  <a:cubicBezTo>
                    <a:pt x="10317" y="1"/>
                    <a:pt x="13307" y="2991"/>
                    <a:pt x="13307" y="6665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14"/>
            <p:cNvSpPr/>
            <p:nvPr/>
          </p:nvSpPr>
          <p:spPr>
            <a:xfrm>
              <a:off x="5439425" y="3028950"/>
              <a:ext cx="518725" cy="518750"/>
            </a:xfrm>
            <a:custGeom>
              <a:rect b="b" l="l" r="r" t="t"/>
              <a:pathLst>
                <a:path extrusionOk="0" fill="none" h="20750" w="20749">
                  <a:moveTo>
                    <a:pt x="20749" y="10386"/>
                  </a:moveTo>
                  <a:cubicBezTo>
                    <a:pt x="20749" y="16116"/>
                    <a:pt x="16115" y="20749"/>
                    <a:pt x="10363" y="20749"/>
                  </a:cubicBezTo>
                  <a:cubicBezTo>
                    <a:pt x="4634" y="20749"/>
                    <a:pt x="1" y="16116"/>
                    <a:pt x="1" y="10386"/>
                  </a:cubicBezTo>
                  <a:cubicBezTo>
                    <a:pt x="1" y="4635"/>
                    <a:pt x="4634" y="1"/>
                    <a:pt x="10363" y="1"/>
                  </a:cubicBezTo>
                  <a:cubicBezTo>
                    <a:pt x="16115" y="1"/>
                    <a:pt x="20749" y="4635"/>
                    <a:pt x="20749" y="10386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14"/>
            <p:cNvSpPr/>
            <p:nvPr/>
          </p:nvSpPr>
          <p:spPr>
            <a:xfrm>
              <a:off x="5579225" y="3149375"/>
              <a:ext cx="239125" cy="203150"/>
            </a:xfrm>
            <a:custGeom>
              <a:rect b="b" l="l" r="r" t="t"/>
              <a:pathLst>
                <a:path extrusionOk="0" h="8126" w="9565">
                  <a:moveTo>
                    <a:pt x="4863" y="0"/>
                  </a:moveTo>
                  <a:lnTo>
                    <a:pt x="3425" y="4679"/>
                  </a:lnTo>
                  <a:lnTo>
                    <a:pt x="1" y="8126"/>
                  </a:lnTo>
                  <a:lnTo>
                    <a:pt x="4771" y="7030"/>
                  </a:lnTo>
                  <a:lnTo>
                    <a:pt x="3562" y="4748"/>
                  </a:lnTo>
                  <a:lnTo>
                    <a:pt x="6004" y="4748"/>
                  </a:lnTo>
                  <a:lnTo>
                    <a:pt x="4771" y="7030"/>
                  </a:lnTo>
                  <a:lnTo>
                    <a:pt x="9565" y="8126"/>
                  </a:lnTo>
                  <a:lnTo>
                    <a:pt x="9565" y="8126"/>
                  </a:lnTo>
                  <a:lnTo>
                    <a:pt x="6141" y="4679"/>
                  </a:lnTo>
                  <a:lnTo>
                    <a:pt x="4863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14"/>
            <p:cNvSpPr/>
            <p:nvPr/>
          </p:nvSpPr>
          <p:spPr>
            <a:xfrm>
              <a:off x="5655125" y="3250175"/>
              <a:ext cx="87325" cy="76475"/>
            </a:xfrm>
            <a:custGeom>
              <a:rect b="b" l="l" r="r" t="t"/>
              <a:pathLst>
                <a:path extrusionOk="0" h="3059" w="3493">
                  <a:moveTo>
                    <a:pt x="1754" y="1"/>
                  </a:moveTo>
                  <a:cubicBezTo>
                    <a:pt x="1492" y="1"/>
                    <a:pt x="1226" y="69"/>
                    <a:pt x="982" y="214"/>
                  </a:cubicBezTo>
                  <a:cubicBezTo>
                    <a:pt x="252" y="624"/>
                    <a:pt x="1" y="1560"/>
                    <a:pt x="411" y="2291"/>
                  </a:cubicBezTo>
                  <a:cubicBezTo>
                    <a:pt x="704" y="2784"/>
                    <a:pt x="1226" y="3058"/>
                    <a:pt x="1759" y="3058"/>
                  </a:cubicBezTo>
                  <a:cubicBezTo>
                    <a:pt x="2015" y="3058"/>
                    <a:pt x="2274" y="2995"/>
                    <a:pt x="2511" y="2861"/>
                  </a:cubicBezTo>
                  <a:cubicBezTo>
                    <a:pt x="3242" y="2428"/>
                    <a:pt x="3493" y="1492"/>
                    <a:pt x="3059" y="761"/>
                  </a:cubicBezTo>
                  <a:cubicBezTo>
                    <a:pt x="2785" y="274"/>
                    <a:pt x="2278" y="1"/>
                    <a:pt x="1754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14"/>
            <p:cNvSpPr/>
            <p:nvPr/>
          </p:nvSpPr>
          <p:spPr>
            <a:xfrm>
              <a:off x="5534725" y="3261205"/>
              <a:ext cx="53675" cy="42250"/>
            </a:xfrm>
            <a:custGeom>
              <a:rect b="b" l="l" r="r" t="t"/>
              <a:pathLst>
                <a:path extrusionOk="0" h="1690" w="2147">
                  <a:moveTo>
                    <a:pt x="0" y="1"/>
                  </a:moveTo>
                  <a:lnTo>
                    <a:pt x="0" y="1690"/>
                  </a:lnTo>
                  <a:lnTo>
                    <a:pt x="2146" y="1690"/>
                  </a:lnTo>
                  <a:lnTo>
                    <a:pt x="21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14"/>
            <p:cNvSpPr/>
            <p:nvPr/>
          </p:nvSpPr>
          <p:spPr>
            <a:xfrm>
              <a:off x="5598075" y="3374205"/>
              <a:ext cx="63350" cy="67925"/>
            </a:xfrm>
            <a:custGeom>
              <a:rect b="b" l="l" r="r" t="t"/>
              <a:pathLst>
                <a:path extrusionOk="0" h="2717" w="2534">
                  <a:moveTo>
                    <a:pt x="1073" y="0"/>
                  </a:moveTo>
                  <a:lnTo>
                    <a:pt x="0" y="1872"/>
                  </a:lnTo>
                  <a:lnTo>
                    <a:pt x="1461" y="2716"/>
                  </a:lnTo>
                  <a:lnTo>
                    <a:pt x="2534" y="845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14"/>
            <p:cNvSpPr/>
            <p:nvPr/>
          </p:nvSpPr>
          <p:spPr>
            <a:xfrm>
              <a:off x="5598075" y="3134530"/>
              <a:ext cx="63350" cy="67925"/>
            </a:xfrm>
            <a:custGeom>
              <a:rect b="b" l="l" r="r" t="t"/>
              <a:pathLst>
                <a:path extrusionOk="0" h="2717" w="2534">
                  <a:moveTo>
                    <a:pt x="1461" y="0"/>
                  </a:moveTo>
                  <a:lnTo>
                    <a:pt x="0" y="845"/>
                  </a:lnTo>
                  <a:lnTo>
                    <a:pt x="1073" y="2717"/>
                  </a:lnTo>
                  <a:lnTo>
                    <a:pt x="2534" y="1872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14"/>
            <p:cNvSpPr/>
            <p:nvPr/>
          </p:nvSpPr>
          <p:spPr>
            <a:xfrm>
              <a:off x="5810900" y="3261205"/>
              <a:ext cx="54250" cy="42250"/>
            </a:xfrm>
            <a:custGeom>
              <a:rect b="b" l="l" r="r" t="t"/>
              <a:pathLst>
                <a:path extrusionOk="0" h="1690" w="2170">
                  <a:moveTo>
                    <a:pt x="1" y="1"/>
                  </a:moveTo>
                  <a:lnTo>
                    <a:pt x="1" y="1690"/>
                  </a:lnTo>
                  <a:lnTo>
                    <a:pt x="2169" y="1690"/>
                  </a:lnTo>
                  <a:lnTo>
                    <a:pt x="21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14"/>
            <p:cNvSpPr/>
            <p:nvPr/>
          </p:nvSpPr>
          <p:spPr>
            <a:xfrm>
              <a:off x="5737875" y="3374205"/>
              <a:ext cx="63350" cy="67925"/>
            </a:xfrm>
            <a:custGeom>
              <a:rect b="b" l="l" r="r" t="t"/>
              <a:pathLst>
                <a:path extrusionOk="0" h="2717" w="2534">
                  <a:moveTo>
                    <a:pt x="1461" y="0"/>
                  </a:moveTo>
                  <a:lnTo>
                    <a:pt x="0" y="845"/>
                  </a:lnTo>
                  <a:lnTo>
                    <a:pt x="1073" y="2716"/>
                  </a:lnTo>
                  <a:lnTo>
                    <a:pt x="2534" y="1872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14"/>
            <p:cNvSpPr/>
            <p:nvPr/>
          </p:nvSpPr>
          <p:spPr>
            <a:xfrm>
              <a:off x="5737875" y="3135100"/>
              <a:ext cx="63350" cy="67925"/>
            </a:xfrm>
            <a:custGeom>
              <a:rect b="b" l="l" r="r" t="t"/>
              <a:pathLst>
                <a:path extrusionOk="0" h="2717" w="2534">
                  <a:moveTo>
                    <a:pt x="1073" y="0"/>
                  </a:moveTo>
                  <a:lnTo>
                    <a:pt x="0" y="1872"/>
                  </a:lnTo>
                  <a:lnTo>
                    <a:pt x="1461" y="2717"/>
                  </a:lnTo>
                  <a:lnTo>
                    <a:pt x="2534" y="845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14"/>
            <p:cNvSpPr/>
            <p:nvPr/>
          </p:nvSpPr>
          <p:spPr>
            <a:xfrm>
              <a:off x="6281100" y="1653750"/>
              <a:ext cx="131850" cy="131825"/>
            </a:xfrm>
            <a:custGeom>
              <a:rect b="b" l="l" r="r" t="t"/>
              <a:pathLst>
                <a:path extrusionOk="0" h="5273" w="5274">
                  <a:moveTo>
                    <a:pt x="2626" y="0"/>
                  </a:moveTo>
                  <a:cubicBezTo>
                    <a:pt x="1165" y="0"/>
                    <a:pt x="1" y="1187"/>
                    <a:pt x="1" y="2648"/>
                  </a:cubicBezTo>
                  <a:cubicBezTo>
                    <a:pt x="1" y="4086"/>
                    <a:pt x="1165" y="5273"/>
                    <a:pt x="2626" y="5273"/>
                  </a:cubicBezTo>
                  <a:cubicBezTo>
                    <a:pt x="4087" y="5273"/>
                    <a:pt x="5274" y="4086"/>
                    <a:pt x="5274" y="2648"/>
                  </a:cubicBezTo>
                  <a:cubicBezTo>
                    <a:pt x="5274" y="1187"/>
                    <a:pt x="4087" y="0"/>
                    <a:pt x="2626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14"/>
            <p:cNvSpPr/>
            <p:nvPr/>
          </p:nvSpPr>
          <p:spPr>
            <a:xfrm>
              <a:off x="6307350" y="1680550"/>
              <a:ext cx="78775" cy="78200"/>
            </a:xfrm>
            <a:custGeom>
              <a:rect b="b" l="l" r="r" t="t"/>
              <a:pathLst>
                <a:path extrusionOk="0" h="3128" w="3151">
                  <a:moveTo>
                    <a:pt x="1576" y="1"/>
                  </a:moveTo>
                  <a:cubicBezTo>
                    <a:pt x="709" y="1"/>
                    <a:pt x="1" y="708"/>
                    <a:pt x="1" y="1576"/>
                  </a:cubicBezTo>
                  <a:cubicBezTo>
                    <a:pt x="1" y="2443"/>
                    <a:pt x="709" y="3128"/>
                    <a:pt x="1576" y="3128"/>
                  </a:cubicBezTo>
                  <a:cubicBezTo>
                    <a:pt x="2443" y="3128"/>
                    <a:pt x="3151" y="2443"/>
                    <a:pt x="3151" y="1576"/>
                  </a:cubicBezTo>
                  <a:cubicBezTo>
                    <a:pt x="3151" y="708"/>
                    <a:pt x="2443" y="1"/>
                    <a:pt x="15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14"/>
            <p:cNvSpPr/>
            <p:nvPr/>
          </p:nvSpPr>
          <p:spPr>
            <a:xfrm>
              <a:off x="6307350" y="1680550"/>
              <a:ext cx="78775" cy="78200"/>
            </a:xfrm>
            <a:custGeom>
              <a:rect b="b" l="l" r="r" t="t"/>
              <a:pathLst>
                <a:path extrusionOk="0" fill="none" h="3128" w="3151">
                  <a:moveTo>
                    <a:pt x="3151" y="1576"/>
                  </a:moveTo>
                  <a:cubicBezTo>
                    <a:pt x="3151" y="2443"/>
                    <a:pt x="2443" y="3128"/>
                    <a:pt x="1576" y="3128"/>
                  </a:cubicBezTo>
                  <a:cubicBezTo>
                    <a:pt x="709" y="3128"/>
                    <a:pt x="1" y="2443"/>
                    <a:pt x="1" y="1576"/>
                  </a:cubicBezTo>
                  <a:cubicBezTo>
                    <a:pt x="1" y="708"/>
                    <a:pt x="709" y="1"/>
                    <a:pt x="1576" y="1"/>
                  </a:cubicBezTo>
                  <a:cubicBezTo>
                    <a:pt x="2443" y="1"/>
                    <a:pt x="3151" y="708"/>
                    <a:pt x="3151" y="1576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14"/>
            <p:cNvSpPr/>
            <p:nvPr/>
          </p:nvSpPr>
          <p:spPr>
            <a:xfrm>
              <a:off x="4792325" y="1602950"/>
              <a:ext cx="78200" cy="78775"/>
            </a:xfrm>
            <a:custGeom>
              <a:rect b="b" l="l" r="r" t="t"/>
              <a:pathLst>
                <a:path extrusionOk="0" h="3151" w="3128">
                  <a:moveTo>
                    <a:pt x="1576" y="1"/>
                  </a:moveTo>
                  <a:cubicBezTo>
                    <a:pt x="708" y="1"/>
                    <a:pt x="1" y="708"/>
                    <a:pt x="1" y="1576"/>
                  </a:cubicBezTo>
                  <a:cubicBezTo>
                    <a:pt x="1" y="2443"/>
                    <a:pt x="708" y="3151"/>
                    <a:pt x="1576" y="3151"/>
                  </a:cubicBezTo>
                  <a:cubicBezTo>
                    <a:pt x="2443" y="3151"/>
                    <a:pt x="3128" y="2443"/>
                    <a:pt x="3128" y="1576"/>
                  </a:cubicBezTo>
                  <a:cubicBezTo>
                    <a:pt x="3128" y="708"/>
                    <a:pt x="2443" y="1"/>
                    <a:pt x="1576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14"/>
            <p:cNvSpPr/>
            <p:nvPr/>
          </p:nvSpPr>
          <p:spPr>
            <a:xfrm>
              <a:off x="4792325" y="1602950"/>
              <a:ext cx="78200" cy="78775"/>
            </a:xfrm>
            <a:custGeom>
              <a:rect b="b" l="l" r="r" t="t"/>
              <a:pathLst>
                <a:path extrusionOk="0" fill="none" h="3151" w="3128">
                  <a:moveTo>
                    <a:pt x="3128" y="1576"/>
                  </a:moveTo>
                  <a:cubicBezTo>
                    <a:pt x="3128" y="2443"/>
                    <a:pt x="2443" y="3151"/>
                    <a:pt x="1576" y="3151"/>
                  </a:cubicBezTo>
                  <a:cubicBezTo>
                    <a:pt x="708" y="3151"/>
                    <a:pt x="1" y="2443"/>
                    <a:pt x="1" y="1576"/>
                  </a:cubicBezTo>
                  <a:cubicBezTo>
                    <a:pt x="1" y="708"/>
                    <a:pt x="708" y="1"/>
                    <a:pt x="1576" y="1"/>
                  </a:cubicBezTo>
                  <a:cubicBezTo>
                    <a:pt x="2443" y="1"/>
                    <a:pt x="3128" y="708"/>
                    <a:pt x="3128" y="1576"/>
                  </a:cubicBezTo>
                  <a:close/>
                </a:path>
              </a:pathLst>
            </a:custGeom>
            <a:noFill/>
            <a:ln cap="flat" cmpd="sng" w="9700">
              <a:solidFill>
                <a:srgbClr val="000000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14"/>
            <p:cNvSpPr/>
            <p:nvPr/>
          </p:nvSpPr>
          <p:spPr>
            <a:xfrm>
              <a:off x="4765500" y="1576125"/>
              <a:ext cx="131850" cy="131850"/>
            </a:xfrm>
            <a:custGeom>
              <a:rect b="b" l="l" r="r" t="t"/>
              <a:pathLst>
                <a:path extrusionOk="0" fill="none" h="5274" w="5274">
                  <a:moveTo>
                    <a:pt x="5274" y="2649"/>
                  </a:moveTo>
                  <a:cubicBezTo>
                    <a:pt x="5274" y="4109"/>
                    <a:pt x="4087" y="5274"/>
                    <a:pt x="2649" y="5274"/>
                  </a:cubicBezTo>
                  <a:cubicBezTo>
                    <a:pt x="1188" y="5274"/>
                    <a:pt x="1" y="4109"/>
                    <a:pt x="1" y="2649"/>
                  </a:cubicBezTo>
                  <a:cubicBezTo>
                    <a:pt x="1" y="1188"/>
                    <a:pt x="1188" y="1"/>
                    <a:pt x="2649" y="1"/>
                  </a:cubicBezTo>
                  <a:cubicBezTo>
                    <a:pt x="4087" y="1"/>
                    <a:pt x="5274" y="1188"/>
                    <a:pt x="5274" y="2649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14"/>
            <p:cNvSpPr/>
            <p:nvPr/>
          </p:nvSpPr>
          <p:spPr>
            <a:xfrm>
              <a:off x="6052850" y="1660025"/>
              <a:ext cx="568950" cy="325275"/>
            </a:xfrm>
            <a:custGeom>
              <a:rect b="b" l="l" r="r" t="t"/>
              <a:pathLst>
                <a:path extrusionOk="0" fill="none" h="13011" w="22758">
                  <a:moveTo>
                    <a:pt x="22758" y="0"/>
                  </a:moveTo>
                  <a:lnTo>
                    <a:pt x="22758" y="7738"/>
                  </a:lnTo>
                  <a:cubicBezTo>
                    <a:pt x="22758" y="10637"/>
                    <a:pt x="20384" y="13011"/>
                    <a:pt x="17485" y="13011"/>
                  </a:cubicBezTo>
                  <a:lnTo>
                    <a:pt x="5274" y="13011"/>
                  </a:lnTo>
                  <a:cubicBezTo>
                    <a:pt x="2375" y="13011"/>
                    <a:pt x="1" y="10637"/>
                    <a:pt x="1" y="7738"/>
                  </a:cubicBez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14"/>
            <p:cNvSpPr/>
            <p:nvPr/>
          </p:nvSpPr>
          <p:spPr>
            <a:xfrm>
              <a:off x="4860225" y="1701675"/>
              <a:ext cx="1192650" cy="83900"/>
            </a:xfrm>
            <a:custGeom>
              <a:rect b="b" l="l" r="r" t="t"/>
              <a:pathLst>
                <a:path extrusionOk="0" fill="none" h="3356" w="47706">
                  <a:moveTo>
                    <a:pt x="1" y="0"/>
                  </a:moveTo>
                  <a:lnTo>
                    <a:pt x="2147" y="2557"/>
                  </a:lnTo>
                  <a:cubicBezTo>
                    <a:pt x="2580" y="3059"/>
                    <a:pt x="3219" y="3356"/>
                    <a:pt x="3881" y="3356"/>
                  </a:cubicBezTo>
                  <a:lnTo>
                    <a:pt x="47706" y="3356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14"/>
            <p:cNvSpPr/>
            <p:nvPr/>
          </p:nvSpPr>
          <p:spPr>
            <a:xfrm>
              <a:off x="6116200" y="1493400"/>
              <a:ext cx="610025" cy="2109075"/>
            </a:xfrm>
            <a:custGeom>
              <a:rect b="b" l="l" r="r" t="t"/>
              <a:pathLst>
                <a:path extrusionOk="0" fill="none" h="84363" w="24401">
                  <a:moveTo>
                    <a:pt x="10089" y="137"/>
                  </a:moveTo>
                  <a:cubicBezTo>
                    <a:pt x="10089" y="137"/>
                    <a:pt x="24401" y="0"/>
                    <a:pt x="23899" y="18260"/>
                  </a:cubicBezTo>
                  <a:cubicBezTo>
                    <a:pt x="23374" y="37822"/>
                    <a:pt x="0" y="84362"/>
                    <a:pt x="0" y="84362"/>
                  </a:cubicBez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14"/>
            <p:cNvSpPr/>
            <p:nvPr/>
          </p:nvSpPr>
          <p:spPr>
            <a:xfrm>
              <a:off x="4645675" y="1462000"/>
              <a:ext cx="666525" cy="1887100"/>
            </a:xfrm>
            <a:custGeom>
              <a:rect b="b" l="l" r="r" t="t"/>
              <a:pathLst>
                <a:path extrusionOk="0" fill="none" h="75484" w="26661">
                  <a:moveTo>
                    <a:pt x="26661" y="75484"/>
                  </a:moveTo>
                  <a:cubicBezTo>
                    <a:pt x="26661" y="75484"/>
                    <a:pt x="15271" y="41771"/>
                    <a:pt x="11847" y="34239"/>
                  </a:cubicBezTo>
                  <a:cubicBezTo>
                    <a:pt x="8423" y="26706"/>
                    <a:pt x="1" y="13376"/>
                    <a:pt x="3082" y="6369"/>
                  </a:cubicBezTo>
                  <a:cubicBezTo>
                    <a:pt x="5867" y="1"/>
                    <a:pt x="14540" y="1165"/>
                    <a:pt x="14540" y="1165"/>
                  </a:cubicBez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14"/>
            <p:cNvSpPr/>
            <p:nvPr/>
          </p:nvSpPr>
          <p:spPr>
            <a:xfrm>
              <a:off x="4950400" y="1576125"/>
              <a:ext cx="1057400" cy="167800"/>
            </a:xfrm>
            <a:custGeom>
              <a:rect b="b" l="l" r="r" t="t"/>
              <a:pathLst>
                <a:path extrusionOk="0" h="6712" w="42296">
                  <a:moveTo>
                    <a:pt x="0" y="1"/>
                  </a:moveTo>
                  <a:lnTo>
                    <a:pt x="0" y="6712"/>
                  </a:lnTo>
                  <a:lnTo>
                    <a:pt x="42296" y="6712"/>
                  </a:lnTo>
                  <a:lnTo>
                    <a:pt x="42296" y="1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06" name="Google Shape;1706;p14"/>
          <p:cNvGrpSpPr/>
          <p:nvPr/>
        </p:nvGrpSpPr>
        <p:grpSpPr>
          <a:xfrm>
            <a:off x="309022" y="1802663"/>
            <a:ext cx="2376990" cy="3042976"/>
            <a:chOff x="309022" y="1802663"/>
            <a:chExt cx="2376990" cy="3042976"/>
          </a:xfrm>
        </p:grpSpPr>
        <p:sp>
          <p:nvSpPr>
            <p:cNvPr id="1707" name="Google Shape;1707;p14"/>
            <p:cNvSpPr/>
            <p:nvPr/>
          </p:nvSpPr>
          <p:spPr>
            <a:xfrm>
              <a:off x="309022" y="1802663"/>
              <a:ext cx="2376990" cy="3042976"/>
            </a:xfrm>
            <a:custGeom>
              <a:rect b="b" l="l" r="r" t="t"/>
              <a:pathLst>
                <a:path extrusionOk="0" h="114516" w="89453">
                  <a:moveTo>
                    <a:pt x="7761" y="1"/>
                  </a:moveTo>
                  <a:cubicBezTo>
                    <a:pt x="7167" y="1"/>
                    <a:pt x="6642" y="343"/>
                    <a:pt x="6414" y="891"/>
                  </a:cubicBezTo>
                  <a:lnTo>
                    <a:pt x="114" y="15522"/>
                  </a:lnTo>
                  <a:cubicBezTo>
                    <a:pt x="46" y="15705"/>
                    <a:pt x="0" y="15887"/>
                    <a:pt x="0" y="16093"/>
                  </a:cubicBezTo>
                  <a:lnTo>
                    <a:pt x="0" y="109859"/>
                  </a:lnTo>
                  <a:cubicBezTo>
                    <a:pt x="0" y="112415"/>
                    <a:pt x="2077" y="114515"/>
                    <a:pt x="4657" y="114515"/>
                  </a:cubicBezTo>
                  <a:lnTo>
                    <a:pt x="84796" y="114515"/>
                  </a:lnTo>
                  <a:cubicBezTo>
                    <a:pt x="87376" y="114515"/>
                    <a:pt x="89453" y="112415"/>
                    <a:pt x="89453" y="109859"/>
                  </a:cubicBezTo>
                  <a:lnTo>
                    <a:pt x="89453" y="16093"/>
                  </a:lnTo>
                  <a:cubicBezTo>
                    <a:pt x="89453" y="15887"/>
                    <a:pt x="89407" y="15705"/>
                    <a:pt x="89339" y="15522"/>
                  </a:cubicBezTo>
                  <a:lnTo>
                    <a:pt x="83130" y="891"/>
                  </a:lnTo>
                  <a:cubicBezTo>
                    <a:pt x="82902" y="366"/>
                    <a:pt x="82377" y="1"/>
                    <a:pt x="81783" y="1"/>
                  </a:cubicBezTo>
                  <a:lnTo>
                    <a:pt x="71489" y="1"/>
                  </a:lnTo>
                  <a:lnTo>
                    <a:pt x="70188" y="2626"/>
                  </a:lnTo>
                  <a:cubicBezTo>
                    <a:pt x="70074" y="2877"/>
                    <a:pt x="69800" y="3037"/>
                    <a:pt x="69526" y="3037"/>
                  </a:cubicBezTo>
                  <a:lnTo>
                    <a:pt x="62382" y="3037"/>
                  </a:lnTo>
                  <a:cubicBezTo>
                    <a:pt x="62131" y="3037"/>
                    <a:pt x="61880" y="2900"/>
                    <a:pt x="61743" y="2671"/>
                  </a:cubicBezTo>
                  <a:lnTo>
                    <a:pt x="60191" y="1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14"/>
            <p:cNvSpPr/>
            <p:nvPr/>
          </p:nvSpPr>
          <p:spPr>
            <a:xfrm>
              <a:off x="522506" y="2059247"/>
              <a:ext cx="27" cy="2471588"/>
            </a:xfrm>
            <a:custGeom>
              <a:rect b="b" l="l" r="r" t="t"/>
              <a:pathLst>
                <a:path extrusionOk="0" h="93013" w="1">
                  <a:moveTo>
                    <a:pt x="1" y="93013"/>
                  </a:moveTo>
                  <a:lnTo>
                    <a:pt x="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14"/>
            <p:cNvSpPr/>
            <p:nvPr/>
          </p:nvSpPr>
          <p:spPr>
            <a:xfrm>
              <a:off x="522506" y="2059247"/>
              <a:ext cx="27" cy="2471588"/>
            </a:xfrm>
            <a:custGeom>
              <a:rect b="b" l="l" r="r" t="t"/>
              <a:pathLst>
                <a:path extrusionOk="0" fill="none" h="93013" w="1">
                  <a:moveTo>
                    <a:pt x="1" y="93013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14"/>
            <p:cNvSpPr/>
            <p:nvPr/>
          </p:nvSpPr>
          <p:spPr>
            <a:xfrm>
              <a:off x="2472502" y="2059247"/>
              <a:ext cx="27" cy="2471588"/>
            </a:xfrm>
            <a:custGeom>
              <a:rect b="b" l="l" r="r" t="t"/>
              <a:pathLst>
                <a:path extrusionOk="0" h="93013" w="1">
                  <a:moveTo>
                    <a:pt x="0" y="93013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14"/>
            <p:cNvSpPr/>
            <p:nvPr/>
          </p:nvSpPr>
          <p:spPr>
            <a:xfrm>
              <a:off x="2472502" y="2059247"/>
              <a:ext cx="27" cy="2471588"/>
            </a:xfrm>
            <a:custGeom>
              <a:rect b="b" l="l" r="r" t="t"/>
              <a:pathLst>
                <a:path extrusionOk="0" fill="none" h="93013" w="1">
                  <a:moveTo>
                    <a:pt x="0" y="93013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14"/>
            <p:cNvSpPr/>
            <p:nvPr/>
          </p:nvSpPr>
          <p:spPr>
            <a:xfrm>
              <a:off x="1407423" y="2171124"/>
              <a:ext cx="180162" cy="143146"/>
            </a:xfrm>
            <a:custGeom>
              <a:rect b="b" l="l" r="r" t="t"/>
              <a:pathLst>
                <a:path extrusionOk="0" h="5387" w="6780">
                  <a:moveTo>
                    <a:pt x="1" y="0"/>
                  </a:moveTo>
                  <a:lnTo>
                    <a:pt x="1" y="4611"/>
                  </a:lnTo>
                  <a:lnTo>
                    <a:pt x="3379" y="5387"/>
                  </a:lnTo>
                  <a:lnTo>
                    <a:pt x="6780" y="4611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14"/>
            <p:cNvSpPr/>
            <p:nvPr/>
          </p:nvSpPr>
          <p:spPr>
            <a:xfrm>
              <a:off x="2349976" y="4602394"/>
              <a:ext cx="163793" cy="79478"/>
            </a:xfrm>
            <a:custGeom>
              <a:rect b="b" l="l" r="r" t="t"/>
              <a:pathLst>
                <a:path extrusionOk="0" h="2991" w="6164">
                  <a:moveTo>
                    <a:pt x="0" y="0"/>
                  </a:moveTo>
                  <a:lnTo>
                    <a:pt x="0" y="2990"/>
                  </a:lnTo>
                  <a:lnTo>
                    <a:pt x="6163" y="2990"/>
                  </a:lnTo>
                  <a:lnTo>
                    <a:pt x="616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14"/>
            <p:cNvSpPr/>
            <p:nvPr/>
          </p:nvSpPr>
          <p:spPr>
            <a:xfrm>
              <a:off x="481265" y="4602394"/>
              <a:ext cx="163793" cy="79478"/>
            </a:xfrm>
            <a:custGeom>
              <a:rect b="b" l="l" r="r" t="t"/>
              <a:pathLst>
                <a:path extrusionOk="0" h="2991" w="6164">
                  <a:moveTo>
                    <a:pt x="1" y="0"/>
                  </a:moveTo>
                  <a:lnTo>
                    <a:pt x="1" y="2990"/>
                  </a:lnTo>
                  <a:lnTo>
                    <a:pt x="6163" y="2990"/>
                  </a:lnTo>
                  <a:lnTo>
                    <a:pt x="616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15" name="Google Shape;1715;p14"/>
            <p:cNvPicPr preferRelativeResize="0"/>
            <p:nvPr/>
          </p:nvPicPr>
          <p:blipFill rotWithShape="1">
            <a:blip r:embed="rId3">
              <a:alphaModFix/>
            </a:blip>
            <a:srcRect b="1124" l="0" r="0" t="1124"/>
            <a:stretch/>
          </p:blipFill>
          <p:spPr>
            <a:xfrm>
              <a:off x="708008" y="2418069"/>
              <a:ext cx="1579045" cy="2184335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grpSp>
        <p:nvGrpSpPr>
          <p:cNvPr id="1716" name="Google Shape;1716;p14"/>
          <p:cNvGrpSpPr/>
          <p:nvPr/>
        </p:nvGrpSpPr>
        <p:grpSpPr>
          <a:xfrm>
            <a:off x="3103626" y="297818"/>
            <a:ext cx="5725121" cy="4547839"/>
            <a:chOff x="3103626" y="297818"/>
            <a:chExt cx="5725121" cy="4547839"/>
          </a:xfrm>
        </p:grpSpPr>
        <p:grpSp>
          <p:nvGrpSpPr>
            <p:cNvPr id="1717" name="Google Shape;1717;p14"/>
            <p:cNvGrpSpPr/>
            <p:nvPr/>
          </p:nvGrpSpPr>
          <p:grpSpPr>
            <a:xfrm>
              <a:off x="5983294" y="4340383"/>
              <a:ext cx="2787746" cy="505263"/>
              <a:chOff x="44127" y="0"/>
              <a:chExt cx="2938800" cy="571500"/>
            </a:xfrm>
          </p:grpSpPr>
          <p:sp>
            <p:nvSpPr>
              <p:cNvPr id="1718" name="Google Shape;1718;p1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9" name="Google Shape;1719;p1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0" name="Google Shape;1720;p14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1721" name="Google Shape;1721;p14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722" name="Google Shape;1722;p1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23" name="Google Shape;1723;p14"/>
            <p:cNvGrpSpPr/>
            <p:nvPr/>
          </p:nvGrpSpPr>
          <p:grpSpPr>
            <a:xfrm>
              <a:off x="5891979" y="3835052"/>
              <a:ext cx="2787746" cy="505263"/>
              <a:chOff x="44127" y="0"/>
              <a:chExt cx="2938800" cy="571500"/>
            </a:xfrm>
          </p:grpSpPr>
          <p:sp>
            <p:nvSpPr>
              <p:cNvPr id="1724" name="Google Shape;1724;p1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5" name="Google Shape;1725;p1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6" name="Google Shape;1726;p14"/>
              <p:cNvSpPr/>
              <p:nvPr/>
            </p:nvSpPr>
            <p:spPr>
              <a:xfrm>
                <a:off x="628790" y="285019"/>
                <a:ext cx="1201512" cy="13974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1727" name="Google Shape;1727;p14"/>
              <p:cNvSpPr/>
              <p:nvPr/>
            </p:nvSpPr>
            <p:spPr>
              <a:xfrm>
                <a:off x="2036248" y="295603"/>
                <a:ext cx="361751" cy="11857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728" name="Google Shape;1728;p1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29" name="Google Shape;1729;p14"/>
            <p:cNvGrpSpPr/>
            <p:nvPr/>
          </p:nvGrpSpPr>
          <p:grpSpPr>
            <a:xfrm>
              <a:off x="6041001" y="3329732"/>
              <a:ext cx="2787746" cy="505263"/>
              <a:chOff x="44127" y="0"/>
              <a:chExt cx="2938800" cy="571500"/>
            </a:xfrm>
          </p:grpSpPr>
          <p:sp>
            <p:nvSpPr>
              <p:cNvPr id="1730" name="Google Shape;1730;p1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1" name="Google Shape;1731;p1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2" name="Google Shape;1732;p14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1733" name="Google Shape;1733;p14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734" name="Google Shape;1734;p1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35" name="Google Shape;1735;p14"/>
            <p:cNvGrpSpPr/>
            <p:nvPr/>
          </p:nvGrpSpPr>
          <p:grpSpPr>
            <a:xfrm>
              <a:off x="5983294" y="2824424"/>
              <a:ext cx="2787746" cy="505263"/>
              <a:chOff x="44127" y="0"/>
              <a:chExt cx="2938800" cy="571500"/>
            </a:xfrm>
          </p:grpSpPr>
          <p:sp>
            <p:nvSpPr>
              <p:cNvPr id="1736" name="Google Shape;1736;p1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7" name="Google Shape;1737;p1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8" name="Google Shape;1738;p14"/>
              <p:cNvSpPr/>
              <p:nvPr/>
            </p:nvSpPr>
            <p:spPr>
              <a:xfrm>
                <a:off x="604693" y="280604"/>
                <a:ext cx="981839" cy="15182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1739" name="Google Shape;1739;p14"/>
              <p:cNvSpPr/>
              <p:nvPr/>
            </p:nvSpPr>
            <p:spPr>
              <a:xfrm>
                <a:off x="1961973" y="256480"/>
                <a:ext cx="452794" cy="21230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740" name="Google Shape;1740;p1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1" name="Google Shape;1741;p14"/>
            <p:cNvGrpSpPr/>
            <p:nvPr/>
          </p:nvGrpSpPr>
          <p:grpSpPr>
            <a:xfrm>
              <a:off x="5933842" y="2319093"/>
              <a:ext cx="2787746" cy="505263"/>
              <a:chOff x="44127" y="0"/>
              <a:chExt cx="2938800" cy="571500"/>
            </a:xfrm>
          </p:grpSpPr>
          <p:sp>
            <p:nvSpPr>
              <p:cNvPr id="1742" name="Google Shape;1742;p1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3" name="Google Shape;1743;p1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4" name="Google Shape;1744;p14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1745" name="Google Shape;1745;p14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746" name="Google Shape;1746;p1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7" name="Google Shape;1747;p14"/>
            <p:cNvGrpSpPr/>
            <p:nvPr/>
          </p:nvGrpSpPr>
          <p:grpSpPr>
            <a:xfrm>
              <a:off x="6041001" y="1813773"/>
              <a:ext cx="2787746" cy="505263"/>
              <a:chOff x="44127" y="0"/>
              <a:chExt cx="2938800" cy="571500"/>
            </a:xfrm>
          </p:grpSpPr>
          <p:sp>
            <p:nvSpPr>
              <p:cNvPr id="1748" name="Google Shape;1748;p1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9" name="Google Shape;1749;p1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0" name="Google Shape;1750;p14"/>
              <p:cNvSpPr/>
              <p:nvPr/>
            </p:nvSpPr>
            <p:spPr>
              <a:xfrm>
                <a:off x="609939" y="285039"/>
                <a:ext cx="1345053" cy="13971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1751" name="Google Shape;1751;p14"/>
              <p:cNvSpPr/>
              <p:nvPr/>
            </p:nvSpPr>
            <p:spPr>
              <a:xfrm>
                <a:off x="2054833" y="295621"/>
                <a:ext cx="361624" cy="11855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752" name="Google Shape;1752;p1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53" name="Google Shape;1753;p14"/>
            <p:cNvGrpSpPr/>
            <p:nvPr/>
          </p:nvGrpSpPr>
          <p:grpSpPr>
            <a:xfrm>
              <a:off x="5933842" y="1308464"/>
              <a:ext cx="2787746" cy="505263"/>
              <a:chOff x="44127" y="0"/>
              <a:chExt cx="2938800" cy="571500"/>
            </a:xfrm>
          </p:grpSpPr>
          <p:sp>
            <p:nvSpPr>
              <p:cNvPr id="1754" name="Google Shape;1754;p1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5" name="Google Shape;1755;p1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6" name="Google Shape;1756;p14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1757" name="Google Shape;1757;p14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758" name="Google Shape;1758;p1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59" name="Google Shape;1759;p14"/>
            <p:cNvGrpSpPr/>
            <p:nvPr/>
          </p:nvGrpSpPr>
          <p:grpSpPr>
            <a:xfrm>
              <a:off x="5983294" y="803144"/>
              <a:ext cx="2787746" cy="505263"/>
              <a:chOff x="44127" y="0"/>
              <a:chExt cx="2938800" cy="571500"/>
            </a:xfrm>
          </p:grpSpPr>
          <p:sp>
            <p:nvSpPr>
              <p:cNvPr id="1760" name="Google Shape;1760;p1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1" name="Google Shape;1761;p1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2" name="Google Shape;1762;p14"/>
              <p:cNvSpPr/>
              <p:nvPr/>
            </p:nvSpPr>
            <p:spPr>
              <a:xfrm>
                <a:off x="641168" y="283597"/>
                <a:ext cx="1063093" cy="14262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1763" name="Google Shape;1763;p1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4" name="Google Shape;1764;p14"/>
              <p:cNvSpPr/>
              <p:nvPr/>
            </p:nvSpPr>
            <p:spPr>
              <a:xfrm>
                <a:off x="1954944" y="253824"/>
                <a:ext cx="431197" cy="20218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1765" name="Google Shape;1765;p14"/>
            <p:cNvGrpSpPr/>
            <p:nvPr/>
          </p:nvGrpSpPr>
          <p:grpSpPr>
            <a:xfrm>
              <a:off x="3145467" y="1308474"/>
              <a:ext cx="2787746" cy="505263"/>
              <a:chOff x="44127" y="0"/>
              <a:chExt cx="2938800" cy="571500"/>
            </a:xfrm>
          </p:grpSpPr>
          <p:sp>
            <p:nvSpPr>
              <p:cNvPr id="1766" name="Google Shape;1766;p1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7" name="Google Shape;1767;p1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8" name="Google Shape;1768;p14"/>
              <p:cNvSpPr/>
              <p:nvPr/>
            </p:nvSpPr>
            <p:spPr>
              <a:xfrm>
                <a:off x="548154" y="280258"/>
                <a:ext cx="1374792" cy="14927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ROCK MUSIC</a:t>
                </a:r>
              </a:p>
            </p:txBody>
          </p:sp>
          <p:sp>
            <p:nvSpPr>
              <p:cNvPr id="1769" name="Google Shape;1769;p14"/>
              <p:cNvSpPr/>
              <p:nvPr/>
            </p:nvSpPr>
            <p:spPr>
              <a:xfrm>
                <a:off x="2091877" y="291564"/>
                <a:ext cx="386360" cy="12666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770" name="Google Shape;1770;p1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71" name="Google Shape;1771;p14"/>
            <p:cNvGrpSpPr/>
            <p:nvPr/>
          </p:nvGrpSpPr>
          <p:grpSpPr>
            <a:xfrm>
              <a:off x="3195394" y="803146"/>
              <a:ext cx="2787746" cy="505263"/>
              <a:chOff x="44127" y="0"/>
              <a:chExt cx="2938800" cy="571500"/>
            </a:xfrm>
          </p:grpSpPr>
          <p:sp>
            <p:nvSpPr>
              <p:cNvPr id="1772" name="Google Shape;1772;p1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3" name="Google Shape;1773;p1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4" name="Google Shape;1774;p14"/>
              <p:cNvSpPr/>
              <p:nvPr/>
            </p:nvSpPr>
            <p:spPr>
              <a:xfrm>
                <a:off x="624245" y="283184"/>
                <a:ext cx="1380648" cy="14338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1775" name="Google Shape;1775;p14"/>
              <p:cNvSpPr/>
              <p:nvPr/>
            </p:nvSpPr>
            <p:spPr>
              <a:xfrm>
                <a:off x="2221853" y="243968"/>
                <a:ext cx="180682" cy="2218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776" name="Google Shape;1776;p1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77" name="Google Shape;1777;p14"/>
            <p:cNvGrpSpPr/>
            <p:nvPr/>
          </p:nvGrpSpPr>
          <p:grpSpPr>
            <a:xfrm>
              <a:off x="3252642" y="1813768"/>
              <a:ext cx="2787746" cy="505263"/>
              <a:chOff x="44127" y="0"/>
              <a:chExt cx="2938800" cy="571500"/>
            </a:xfrm>
          </p:grpSpPr>
          <p:sp>
            <p:nvSpPr>
              <p:cNvPr id="1778" name="Google Shape;1778;p1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9" name="Google Shape;1779;p1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0" name="Google Shape;1780;p14"/>
              <p:cNvSpPr/>
              <p:nvPr/>
            </p:nvSpPr>
            <p:spPr>
              <a:xfrm>
                <a:off x="614251" y="285385"/>
                <a:ext cx="1287746" cy="13903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1781" name="Google Shape;1781;p14"/>
              <p:cNvSpPr/>
              <p:nvPr/>
            </p:nvSpPr>
            <p:spPr>
              <a:xfrm>
                <a:off x="2052258" y="295915"/>
                <a:ext cx="359907" cy="11797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782" name="Google Shape;1782;p1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3" name="Google Shape;1783;p14"/>
            <p:cNvGrpSpPr/>
            <p:nvPr/>
          </p:nvGrpSpPr>
          <p:grpSpPr>
            <a:xfrm>
              <a:off x="3145467" y="2319089"/>
              <a:ext cx="2787746" cy="505263"/>
              <a:chOff x="44127" y="0"/>
              <a:chExt cx="2938800" cy="571500"/>
            </a:xfrm>
          </p:grpSpPr>
          <p:sp>
            <p:nvSpPr>
              <p:cNvPr id="1784" name="Google Shape;1784;p1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5" name="Google Shape;1785;p1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6" name="Google Shape;1786;p14"/>
              <p:cNvSpPr/>
              <p:nvPr/>
            </p:nvSpPr>
            <p:spPr>
              <a:xfrm>
                <a:off x="715731" y="284446"/>
                <a:ext cx="1235579" cy="14089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1787" name="Google Shape;1787;p14"/>
              <p:cNvSpPr/>
              <p:nvPr/>
            </p:nvSpPr>
            <p:spPr>
              <a:xfrm>
                <a:off x="2126499" y="241629"/>
                <a:ext cx="184556" cy="22652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788" name="Google Shape;1788;p1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9" name="Google Shape;1789;p14"/>
            <p:cNvGrpSpPr/>
            <p:nvPr/>
          </p:nvGrpSpPr>
          <p:grpSpPr>
            <a:xfrm>
              <a:off x="3195401" y="2824420"/>
              <a:ext cx="2787746" cy="505263"/>
              <a:chOff x="44127" y="0"/>
              <a:chExt cx="2938800" cy="571500"/>
            </a:xfrm>
          </p:grpSpPr>
          <p:sp>
            <p:nvSpPr>
              <p:cNvPr id="1790" name="Google Shape;1790;p1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1" name="Google Shape;1791;p1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2" name="Google Shape;1792;p14"/>
              <p:cNvSpPr/>
              <p:nvPr/>
            </p:nvSpPr>
            <p:spPr>
              <a:xfrm>
                <a:off x="704204" y="285691"/>
                <a:ext cx="1242804" cy="13844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1793" name="Google Shape;1793;p14"/>
              <p:cNvSpPr/>
              <p:nvPr/>
            </p:nvSpPr>
            <p:spPr>
              <a:xfrm>
                <a:off x="2141223" y="243632"/>
                <a:ext cx="181366" cy="22259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794" name="Google Shape;1794;p1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95" name="Google Shape;1795;p14"/>
            <p:cNvGrpSpPr/>
            <p:nvPr/>
          </p:nvGrpSpPr>
          <p:grpSpPr>
            <a:xfrm>
              <a:off x="3252632" y="3329749"/>
              <a:ext cx="2787746" cy="505263"/>
              <a:chOff x="44127" y="0"/>
              <a:chExt cx="2938800" cy="571500"/>
            </a:xfrm>
          </p:grpSpPr>
          <p:sp>
            <p:nvSpPr>
              <p:cNvPr id="1796" name="Google Shape;1796;p1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7" name="Google Shape;1797;p1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8" name="Google Shape;1798;p14"/>
              <p:cNvSpPr/>
              <p:nvPr/>
            </p:nvSpPr>
            <p:spPr>
              <a:xfrm>
                <a:off x="682205" y="287628"/>
                <a:ext cx="897750" cy="13882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1799" name="Google Shape;1799;p14"/>
              <p:cNvSpPr/>
              <p:nvPr/>
            </p:nvSpPr>
            <p:spPr>
              <a:xfrm>
                <a:off x="1923242" y="265570"/>
                <a:ext cx="414008" cy="19412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800" name="Google Shape;1800;p1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01" name="Google Shape;1801;p14"/>
            <p:cNvGrpSpPr/>
            <p:nvPr/>
          </p:nvGrpSpPr>
          <p:grpSpPr>
            <a:xfrm>
              <a:off x="3103626" y="3835073"/>
              <a:ext cx="2787746" cy="505263"/>
              <a:chOff x="44127" y="0"/>
              <a:chExt cx="2938800" cy="571500"/>
            </a:xfrm>
          </p:grpSpPr>
          <p:sp>
            <p:nvSpPr>
              <p:cNvPr id="1802" name="Google Shape;1802;p1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3" name="Google Shape;1803;p1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4" name="Google Shape;1804;p14"/>
              <p:cNvSpPr/>
              <p:nvPr/>
            </p:nvSpPr>
            <p:spPr>
              <a:xfrm>
                <a:off x="613979" y="285353"/>
                <a:ext cx="1339042" cy="13909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1805" name="Google Shape;1805;p14"/>
              <p:cNvSpPr/>
              <p:nvPr/>
            </p:nvSpPr>
            <p:spPr>
              <a:xfrm>
                <a:off x="2052411" y="295887"/>
                <a:ext cx="360006" cy="11802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806" name="Google Shape;1806;p1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07" name="Google Shape;1807;p14"/>
            <p:cNvGrpSpPr/>
            <p:nvPr/>
          </p:nvGrpSpPr>
          <p:grpSpPr>
            <a:xfrm>
              <a:off x="3195394" y="4340394"/>
              <a:ext cx="2787746" cy="505263"/>
              <a:chOff x="44127" y="0"/>
              <a:chExt cx="2938800" cy="571500"/>
            </a:xfrm>
          </p:grpSpPr>
          <p:sp>
            <p:nvSpPr>
              <p:cNvPr id="1808" name="Google Shape;1808;p1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9" name="Google Shape;1809;p1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0" name="Google Shape;1810;p14"/>
              <p:cNvSpPr/>
              <p:nvPr/>
            </p:nvSpPr>
            <p:spPr>
              <a:xfrm>
                <a:off x="605131" y="280651"/>
                <a:ext cx="1107003" cy="14852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1811" name="Google Shape;1811;p1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2" name="Google Shape;1812;p14"/>
              <p:cNvSpPr/>
              <p:nvPr/>
            </p:nvSpPr>
            <p:spPr>
              <a:xfrm>
                <a:off x="1973172" y="249648"/>
                <a:ext cx="449001" cy="21053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1813" name="Google Shape;1813;p14"/>
            <p:cNvGrpSpPr/>
            <p:nvPr/>
          </p:nvGrpSpPr>
          <p:grpSpPr>
            <a:xfrm>
              <a:off x="4571992" y="297818"/>
              <a:ext cx="2787746" cy="505263"/>
              <a:chOff x="44127" y="0"/>
              <a:chExt cx="2938800" cy="571500"/>
            </a:xfrm>
          </p:grpSpPr>
          <p:sp>
            <p:nvSpPr>
              <p:cNvPr id="1814" name="Google Shape;1814;p1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5" name="Google Shape;1815;p1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6" name="Google Shape;1816;p14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1817" name="Google Shape;1817;p14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818" name="Google Shape;1818;p1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819" name="Google Shape;1819;p14"/>
          <p:cNvSpPr/>
          <p:nvPr/>
        </p:nvSpPr>
        <p:spPr>
          <a:xfrm>
            <a:off x="3050400" y="1015650"/>
            <a:ext cx="5380500" cy="3112200"/>
          </a:xfrm>
          <a:prstGeom prst="roundRect">
            <a:avLst>
              <a:gd fmla="val 6215" name="adj"/>
            </a:avLst>
          </a:prstGeom>
          <a:solidFill>
            <a:srgbClr val="3D85C6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0" name="Google Shape;1820;p14"/>
          <p:cNvSpPr txBox="1"/>
          <p:nvPr>
            <p:ph type="title"/>
          </p:nvPr>
        </p:nvSpPr>
        <p:spPr>
          <a:xfrm>
            <a:off x="3473838" y="1565725"/>
            <a:ext cx="4533600" cy="121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9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21" name="Google Shape;1821;p14"/>
          <p:cNvSpPr txBox="1"/>
          <p:nvPr>
            <p:ph idx="1" type="subTitle"/>
          </p:nvPr>
        </p:nvSpPr>
        <p:spPr>
          <a:xfrm>
            <a:off x="3473838" y="2776774"/>
            <a:ext cx="4533600" cy="80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1822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3" name="Google Shape;1823;p15"/>
          <p:cNvGrpSpPr/>
          <p:nvPr/>
        </p:nvGrpSpPr>
        <p:grpSpPr>
          <a:xfrm>
            <a:off x="0" y="-8700"/>
            <a:ext cx="9144000" cy="5160900"/>
            <a:chOff x="0" y="-8700"/>
            <a:chExt cx="9144000" cy="5160900"/>
          </a:xfrm>
        </p:grpSpPr>
        <p:sp>
          <p:nvSpPr>
            <p:cNvPr id="1824" name="Google Shape;1824;p15"/>
            <p:cNvSpPr/>
            <p:nvPr/>
          </p:nvSpPr>
          <p:spPr>
            <a:xfrm>
              <a:off x="0" y="-8700"/>
              <a:ext cx="9144000" cy="5160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15"/>
            <p:cNvSpPr/>
            <p:nvPr/>
          </p:nvSpPr>
          <p:spPr>
            <a:xfrm>
              <a:off x="123000" y="110250"/>
              <a:ext cx="8898000" cy="4923000"/>
            </a:xfrm>
            <a:prstGeom prst="roundRect">
              <a:avLst>
                <a:gd fmla="val 5295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826" name="Google Shape;1826;p1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27" name="Google Shape;1827;p15"/>
          <p:cNvGrpSpPr/>
          <p:nvPr/>
        </p:nvGrpSpPr>
        <p:grpSpPr>
          <a:xfrm>
            <a:off x="309029" y="297768"/>
            <a:ext cx="8512234" cy="4547889"/>
            <a:chOff x="309029" y="297768"/>
            <a:chExt cx="8512234" cy="4547889"/>
          </a:xfrm>
        </p:grpSpPr>
        <p:grpSp>
          <p:nvGrpSpPr>
            <p:cNvPr id="1828" name="Google Shape;1828;p15"/>
            <p:cNvGrpSpPr/>
            <p:nvPr/>
          </p:nvGrpSpPr>
          <p:grpSpPr>
            <a:xfrm>
              <a:off x="400344" y="4334908"/>
              <a:ext cx="2787746" cy="505263"/>
              <a:chOff x="44127" y="0"/>
              <a:chExt cx="2938800" cy="571500"/>
            </a:xfrm>
          </p:grpSpPr>
          <p:sp>
            <p:nvSpPr>
              <p:cNvPr id="1829" name="Google Shape;1829;p1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0" name="Google Shape;1830;p1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1" name="Google Shape;1831;p15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1832" name="Google Shape;1832;p15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833" name="Google Shape;1833;p1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34" name="Google Shape;1834;p15"/>
            <p:cNvGrpSpPr/>
            <p:nvPr/>
          </p:nvGrpSpPr>
          <p:grpSpPr>
            <a:xfrm>
              <a:off x="309029" y="3835052"/>
              <a:ext cx="2787746" cy="505263"/>
              <a:chOff x="44127" y="0"/>
              <a:chExt cx="2938800" cy="571500"/>
            </a:xfrm>
          </p:grpSpPr>
          <p:sp>
            <p:nvSpPr>
              <p:cNvPr id="1835" name="Google Shape;1835;p1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6" name="Google Shape;1836;p1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7" name="Google Shape;1837;p15"/>
              <p:cNvSpPr/>
              <p:nvPr/>
            </p:nvSpPr>
            <p:spPr>
              <a:xfrm>
                <a:off x="628790" y="285019"/>
                <a:ext cx="1201512" cy="13974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1838" name="Google Shape;1838;p15"/>
              <p:cNvSpPr/>
              <p:nvPr/>
            </p:nvSpPr>
            <p:spPr>
              <a:xfrm>
                <a:off x="2036248" y="295603"/>
                <a:ext cx="361751" cy="11857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839" name="Google Shape;1839;p1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0" name="Google Shape;1840;p15"/>
            <p:cNvGrpSpPr/>
            <p:nvPr/>
          </p:nvGrpSpPr>
          <p:grpSpPr>
            <a:xfrm>
              <a:off x="458051" y="3329732"/>
              <a:ext cx="2787746" cy="505263"/>
              <a:chOff x="44127" y="0"/>
              <a:chExt cx="2938800" cy="571500"/>
            </a:xfrm>
          </p:grpSpPr>
          <p:sp>
            <p:nvSpPr>
              <p:cNvPr id="1841" name="Google Shape;1841;p1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2" name="Google Shape;1842;p1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3" name="Google Shape;1843;p15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1844" name="Google Shape;1844;p15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845" name="Google Shape;1845;p1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6" name="Google Shape;1846;p15"/>
            <p:cNvGrpSpPr/>
            <p:nvPr/>
          </p:nvGrpSpPr>
          <p:grpSpPr>
            <a:xfrm>
              <a:off x="400344" y="2824424"/>
              <a:ext cx="2787746" cy="505263"/>
              <a:chOff x="44127" y="0"/>
              <a:chExt cx="2938800" cy="571500"/>
            </a:xfrm>
          </p:grpSpPr>
          <p:sp>
            <p:nvSpPr>
              <p:cNvPr id="1847" name="Google Shape;1847;p1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8" name="Google Shape;1848;p1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9" name="Google Shape;1849;p15"/>
              <p:cNvSpPr/>
              <p:nvPr/>
            </p:nvSpPr>
            <p:spPr>
              <a:xfrm>
                <a:off x="604693" y="280604"/>
                <a:ext cx="981839" cy="15182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1850" name="Google Shape;1850;p15"/>
              <p:cNvSpPr/>
              <p:nvPr/>
            </p:nvSpPr>
            <p:spPr>
              <a:xfrm>
                <a:off x="1961973" y="256480"/>
                <a:ext cx="452794" cy="21230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851" name="Google Shape;1851;p1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52" name="Google Shape;1852;p15"/>
            <p:cNvGrpSpPr/>
            <p:nvPr/>
          </p:nvGrpSpPr>
          <p:grpSpPr>
            <a:xfrm>
              <a:off x="350892" y="2319093"/>
              <a:ext cx="2787746" cy="505263"/>
              <a:chOff x="44127" y="0"/>
              <a:chExt cx="2938800" cy="571500"/>
            </a:xfrm>
          </p:grpSpPr>
          <p:sp>
            <p:nvSpPr>
              <p:cNvPr id="1853" name="Google Shape;1853;p1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4" name="Google Shape;1854;p1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5" name="Google Shape;1855;p15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1856" name="Google Shape;1856;p15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857" name="Google Shape;1857;p1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58" name="Google Shape;1858;p15"/>
            <p:cNvGrpSpPr/>
            <p:nvPr/>
          </p:nvGrpSpPr>
          <p:grpSpPr>
            <a:xfrm>
              <a:off x="458051" y="1813773"/>
              <a:ext cx="2787746" cy="505263"/>
              <a:chOff x="44127" y="0"/>
              <a:chExt cx="2938800" cy="571500"/>
            </a:xfrm>
          </p:grpSpPr>
          <p:sp>
            <p:nvSpPr>
              <p:cNvPr id="1859" name="Google Shape;1859;p1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0" name="Google Shape;1860;p1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1" name="Google Shape;1861;p15"/>
              <p:cNvSpPr/>
              <p:nvPr/>
            </p:nvSpPr>
            <p:spPr>
              <a:xfrm>
                <a:off x="609939" y="285039"/>
                <a:ext cx="1345053" cy="13971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1862" name="Google Shape;1862;p15"/>
              <p:cNvSpPr/>
              <p:nvPr/>
            </p:nvSpPr>
            <p:spPr>
              <a:xfrm>
                <a:off x="2054833" y="295621"/>
                <a:ext cx="361624" cy="11855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863" name="Google Shape;1863;p1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64" name="Google Shape;1864;p15"/>
            <p:cNvGrpSpPr/>
            <p:nvPr/>
          </p:nvGrpSpPr>
          <p:grpSpPr>
            <a:xfrm>
              <a:off x="350892" y="1308464"/>
              <a:ext cx="2787746" cy="505263"/>
              <a:chOff x="44127" y="0"/>
              <a:chExt cx="2938800" cy="571500"/>
            </a:xfrm>
          </p:grpSpPr>
          <p:sp>
            <p:nvSpPr>
              <p:cNvPr id="1865" name="Google Shape;1865;p1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6" name="Google Shape;1866;p1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7" name="Google Shape;1867;p15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1868" name="Google Shape;1868;p15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869" name="Google Shape;1869;p1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70" name="Google Shape;1870;p15"/>
            <p:cNvGrpSpPr/>
            <p:nvPr/>
          </p:nvGrpSpPr>
          <p:grpSpPr>
            <a:xfrm>
              <a:off x="400344" y="803144"/>
              <a:ext cx="2787746" cy="505263"/>
              <a:chOff x="44127" y="0"/>
              <a:chExt cx="2938800" cy="571500"/>
            </a:xfrm>
          </p:grpSpPr>
          <p:sp>
            <p:nvSpPr>
              <p:cNvPr id="1871" name="Google Shape;1871;p1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2" name="Google Shape;1872;p1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3" name="Google Shape;1873;p15"/>
              <p:cNvSpPr/>
              <p:nvPr/>
            </p:nvSpPr>
            <p:spPr>
              <a:xfrm>
                <a:off x="641168" y="283597"/>
                <a:ext cx="1063093" cy="14262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1874" name="Google Shape;1874;p1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5" name="Google Shape;1875;p15"/>
              <p:cNvSpPr/>
              <p:nvPr/>
            </p:nvSpPr>
            <p:spPr>
              <a:xfrm>
                <a:off x="1954944" y="253824"/>
                <a:ext cx="431197" cy="20218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1876" name="Google Shape;1876;p15"/>
            <p:cNvGrpSpPr/>
            <p:nvPr/>
          </p:nvGrpSpPr>
          <p:grpSpPr>
            <a:xfrm>
              <a:off x="3138617" y="1308474"/>
              <a:ext cx="2787746" cy="505263"/>
              <a:chOff x="44127" y="0"/>
              <a:chExt cx="2938800" cy="571500"/>
            </a:xfrm>
          </p:grpSpPr>
          <p:sp>
            <p:nvSpPr>
              <p:cNvPr id="1877" name="Google Shape;1877;p1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8" name="Google Shape;1878;p1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9" name="Google Shape;1879;p15"/>
              <p:cNvSpPr/>
              <p:nvPr/>
            </p:nvSpPr>
            <p:spPr>
              <a:xfrm>
                <a:off x="548154" y="280258"/>
                <a:ext cx="1374792" cy="14927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ROCK MUSIC</a:t>
                </a:r>
              </a:p>
            </p:txBody>
          </p:sp>
          <p:sp>
            <p:nvSpPr>
              <p:cNvPr id="1880" name="Google Shape;1880;p15"/>
              <p:cNvSpPr/>
              <p:nvPr/>
            </p:nvSpPr>
            <p:spPr>
              <a:xfrm>
                <a:off x="2091877" y="291564"/>
                <a:ext cx="386360" cy="12666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881" name="Google Shape;1881;p1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82" name="Google Shape;1882;p15"/>
            <p:cNvGrpSpPr/>
            <p:nvPr/>
          </p:nvGrpSpPr>
          <p:grpSpPr>
            <a:xfrm>
              <a:off x="3188544" y="803146"/>
              <a:ext cx="2787746" cy="505263"/>
              <a:chOff x="44127" y="0"/>
              <a:chExt cx="2938800" cy="571500"/>
            </a:xfrm>
          </p:grpSpPr>
          <p:sp>
            <p:nvSpPr>
              <p:cNvPr id="1883" name="Google Shape;1883;p1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4" name="Google Shape;1884;p1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5" name="Google Shape;1885;p15"/>
              <p:cNvSpPr/>
              <p:nvPr/>
            </p:nvSpPr>
            <p:spPr>
              <a:xfrm>
                <a:off x="624245" y="283184"/>
                <a:ext cx="1380648" cy="14338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1886" name="Google Shape;1886;p15"/>
              <p:cNvSpPr/>
              <p:nvPr/>
            </p:nvSpPr>
            <p:spPr>
              <a:xfrm>
                <a:off x="2221853" y="243968"/>
                <a:ext cx="180682" cy="2218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887" name="Google Shape;1887;p1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88" name="Google Shape;1888;p15"/>
            <p:cNvGrpSpPr/>
            <p:nvPr/>
          </p:nvGrpSpPr>
          <p:grpSpPr>
            <a:xfrm>
              <a:off x="3245792" y="1813768"/>
              <a:ext cx="2787746" cy="505263"/>
              <a:chOff x="44127" y="0"/>
              <a:chExt cx="2938800" cy="571500"/>
            </a:xfrm>
          </p:grpSpPr>
          <p:sp>
            <p:nvSpPr>
              <p:cNvPr id="1889" name="Google Shape;1889;p1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0" name="Google Shape;1890;p1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1" name="Google Shape;1891;p15"/>
              <p:cNvSpPr/>
              <p:nvPr/>
            </p:nvSpPr>
            <p:spPr>
              <a:xfrm>
                <a:off x="614251" y="285385"/>
                <a:ext cx="1287746" cy="13903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1892" name="Google Shape;1892;p15"/>
              <p:cNvSpPr/>
              <p:nvPr/>
            </p:nvSpPr>
            <p:spPr>
              <a:xfrm>
                <a:off x="2052258" y="295915"/>
                <a:ext cx="359907" cy="11797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893" name="Google Shape;1893;p1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4" name="Google Shape;1894;p15"/>
            <p:cNvGrpSpPr/>
            <p:nvPr/>
          </p:nvGrpSpPr>
          <p:grpSpPr>
            <a:xfrm>
              <a:off x="3138617" y="2319089"/>
              <a:ext cx="2787746" cy="505263"/>
              <a:chOff x="44127" y="0"/>
              <a:chExt cx="2938800" cy="571500"/>
            </a:xfrm>
          </p:grpSpPr>
          <p:sp>
            <p:nvSpPr>
              <p:cNvPr id="1895" name="Google Shape;1895;p1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6" name="Google Shape;1896;p1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7" name="Google Shape;1897;p15"/>
              <p:cNvSpPr/>
              <p:nvPr/>
            </p:nvSpPr>
            <p:spPr>
              <a:xfrm>
                <a:off x="715731" y="284446"/>
                <a:ext cx="1235579" cy="14089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1898" name="Google Shape;1898;p15"/>
              <p:cNvSpPr/>
              <p:nvPr/>
            </p:nvSpPr>
            <p:spPr>
              <a:xfrm>
                <a:off x="2126499" y="241629"/>
                <a:ext cx="184556" cy="22652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899" name="Google Shape;1899;p1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00" name="Google Shape;1900;p15"/>
            <p:cNvGrpSpPr/>
            <p:nvPr/>
          </p:nvGrpSpPr>
          <p:grpSpPr>
            <a:xfrm>
              <a:off x="3188551" y="2824420"/>
              <a:ext cx="2787746" cy="505263"/>
              <a:chOff x="44127" y="0"/>
              <a:chExt cx="2938800" cy="571500"/>
            </a:xfrm>
          </p:grpSpPr>
          <p:sp>
            <p:nvSpPr>
              <p:cNvPr id="1901" name="Google Shape;1901;p1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2" name="Google Shape;1902;p1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3" name="Google Shape;1903;p15"/>
              <p:cNvSpPr/>
              <p:nvPr/>
            </p:nvSpPr>
            <p:spPr>
              <a:xfrm>
                <a:off x="704204" y="285691"/>
                <a:ext cx="1242804" cy="13844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1904" name="Google Shape;1904;p15"/>
              <p:cNvSpPr/>
              <p:nvPr/>
            </p:nvSpPr>
            <p:spPr>
              <a:xfrm>
                <a:off x="2141223" y="243632"/>
                <a:ext cx="181366" cy="22259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905" name="Google Shape;1905;p1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06" name="Google Shape;1906;p15"/>
            <p:cNvGrpSpPr/>
            <p:nvPr/>
          </p:nvGrpSpPr>
          <p:grpSpPr>
            <a:xfrm>
              <a:off x="3245782" y="3329749"/>
              <a:ext cx="2787746" cy="505263"/>
              <a:chOff x="44127" y="0"/>
              <a:chExt cx="2938800" cy="571500"/>
            </a:xfrm>
          </p:grpSpPr>
          <p:sp>
            <p:nvSpPr>
              <p:cNvPr id="1907" name="Google Shape;1907;p1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8" name="Google Shape;1908;p1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9" name="Google Shape;1909;p15"/>
              <p:cNvSpPr/>
              <p:nvPr/>
            </p:nvSpPr>
            <p:spPr>
              <a:xfrm>
                <a:off x="682205" y="287628"/>
                <a:ext cx="897750" cy="13882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1910" name="Google Shape;1910;p15"/>
              <p:cNvSpPr/>
              <p:nvPr/>
            </p:nvSpPr>
            <p:spPr>
              <a:xfrm>
                <a:off x="1923242" y="265570"/>
                <a:ext cx="414008" cy="19412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911" name="Google Shape;1911;p1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12" name="Google Shape;1912;p15"/>
            <p:cNvGrpSpPr/>
            <p:nvPr/>
          </p:nvGrpSpPr>
          <p:grpSpPr>
            <a:xfrm>
              <a:off x="3096776" y="3835073"/>
              <a:ext cx="2787746" cy="505263"/>
              <a:chOff x="44127" y="0"/>
              <a:chExt cx="2938800" cy="571500"/>
            </a:xfrm>
          </p:grpSpPr>
          <p:sp>
            <p:nvSpPr>
              <p:cNvPr id="1913" name="Google Shape;1913;p1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4" name="Google Shape;1914;p1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5" name="Google Shape;1915;p15"/>
              <p:cNvSpPr/>
              <p:nvPr/>
            </p:nvSpPr>
            <p:spPr>
              <a:xfrm>
                <a:off x="613979" y="285353"/>
                <a:ext cx="1339042" cy="13909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1916" name="Google Shape;1916;p15"/>
              <p:cNvSpPr/>
              <p:nvPr/>
            </p:nvSpPr>
            <p:spPr>
              <a:xfrm>
                <a:off x="2052411" y="295887"/>
                <a:ext cx="360006" cy="11802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917" name="Google Shape;1917;p1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18" name="Google Shape;1918;p15"/>
            <p:cNvGrpSpPr/>
            <p:nvPr/>
          </p:nvGrpSpPr>
          <p:grpSpPr>
            <a:xfrm>
              <a:off x="3188544" y="4340394"/>
              <a:ext cx="2787746" cy="505263"/>
              <a:chOff x="44127" y="0"/>
              <a:chExt cx="2938800" cy="571500"/>
            </a:xfrm>
          </p:grpSpPr>
          <p:sp>
            <p:nvSpPr>
              <p:cNvPr id="1919" name="Google Shape;1919;p1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0" name="Google Shape;1920;p1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1" name="Google Shape;1921;p15"/>
              <p:cNvSpPr/>
              <p:nvPr/>
            </p:nvSpPr>
            <p:spPr>
              <a:xfrm>
                <a:off x="605131" y="280651"/>
                <a:ext cx="1107003" cy="14852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1922" name="Google Shape;1922;p1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3" name="Google Shape;1923;p15"/>
              <p:cNvSpPr/>
              <p:nvPr/>
            </p:nvSpPr>
            <p:spPr>
              <a:xfrm>
                <a:off x="1973172" y="249648"/>
                <a:ext cx="449001" cy="21053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1924" name="Google Shape;1924;p15"/>
            <p:cNvGrpSpPr/>
            <p:nvPr/>
          </p:nvGrpSpPr>
          <p:grpSpPr>
            <a:xfrm>
              <a:off x="1784257" y="297848"/>
              <a:ext cx="2787746" cy="505263"/>
              <a:chOff x="44127" y="0"/>
              <a:chExt cx="2938800" cy="571500"/>
            </a:xfrm>
          </p:grpSpPr>
          <p:sp>
            <p:nvSpPr>
              <p:cNvPr id="1925" name="Google Shape;1925;p1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6" name="Google Shape;1926;p1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7" name="Google Shape;1927;p15"/>
              <p:cNvSpPr/>
              <p:nvPr/>
            </p:nvSpPr>
            <p:spPr>
              <a:xfrm>
                <a:off x="488550" y="275661"/>
                <a:ext cx="1525820" cy="15849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1928" name="Google Shape;1928;p15"/>
              <p:cNvSpPr/>
              <p:nvPr/>
            </p:nvSpPr>
            <p:spPr>
              <a:xfrm>
                <a:off x="2127622" y="287665"/>
                <a:ext cx="410222" cy="13448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929" name="Google Shape;1929;p1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30" name="Google Shape;1930;p15"/>
            <p:cNvGrpSpPr/>
            <p:nvPr/>
          </p:nvGrpSpPr>
          <p:grpSpPr>
            <a:xfrm>
              <a:off x="5976742" y="4340368"/>
              <a:ext cx="2787746" cy="505263"/>
              <a:chOff x="44127" y="0"/>
              <a:chExt cx="2938800" cy="571500"/>
            </a:xfrm>
          </p:grpSpPr>
          <p:sp>
            <p:nvSpPr>
              <p:cNvPr id="1931" name="Google Shape;1931;p1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2" name="Google Shape;1932;p1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3" name="Google Shape;1933;p15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1934" name="Google Shape;1934;p15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935" name="Google Shape;1935;p1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36" name="Google Shape;1936;p15"/>
            <p:cNvGrpSpPr/>
            <p:nvPr/>
          </p:nvGrpSpPr>
          <p:grpSpPr>
            <a:xfrm>
              <a:off x="5884529" y="3835052"/>
              <a:ext cx="2787746" cy="505263"/>
              <a:chOff x="44127" y="0"/>
              <a:chExt cx="2938800" cy="571500"/>
            </a:xfrm>
          </p:grpSpPr>
          <p:sp>
            <p:nvSpPr>
              <p:cNvPr id="1937" name="Google Shape;1937;p1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8" name="Google Shape;1938;p1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9" name="Google Shape;1939;p15"/>
              <p:cNvSpPr/>
              <p:nvPr/>
            </p:nvSpPr>
            <p:spPr>
              <a:xfrm>
                <a:off x="596761" y="282489"/>
                <a:ext cx="1245002" cy="14480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1940" name="Google Shape;1940;p15"/>
              <p:cNvSpPr/>
              <p:nvPr/>
            </p:nvSpPr>
            <p:spPr>
              <a:xfrm>
                <a:off x="2055179" y="293456"/>
                <a:ext cx="374845" cy="12287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941" name="Google Shape;1941;p1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2" name="Google Shape;1942;p15"/>
            <p:cNvGrpSpPr/>
            <p:nvPr/>
          </p:nvGrpSpPr>
          <p:grpSpPr>
            <a:xfrm>
              <a:off x="6033517" y="3329739"/>
              <a:ext cx="2787746" cy="505263"/>
              <a:chOff x="44127" y="0"/>
              <a:chExt cx="2938800" cy="571500"/>
            </a:xfrm>
          </p:grpSpPr>
          <p:sp>
            <p:nvSpPr>
              <p:cNvPr id="1943" name="Google Shape;1943;p1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4" name="Google Shape;1944;p1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5" name="Google Shape;1945;p15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1946" name="Google Shape;1946;p15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947" name="Google Shape;1947;p1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8" name="Google Shape;1948;p15"/>
            <p:cNvGrpSpPr/>
            <p:nvPr/>
          </p:nvGrpSpPr>
          <p:grpSpPr>
            <a:xfrm>
              <a:off x="5976744" y="2824408"/>
              <a:ext cx="2787746" cy="505263"/>
              <a:chOff x="44127" y="0"/>
              <a:chExt cx="2938800" cy="571500"/>
            </a:xfrm>
          </p:grpSpPr>
          <p:sp>
            <p:nvSpPr>
              <p:cNvPr id="1949" name="Google Shape;1949;p1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0" name="Google Shape;1950;p1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1" name="Google Shape;1951;p15"/>
              <p:cNvSpPr/>
              <p:nvPr/>
            </p:nvSpPr>
            <p:spPr>
              <a:xfrm>
                <a:off x="624245" y="283184"/>
                <a:ext cx="1380648" cy="14338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1952" name="Google Shape;1952;p15"/>
              <p:cNvSpPr/>
              <p:nvPr/>
            </p:nvSpPr>
            <p:spPr>
              <a:xfrm>
                <a:off x="2221853" y="243968"/>
                <a:ext cx="180682" cy="2218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953" name="Google Shape;1953;p1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54" name="Google Shape;1954;p15"/>
            <p:cNvGrpSpPr/>
            <p:nvPr/>
          </p:nvGrpSpPr>
          <p:grpSpPr>
            <a:xfrm>
              <a:off x="5926344" y="2319094"/>
              <a:ext cx="2787746" cy="505263"/>
              <a:chOff x="44127" y="0"/>
              <a:chExt cx="2938800" cy="571500"/>
            </a:xfrm>
          </p:grpSpPr>
          <p:sp>
            <p:nvSpPr>
              <p:cNvPr id="1955" name="Google Shape;1955;p1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6" name="Google Shape;1956;p1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7" name="Google Shape;1957;p15"/>
              <p:cNvSpPr/>
              <p:nvPr/>
            </p:nvSpPr>
            <p:spPr>
              <a:xfrm>
                <a:off x="605131" y="280651"/>
                <a:ext cx="1107003" cy="14852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1958" name="Google Shape;1958;p1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9" name="Google Shape;1959;p15"/>
              <p:cNvSpPr/>
              <p:nvPr/>
            </p:nvSpPr>
            <p:spPr>
              <a:xfrm>
                <a:off x="1973172" y="249648"/>
                <a:ext cx="449001" cy="21053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1960" name="Google Shape;1960;p15"/>
            <p:cNvGrpSpPr/>
            <p:nvPr/>
          </p:nvGrpSpPr>
          <p:grpSpPr>
            <a:xfrm>
              <a:off x="6033517" y="1813774"/>
              <a:ext cx="2787746" cy="505263"/>
              <a:chOff x="44127" y="0"/>
              <a:chExt cx="2938800" cy="571500"/>
            </a:xfrm>
          </p:grpSpPr>
          <p:sp>
            <p:nvSpPr>
              <p:cNvPr id="1961" name="Google Shape;1961;p1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2" name="Google Shape;1962;p1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3" name="Google Shape;1963;p15"/>
              <p:cNvSpPr/>
              <p:nvPr/>
            </p:nvSpPr>
            <p:spPr>
              <a:xfrm>
                <a:off x="548154" y="280258"/>
                <a:ext cx="1374792" cy="14927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ROCK MUSIC</a:t>
                </a:r>
              </a:p>
            </p:txBody>
          </p:sp>
          <p:sp>
            <p:nvSpPr>
              <p:cNvPr id="1964" name="Google Shape;1964;p15"/>
              <p:cNvSpPr/>
              <p:nvPr/>
            </p:nvSpPr>
            <p:spPr>
              <a:xfrm>
                <a:off x="2091877" y="291564"/>
                <a:ext cx="386360" cy="12666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965" name="Google Shape;1965;p1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66" name="Google Shape;1966;p15"/>
            <p:cNvGrpSpPr/>
            <p:nvPr/>
          </p:nvGrpSpPr>
          <p:grpSpPr>
            <a:xfrm>
              <a:off x="5926357" y="1308449"/>
              <a:ext cx="2787746" cy="505263"/>
              <a:chOff x="44127" y="0"/>
              <a:chExt cx="2938800" cy="571500"/>
            </a:xfrm>
          </p:grpSpPr>
          <p:sp>
            <p:nvSpPr>
              <p:cNvPr id="1967" name="Google Shape;1967;p1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8" name="Google Shape;1968;p1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9" name="Google Shape;1969;p15"/>
              <p:cNvSpPr/>
              <p:nvPr/>
            </p:nvSpPr>
            <p:spPr>
              <a:xfrm>
                <a:off x="682205" y="287628"/>
                <a:ext cx="897750" cy="13882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1970" name="Google Shape;1970;p15"/>
              <p:cNvSpPr/>
              <p:nvPr/>
            </p:nvSpPr>
            <p:spPr>
              <a:xfrm>
                <a:off x="1923242" y="265570"/>
                <a:ext cx="414008" cy="19412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971" name="Google Shape;1971;p1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72" name="Google Shape;1972;p15"/>
            <p:cNvGrpSpPr/>
            <p:nvPr/>
          </p:nvGrpSpPr>
          <p:grpSpPr>
            <a:xfrm>
              <a:off x="5976751" y="803107"/>
              <a:ext cx="2787746" cy="505263"/>
              <a:chOff x="44127" y="0"/>
              <a:chExt cx="2938800" cy="571500"/>
            </a:xfrm>
          </p:grpSpPr>
          <p:sp>
            <p:nvSpPr>
              <p:cNvPr id="1973" name="Google Shape;1973;p1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4" name="Google Shape;1974;p1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5" name="Google Shape;1975;p15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1976" name="Google Shape;1976;p15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977" name="Google Shape;1977;p1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78" name="Google Shape;1978;p15"/>
            <p:cNvGrpSpPr/>
            <p:nvPr/>
          </p:nvGrpSpPr>
          <p:grpSpPr>
            <a:xfrm>
              <a:off x="4571997" y="297768"/>
              <a:ext cx="2787746" cy="505263"/>
              <a:chOff x="44127" y="0"/>
              <a:chExt cx="2938800" cy="571500"/>
            </a:xfrm>
          </p:grpSpPr>
          <p:sp>
            <p:nvSpPr>
              <p:cNvPr id="1979" name="Google Shape;1979;p1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0" name="Google Shape;1980;p1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1" name="Google Shape;1981;p15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1982" name="Google Shape;1982;p15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983" name="Google Shape;1983;p1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984" name="Google Shape;1984;p15"/>
          <p:cNvSpPr/>
          <p:nvPr/>
        </p:nvSpPr>
        <p:spPr>
          <a:xfrm>
            <a:off x="1386000" y="940375"/>
            <a:ext cx="6372000" cy="3262800"/>
          </a:xfrm>
          <a:prstGeom prst="roundRect">
            <a:avLst>
              <a:gd fmla="val 5660" name="adj"/>
            </a:avLst>
          </a:prstGeom>
          <a:solidFill>
            <a:srgbClr val="3D85C6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5" name="Google Shape;1985;p15"/>
          <p:cNvSpPr txBox="1"/>
          <p:nvPr>
            <p:ph type="title"/>
          </p:nvPr>
        </p:nvSpPr>
        <p:spPr>
          <a:xfrm>
            <a:off x="1749138" y="2998451"/>
            <a:ext cx="5645700" cy="4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86" name="Google Shape;1986;p15"/>
          <p:cNvSpPr txBox="1"/>
          <p:nvPr>
            <p:ph idx="1" type="subTitle"/>
          </p:nvPr>
        </p:nvSpPr>
        <p:spPr>
          <a:xfrm>
            <a:off x="1749150" y="1659325"/>
            <a:ext cx="5645700" cy="13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">
    <p:spTree>
      <p:nvGrpSpPr>
        <p:cNvPr id="1987" name="Shape 1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8" name="Google Shape;1988;p16"/>
          <p:cNvGrpSpPr/>
          <p:nvPr/>
        </p:nvGrpSpPr>
        <p:grpSpPr>
          <a:xfrm>
            <a:off x="0" y="-8700"/>
            <a:ext cx="9144000" cy="5160900"/>
            <a:chOff x="0" y="-8700"/>
            <a:chExt cx="9144000" cy="5160900"/>
          </a:xfrm>
        </p:grpSpPr>
        <p:sp>
          <p:nvSpPr>
            <p:cNvPr id="1989" name="Google Shape;1989;p16"/>
            <p:cNvSpPr/>
            <p:nvPr/>
          </p:nvSpPr>
          <p:spPr>
            <a:xfrm>
              <a:off x="0" y="-8700"/>
              <a:ext cx="9144000" cy="5160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16"/>
            <p:cNvSpPr/>
            <p:nvPr/>
          </p:nvSpPr>
          <p:spPr>
            <a:xfrm>
              <a:off x="123000" y="110250"/>
              <a:ext cx="8898000" cy="4923000"/>
            </a:xfrm>
            <a:prstGeom prst="roundRect">
              <a:avLst>
                <a:gd fmla="val 5295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991" name="Google Shape;1991;p1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92" name="Google Shape;1992;p16"/>
          <p:cNvGrpSpPr/>
          <p:nvPr/>
        </p:nvGrpSpPr>
        <p:grpSpPr>
          <a:xfrm>
            <a:off x="309004" y="297808"/>
            <a:ext cx="8512243" cy="4547838"/>
            <a:chOff x="309004" y="297808"/>
            <a:chExt cx="8512243" cy="4547838"/>
          </a:xfrm>
        </p:grpSpPr>
        <p:grpSp>
          <p:nvGrpSpPr>
            <p:cNvPr id="1993" name="Google Shape;1993;p16"/>
            <p:cNvGrpSpPr/>
            <p:nvPr/>
          </p:nvGrpSpPr>
          <p:grpSpPr>
            <a:xfrm>
              <a:off x="5975794" y="4340383"/>
              <a:ext cx="2787746" cy="505263"/>
              <a:chOff x="44127" y="0"/>
              <a:chExt cx="2938800" cy="571500"/>
            </a:xfrm>
          </p:grpSpPr>
          <p:sp>
            <p:nvSpPr>
              <p:cNvPr id="1994" name="Google Shape;1994;p1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5" name="Google Shape;1995;p1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6" name="Google Shape;1996;p16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1997" name="Google Shape;1997;p16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998" name="Google Shape;1998;p1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99" name="Google Shape;1999;p16"/>
            <p:cNvGrpSpPr/>
            <p:nvPr/>
          </p:nvGrpSpPr>
          <p:grpSpPr>
            <a:xfrm>
              <a:off x="5884479" y="3835052"/>
              <a:ext cx="2787746" cy="505263"/>
              <a:chOff x="44127" y="0"/>
              <a:chExt cx="2938800" cy="571500"/>
            </a:xfrm>
          </p:grpSpPr>
          <p:sp>
            <p:nvSpPr>
              <p:cNvPr id="2000" name="Google Shape;2000;p1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1" name="Google Shape;2001;p1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2" name="Google Shape;2002;p16"/>
              <p:cNvSpPr/>
              <p:nvPr/>
            </p:nvSpPr>
            <p:spPr>
              <a:xfrm>
                <a:off x="628790" y="285019"/>
                <a:ext cx="1201512" cy="13974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2003" name="Google Shape;2003;p16"/>
              <p:cNvSpPr/>
              <p:nvPr/>
            </p:nvSpPr>
            <p:spPr>
              <a:xfrm>
                <a:off x="2036248" y="295603"/>
                <a:ext cx="361751" cy="11857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004" name="Google Shape;2004;p1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05" name="Google Shape;2005;p16"/>
            <p:cNvGrpSpPr/>
            <p:nvPr/>
          </p:nvGrpSpPr>
          <p:grpSpPr>
            <a:xfrm>
              <a:off x="6033501" y="3329732"/>
              <a:ext cx="2787746" cy="505263"/>
              <a:chOff x="44127" y="0"/>
              <a:chExt cx="2938800" cy="571500"/>
            </a:xfrm>
          </p:grpSpPr>
          <p:sp>
            <p:nvSpPr>
              <p:cNvPr id="2006" name="Google Shape;2006;p1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7" name="Google Shape;2007;p1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8" name="Google Shape;2008;p16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2009" name="Google Shape;2009;p16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010" name="Google Shape;2010;p1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11" name="Google Shape;2011;p16"/>
            <p:cNvGrpSpPr/>
            <p:nvPr/>
          </p:nvGrpSpPr>
          <p:grpSpPr>
            <a:xfrm>
              <a:off x="5975794" y="2824424"/>
              <a:ext cx="2787746" cy="505263"/>
              <a:chOff x="44127" y="0"/>
              <a:chExt cx="2938800" cy="571500"/>
            </a:xfrm>
          </p:grpSpPr>
          <p:sp>
            <p:nvSpPr>
              <p:cNvPr id="2012" name="Google Shape;2012;p1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3" name="Google Shape;2013;p1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4" name="Google Shape;2014;p16"/>
              <p:cNvSpPr/>
              <p:nvPr/>
            </p:nvSpPr>
            <p:spPr>
              <a:xfrm>
                <a:off x="604693" y="280604"/>
                <a:ext cx="981839" cy="15182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2015" name="Google Shape;2015;p16"/>
              <p:cNvSpPr/>
              <p:nvPr/>
            </p:nvSpPr>
            <p:spPr>
              <a:xfrm>
                <a:off x="1961973" y="256480"/>
                <a:ext cx="452794" cy="21230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016" name="Google Shape;2016;p1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17" name="Google Shape;2017;p16"/>
            <p:cNvGrpSpPr/>
            <p:nvPr/>
          </p:nvGrpSpPr>
          <p:grpSpPr>
            <a:xfrm>
              <a:off x="5926342" y="2319093"/>
              <a:ext cx="2787746" cy="505263"/>
              <a:chOff x="44127" y="0"/>
              <a:chExt cx="2938800" cy="571500"/>
            </a:xfrm>
          </p:grpSpPr>
          <p:sp>
            <p:nvSpPr>
              <p:cNvPr id="2018" name="Google Shape;2018;p1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9" name="Google Shape;2019;p1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0" name="Google Shape;2020;p16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2021" name="Google Shape;2021;p16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022" name="Google Shape;2022;p1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23" name="Google Shape;2023;p16"/>
            <p:cNvGrpSpPr/>
            <p:nvPr/>
          </p:nvGrpSpPr>
          <p:grpSpPr>
            <a:xfrm>
              <a:off x="6033501" y="1813773"/>
              <a:ext cx="2787746" cy="505263"/>
              <a:chOff x="44127" y="0"/>
              <a:chExt cx="2938800" cy="571500"/>
            </a:xfrm>
          </p:grpSpPr>
          <p:sp>
            <p:nvSpPr>
              <p:cNvPr id="2024" name="Google Shape;2024;p1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5" name="Google Shape;2025;p1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6" name="Google Shape;2026;p16"/>
              <p:cNvSpPr/>
              <p:nvPr/>
            </p:nvSpPr>
            <p:spPr>
              <a:xfrm>
                <a:off x="609939" y="285039"/>
                <a:ext cx="1345053" cy="13971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2027" name="Google Shape;2027;p16"/>
              <p:cNvSpPr/>
              <p:nvPr/>
            </p:nvSpPr>
            <p:spPr>
              <a:xfrm>
                <a:off x="2054833" y="295621"/>
                <a:ext cx="361624" cy="11855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028" name="Google Shape;2028;p1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29" name="Google Shape;2029;p16"/>
            <p:cNvGrpSpPr/>
            <p:nvPr/>
          </p:nvGrpSpPr>
          <p:grpSpPr>
            <a:xfrm>
              <a:off x="5926342" y="1308464"/>
              <a:ext cx="2787746" cy="505263"/>
              <a:chOff x="44127" y="0"/>
              <a:chExt cx="2938800" cy="571500"/>
            </a:xfrm>
          </p:grpSpPr>
          <p:sp>
            <p:nvSpPr>
              <p:cNvPr id="2030" name="Google Shape;2030;p1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1" name="Google Shape;2031;p1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2" name="Google Shape;2032;p16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2033" name="Google Shape;2033;p16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034" name="Google Shape;2034;p1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5" name="Google Shape;2035;p16"/>
            <p:cNvGrpSpPr/>
            <p:nvPr/>
          </p:nvGrpSpPr>
          <p:grpSpPr>
            <a:xfrm>
              <a:off x="5975794" y="803144"/>
              <a:ext cx="2787746" cy="505263"/>
              <a:chOff x="44127" y="0"/>
              <a:chExt cx="2938800" cy="571500"/>
            </a:xfrm>
          </p:grpSpPr>
          <p:sp>
            <p:nvSpPr>
              <p:cNvPr id="2036" name="Google Shape;2036;p1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7" name="Google Shape;2037;p1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8" name="Google Shape;2038;p16"/>
              <p:cNvSpPr/>
              <p:nvPr/>
            </p:nvSpPr>
            <p:spPr>
              <a:xfrm>
                <a:off x="641168" y="283597"/>
                <a:ext cx="1063093" cy="14262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2039" name="Google Shape;2039;p1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0" name="Google Shape;2040;p16"/>
              <p:cNvSpPr/>
              <p:nvPr/>
            </p:nvSpPr>
            <p:spPr>
              <a:xfrm>
                <a:off x="1954944" y="253824"/>
                <a:ext cx="431197" cy="20218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2041" name="Google Shape;2041;p16"/>
            <p:cNvGrpSpPr/>
            <p:nvPr/>
          </p:nvGrpSpPr>
          <p:grpSpPr>
            <a:xfrm>
              <a:off x="3188067" y="4340368"/>
              <a:ext cx="2787746" cy="505263"/>
              <a:chOff x="44127" y="0"/>
              <a:chExt cx="2938800" cy="571500"/>
            </a:xfrm>
          </p:grpSpPr>
          <p:sp>
            <p:nvSpPr>
              <p:cNvPr id="2042" name="Google Shape;2042;p1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3" name="Google Shape;2043;p1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4" name="Google Shape;2044;p16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2045" name="Google Shape;2045;p16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046" name="Google Shape;2046;p1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47" name="Google Shape;2047;p16"/>
            <p:cNvGrpSpPr/>
            <p:nvPr/>
          </p:nvGrpSpPr>
          <p:grpSpPr>
            <a:xfrm>
              <a:off x="3096742" y="3835051"/>
              <a:ext cx="2787746" cy="505263"/>
              <a:chOff x="44127" y="0"/>
              <a:chExt cx="2938800" cy="571500"/>
            </a:xfrm>
          </p:grpSpPr>
          <p:sp>
            <p:nvSpPr>
              <p:cNvPr id="2048" name="Google Shape;2048;p1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9" name="Google Shape;2049;p1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0" name="Google Shape;2050;p16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2051" name="Google Shape;2051;p16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052" name="Google Shape;2052;p1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53" name="Google Shape;2053;p16"/>
            <p:cNvGrpSpPr/>
            <p:nvPr/>
          </p:nvGrpSpPr>
          <p:grpSpPr>
            <a:xfrm>
              <a:off x="3245751" y="3329735"/>
              <a:ext cx="2787746" cy="505263"/>
              <a:chOff x="44127" y="0"/>
              <a:chExt cx="2938800" cy="571500"/>
            </a:xfrm>
          </p:grpSpPr>
          <p:sp>
            <p:nvSpPr>
              <p:cNvPr id="2054" name="Google Shape;2054;p1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5" name="Google Shape;2055;p1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6" name="Google Shape;2056;p16"/>
              <p:cNvSpPr/>
              <p:nvPr/>
            </p:nvSpPr>
            <p:spPr>
              <a:xfrm>
                <a:off x="609939" y="285039"/>
                <a:ext cx="1345053" cy="13971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2057" name="Google Shape;2057;p16"/>
              <p:cNvSpPr/>
              <p:nvPr/>
            </p:nvSpPr>
            <p:spPr>
              <a:xfrm>
                <a:off x="2054833" y="295621"/>
                <a:ext cx="361624" cy="11855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058" name="Google Shape;2058;p1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59" name="Google Shape;2059;p16"/>
            <p:cNvGrpSpPr/>
            <p:nvPr/>
          </p:nvGrpSpPr>
          <p:grpSpPr>
            <a:xfrm>
              <a:off x="3188057" y="2824419"/>
              <a:ext cx="2787746" cy="505263"/>
              <a:chOff x="44127" y="0"/>
              <a:chExt cx="2938800" cy="571500"/>
            </a:xfrm>
          </p:grpSpPr>
          <p:sp>
            <p:nvSpPr>
              <p:cNvPr id="2060" name="Google Shape;2060;p1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1" name="Google Shape;2061;p1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2" name="Google Shape;2062;p16"/>
              <p:cNvSpPr/>
              <p:nvPr/>
            </p:nvSpPr>
            <p:spPr>
              <a:xfrm>
                <a:off x="641168" y="283597"/>
                <a:ext cx="1063093" cy="14262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2063" name="Google Shape;2063;p1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4" name="Google Shape;2064;p16"/>
              <p:cNvSpPr/>
              <p:nvPr/>
            </p:nvSpPr>
            <p:spPr>
              <a:xfrm>
                <a:off x="1954944" y="253824"/>
                <a:ext cx="431197" cy="20218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2065" name="Google Shape;2065;p16"/>
            <p:cNvGrpSpPr/>
            <p:nvPr/>
          </p:nvGrpSpPr>
          <p:grpSpPr>
            <a:xfrm>
              <a:off x="3138594" y="2319083"/>
              <a:ext cx="2787746" cy="505263"/>
              <a:chOff x="44127" y="0"/>
              <a:chExt cx="2938800" cy="571500"/>
            </a:xfrm>
          </p:grpSpPr>
          <p:sp>
            <p:nvSpPr>
              <p:cNvPr id="2066" name="Google Shape;2066;p1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7" name="Google Shape;2067;p1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8" name="Google Shape;2068;p16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2069" name="Google Shape;2069;p16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070" name="Google Shape;2070;p1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71" name="Google Shape;2071;p16"/>
            <p:cNvGrpSpPr/>
            <p:nvPr/>
          </p:nvGrpSpPr>
          <p:grpSpPr>
            <a:xfrm>
              <a:off x="3245751" y="1813782"/>
              <a:ext cx="2787746" cy="505263"/>
              <a:chOff x="44127" y="0"/>
              <a:chExt cx="2938800" cy="571500"/>
            </a:xfrm>
          </p:grpSpPr>
          <p:sp>
            <p:nvSpPr>
              <p:cNvPr id="2072" name="Google Shape;2072;p1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3" name="Google Shape;2073;p1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4" name="Google Shape;2074;p16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2075" name="Google Shape;2075;p16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076" name="Google Shape;2076;p1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77" name="Google Shape;2077;p16"/>
            <p:cNvGrpSpPr/>
            <p:nvPr/>
          </p:nvGrpSpPr>
          <p:grpSpPr>
            <a:xfrm>
              <a:off x="3138594" y="1308449"/>
              <a:ext cx="2787746" cy="505263"/>
              <a:chOff x="44127" y="0"/>
              <a:chExt cx="2938800" cy="571500"/>
            </a:xfrm>
          </p:grpSpPr>
          <p:sp>
            <p:nvSpPr>
              <p:cNvPr id="2078" name="Google Shape;2078;p1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9" name="Google Shape;2079;p1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0" name="Google Shape;2080;p16"/>
              <p:cNvSpPr/>
              <p:nvPr/>
            </p:nvSpPr>
            <p:spPr>
              <a:xfrm>
                <a:off x="604693" y="280604"/>
                <a:ext cx="981839" cy="15182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2081" name="Google Shape;2081;p16"/>
              <p:cNvSpPr/>
              <p:nvPr/>
            </p:nvSpPr>
            <p:spPr>
              <a:xfrm>
                <a:off x="1961973" y="256480"/>
                <a:ext cx="452794" cy="21230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082" name="Google Shape;2082;p1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3" name="Google Shape;2083;p16"/>
            <p:cNvGrpSpPr/>
            <p:nvPr/>
          </p:nvGrpSpPr>
          <p:grpSpPr>
            <a:xfrm>
              <a:off x="3188066" y="803127"/>
              <a:ext cx="2787746" cy="505263"/>
              <a:chOff x="44127" y="0"/>
              <a:chExt cx="2938800" cy="571500"/>
            </a:xfrm>
          </p:grpSpPr>
          <p:sp>
            <p:nvSpPr>
              <p:cNvPr id="2084" name="Google Shape;2084;p1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5" name="Google Shape;2085;p1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6" name="Google Shape;2086;p16"/>
              <p:cNvSpPr/>
              <p:nvPr/>
            </p:nvSpPr>
            <p:spPr>
              <a:xfrm>
                <a:off x="628790" y="285019"/>
                <a:ext cx="1201512" cy="13974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2087" name="Google Shape;2087;p16"/>
              <p:cNvSpPr/>
              <p:nvPr/>
            </p:nvSpPr>
            <p:spPr>
              <a:xfrm>
                <a:off x="2036248" y="295603"/>
                <a:ext cx="361751" cy="11857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088" name="Google Shape;2088;p1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9" name="Google Shape;2089;p16"/>
            <p:cNvGrpSpPr/>
            <p:nvPr/>
          </p:nvGrpSpPr>
          <p:grpSpPr>
            <a:xfrm>
              <a:off x="400294" y="4334769"/>
              <a:ext cx="2787746" cy="505263"/>
              <a:chOff x="44127" y="0"/>
              <a:chExt cx="2938800" cy="571500"/>
            </a:xfrm>
          </p:grpSpPr>
          <p:sp>
            <p:nvSpPr>
              <p:cNvPr id="2090" name="Google Shape;2090;p1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1" name="Google Shape;2091;p1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2" name="Google Shape;2092;p16"/>
              <p:cNvSpPr/>
              <p:nvPr/>
            </p:nvSpPr>
            <p:spPr>
              <a:xfrm>
                <a:off x="641168" y="283597"/>
                <a:ext cx="1063093" cy="14262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2093" name="Google Shape;2093;p1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4" name="Google Shape;2094;p16"/>
              <p:cNvSpPr/>
              <p:nvPr/>
            </p:nvSpPr>
            <p:spPr>
              <a:xfrm>
                <a:off x="1954944" y="253824"/>
                <a:ext cx="431197" cy="20218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2095" name="Google Shape;2095;p16"/>
            <p:cNvGrpSpPr/>
            <p:nvPr/>
          </p:nvGrpSpPr>
          <p:grpSpPr>
            <a:xfrm>
              <a:off x="309004" y="3835052"/>
              <a:ext cx="2787746" cy="505263"/>
              <a:chOff x="44127" y="0"/>
              <a:chExt cx="2938800" cy="571500"/>
            </a:xfrm>
          </p:grpSpPr>
          <p:sp>
            <p:nvSpPr>
              <p:cNvPr id="2096" name="Google Shape;2096;p1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7" name="Google Shape;2097;p1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8" name="Google Shape;2098;p16"/>
              <p:cNvSpPr/>
              <p:nvPr/>
            </p:nvSpPr>
            <p:spPr>
              <a:xfrm>
                <a:off x="628790" y="285019"/>
                <a:ext cx="1201512" cy="13974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2099" name="Google Shape;2099;p16"/>
              <p:cNvSpPr/>
              <p:nvPr/>
            </p:nvSpPr>
            <p:spPr>
              <a:xfrm>
                <a:off x="2036248" y="295603"/>
                <a:ext cx="361751" cy="11857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100" name="Google Shape;2100;p1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01" name="Google Shape;2101;p16"/>
            <p:cNvGrpSpPr/>
            <p:nvPr/>
          </p:nvGrpSpPr>
          <p:grpSpPr>
            <a:xfrm>
              <a:off x="457994" y="3329736"/>
              <a:ext cx="2787746" cy="505263"/>
              <a:chOff x="44127" y="0"/>
              <a:chExt cx="2938800" cy="571500"/>
            </a:xfrm>
          </p:grpSpPr>
          <p:sp>
            <p:nvSpPr>
              <p:cNvPr id="2102" name="Google Shape;2102;p1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3" name="Google Shape;2103;p1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4" name="Google Shape;2104;p16"/>
              <p:cNvSpPr/>
              <p:nvPr/>
            </p:nvSpPr>
            <p:spPr>
              <a:xfrm>
                <a:off x="604693" y="280604"/>
                <a:ext cx="981839" cy="15182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2105" name="Google Shape;2105;p16"/>
              <p:cNvSpPr/>
              <p:nvPr/>
            </p:nvSpPr>
            <p:spPr>
              <a:xfrm>
                <a:off x="1961973" y="256480"/>
                <a:ext cx="452794" cy="21230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106" name="Google Shape;2106;p1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07" name="Google Shape;2107;p16"/>
            <p:cNvGrpSpPr/>
            <p:nvPr/>
          </p:nvGrpSpPr>
          <p:grpSpPr>
            <a:xfrm>
              <a:off x="400304" y="2829951"/>
              <a:ext cx="2787746" cy="505263"/>
              <a:chOff x="44127" y="0"/>
              <a:chExt cx="2938800" cy="571500"/>
            </a:xfrm>
          </p:grpSpPr>
          <p:sp>
            <p:nvSpPr>
              <p:cNvPr id="2108" name="Google Shape;2108;p1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9" name="Google Shape;2109;p1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0" name="Google Shape;2110;p16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2111" name="Google Shape;2111;p16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112" name="Google Shape;2112;p1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13" name="Google Shape;2113;p16"/>
            <p:cNvGrpSpPr/>
            <p:nvPr/>
          </p:nvGrpSpPr>
          <p:grpSpPr>
            <a:xfrm>
              <a:off x="350851" y="2324685"/>
              <a:ext cx="2787746" cy="505263"/>
              <a:chOff x="44127" y="0"/>
              <a:chExt cx="2938800" cy="571500"/>
            </a:xfrm>
          </p:grpSpPr>
          <p:sp>
            <p:nvSpPr>
              <p:cNvPr id="2114" name="Google Shape;2114;p1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5" name="Google Shape;2115;p1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6" name="Google Shape;2116;p16"/>
              <p:cNvSpPr/>
              <p:nvPr/>
            </p:nvSpPr>
            <p:spPr>
              <a:xfrm>
                <a:off x="609939" y="285039"/>
                <a:ext cx="1345053" cy="13971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2117" name="Google Shape;2117;p16"/>
              <p:cNvSpPr/>
              <p:nvPr/>
            </p:nvSpPr>
            <p:spPr>
              <a:xfrm>
                <a:off x="2054833" y="295621"/>
                <a:ext cx="361624" cy="11855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118" name="Google Shape;2118;p1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19" name="Google Shape;2119;p16"/>
            <p:cNvGrpSpPr/>
            <p:nvPr/>
          </p:nvGrpSpPr>
          <p:grpSpPr>
            <a:xfrm>
              <a:off x="457994" y="1816546"/>
              <a:ext cx="2787746" cy="505263"/>
              <a:chOff x="44127" y="0"/>
              <a:chExt cx="2938800" cy="571500"/>
            </a:xfrm>
          </p:grpSpPr>
          <p:sp>
            <p:nvSpPr>
              <p:cNvPr id="2120" name="Google Shape;2120;p1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1" name="Google Shape;2121;p1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2" name="Google Shape;2122;p16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2123" name="Google Shape;2123;p16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124" name="Google Shape;2124;p1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25" name="Google Shape;2125;p16"/>
            <p:cNvGrpSpPr/>
            <p:nvPr/>
          </p:nvGrpSpPr>
          <p:grpSpPr>
            <a:xfrm>
              <a:off x="350851" y="1308407"/>
              <a:ext cx="2787746" cy="505263"/>
              <a:chOff x="44127" y="0"/>
              <a:chExt cx="2938800" cy="571500"/>
            </a:xfrm>
          </p:grpSpPr>
          <p:sp>
            <p:nvSpPr>
              <p:cNvPr id="2126" name="Google Shape;2126;p1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7" name="Google Shape;2127;p1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8" name="Google Shape;2128;p16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2129" name="Google Shape;2129;p16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130" name="Google Shape;2130;p1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31" name="Google Shape;2131;p16"/>
            <p:cNvGrpSpPr/>
            <p:nvPr/>
          </p:nvGrpSpPr>
          <p:grpSpPr>
            <a:xfrm>
              <a:off x="400304" y="803143"/>
              <a:ext cx="2787746" cy="505263"/>
              <a:chOff x="44127" y="0"/>
              <a:chExt cx="2938800" cy="571500"/>
            </a:xfrm>
          </p:grpSpPr>
          <p:sp>
            <p:nvSpPr>
              <p:cNvPr id="2132" name="Google Shape;2132;p1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3" name="Google Shape;2133;p1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4" name="Google Shape;2134;p16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2135" name="Google Shape;2135;p16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136" name="Google Shape;2136;p1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37" name="Google Shape;2137;p16"/>
            <p:cNvGrpSpPr/>
            <p:nvPr/>
          </p:nvGrpSpPr>
          <p:grpSpPr>
            <a:xfrm>
              <a:off x="309004" y="297826"/>
              <a:ext cx="2787746" cy="505263"/>
              <a:chOff x="44127" y="0"/>
              <a:chExt cx="2938800" cy="571500"/>
            </a:xfrm>
          </p:grpSpPr>
          <p:sp>
            <p:nvSpPr>
              <p:cNvPr id="2138" name="Google Shape;2138;p1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9" name="Google Shape;2139;p1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0" name="Google Shape;2140;p16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2141" name="Google Shape;2141;p16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142" name="Google Shape;2142;p1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3" name="Google Shape;2143;p16"/>
            <p:cNvGrpSpPr/>
            <p:nvPr/>
          </p:nvGrpSpPr>
          <p:grpSpPr>
            <a:xfrm>
              <a:off x="3096732" y="297808"/>
              <a:ext cx="2787746" cy="505263"/>
              <a:chOff x="44127" y="0"/>
              <a:chExt cx="2938800" cy="571500"/>
            </a:xfrm>
          </p:grpSpPr>
          <p:sp>
            <p:nvSpPr>
              <p:cNvPr id="2144" name="Google Shape;2144;p1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5" name="Google Shape;2145;p1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6" name="Google Shape;2146;p16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2147" name="Google Shape;2147;p16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148" name="Google Shape;2148;p1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9" name="Google Shape;2149;p16"/>
            <p:cNvGrpSpPr/>
            <p:nvPr/>
          </p:nvGrpSpPr>
          <p:grpSpPr>
            <a:xfrm>
              <a:off x="5884479" y="297818"/>
              <a:ext cx="2787746" cy="505263"/>
              <a:chOff x="44127" y="0"/>
              <a:chExt cx="2938800" cy="571500"/>
            </a:xfrm>
          </p:grpSpPr>
          <p:sp>
            <p:nvSpPr>
              <p:cNvPr id="2150" name="Google Shape;2150;p1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1" name="Google Shape;2151;p1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2" name="Google Shape;2152;p16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2153" name="Google Shape;2153;p16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154" name="Google Shape;2154;p1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155" name="Google Shape;2155;p16"/>
          <p:cNvSpPr/>
          <p:nvPr/>
        </p:nvSpPr>
        <p:spPr>
          <a:xfrm flipH="1">
            <a:off x="4082625" y="539400"/>
            <a:ext cx="4348200" cy="4064700"/>
          </a:xfrm>
          <a:prstGeom prst="roundRect">
            <a:avLst>
              <a:gd fmla="val 4051" name="adj"/>
            </a:avLst>
          </a:prstGeom>
          <a:solidFill>
            <a:schemeClr val="accent6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6" name="Google Shape;2156;p16"/>
          <p:cNvSpPr txBox="1"/>
          <p:nvPr>
            <p:ph type="title"/>
          </p:nvPr>
        </p:nvSpPr>
        <p:spPr>
          <a:xfrm>
            <a:off x="4349075" y="953175"/>
            <a:ext cx="3641700" cy="223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157" name="Google Shape;2157;p16"/>
          <p:cNvSpPr txBox="1"/>
          <p:nvPr>
            <p:ph idx="1" type="subTitle"/>
          </p:nvPr>
        </p:nvSpPr>
        <p:spPr>
          <a:xfrm>
            <a:off x="4349075" y="3185625"/>
            <a:ext cx="3954300" cy="10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">
    <p:spTree>
      <p:nvGrpSpPr>
        <p:cNvPr id="2158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9" name="Google Shape;2159;p17"/>
          <p:cNvGrpSpPr/>
          <p:nvPr/>
        </p:nvGrpSpPr>
        <p:grpSpPr>
          <a:xfrm>
            <a:off x="0" y="-8700"/>
            <a:ext cx="9144000" cy="5160900"/>
            <a:chOff x="0" y="-8700"/>
            <a:chExt cx="9144000" cy="5160900"/>
          </a:xfrm>
        </p:grpSpPr>
        <p:sp>
          <p:nvSpPr>
            <p:cNvPr id="2160" name="Google Shape;2160;p17"/>
            <p:cNvSpPr/>
            <p:nvPr/>
          </p:nvSpPr>
          <p:spPr>
            <a:xfrm>
              <a:off x="0" y="-8700"/>
              <a:ext cx="9144000" cy="5160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17"/>
            <p:cNvSpPr/>
            <p:nvPr/>
          </p:nvSpPr>
          <p:spPr>
            <a:xfrm>
              <a:off x="123000" y="110250"/>
              <a:ext cx="8898000" cy="4923000"/>
            </a:xfrm>
            <a:prstGeom prst="roundRect">
              <a:avLst>
                <a:gd fmla="val 5295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162" name="Google Shape;2162;p1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63" name="Google Shape;2163;p17"/>
          <p:cNvSpPr/>
          <p:nvPr/>
        </p:nvSpPr>
        <p:spPr>
          <a:xfrm>
            <a:off x="713100" y="434350"/>
            <a:ext cx="7717800" cy="4263000"/>
          </a:xfrm>
          <a:prstGeom prst="roundRect">
            <a:avLst>
              <a:gd fmla="val 3042" name="adj"/>
            </a:avLst>
          </a:prstGeom>
          <a:solidFill>
            <a:schemeClr val="accent6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4" name="Google Shape;2164;p17"/>
          <p:cNvSpPr txBox="1"/>
          <p:nvPr>
            <p:ph type="title"/>
          </p:nvPr>
        </p:nvSpPr>
        <p:spPr>
          <a:xfrm>
            <a:off x="1031675" y="1411675"/>
            <a:ext cx="2913600" cy="101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165" name="Google Shape;2165;p17"/>
          <p:cNvSpPr txBox="1"/>
          <p:nvPr>
            <p:ph idx="1" type="subTitle"/>
          </p:nvPr>
        </p:nvSpPr>
        <p:spPr>
          <a:xfrm>
            <a:off x="948600" y="2427725"/>
            <a:ext cx="2996700" cy="13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1">
    <p:spTree>
      <p:nvGrpSpPr>
        <p:cNvPr id="2166" name="Shape 2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7" name="Google Shape;2167;p18"/>
          <p:cNvGrpSpPr/>
          <p:nvPr/>
        </p:nvGrpSpPr>
        <p:grpSpPr>
          <a:xfrm>
            <a:off x="0" y="-8700"/>
            <a:ext cx="9144000" cy="5160900"/>
            <a:chOff x="0" y="-8700"/>
            <a:chExt cx="9144000" cy="5160900"/>
          </a:xfrm>
        </p:grpSpPr>
        <p:sp>
          <p:nvSpPr>
            <p:cNvPr id="2168" name="Google Shape;2168;p18"/>
            <p:cNvSpPr/>
            <p:nvPr/>
          </p:nvSpPr>
          <p:spPr>
            <a:xfrm>
              <a:off x="0" y="-8700"/>
              <a:ext cx="9144000" cy="5160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18"/>
            <p:cNvSpPr/>
            <p:nvPr/>
          </p:nvSpPr>
          <p:spPr>
            <a:xfrm>
              <a:off x="123000" y="110250"/>
              <a:ext cx="8898000" cy="4923000"/>
            </a:xfrm>
            <a:prstGeom prst="roundRect">
              <a:avLst>
                <a:gd fmla="val 5295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170" name="Google Shape;2170;p1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71" name="Google Shape;2171;p18"/>
          <p:cNvGrpSpPr/>
          <p:nvPr/>
        </p:nvGrpSpPr>
        <p:grpSpPr>
          <a:xfrm>
            <a:off x="309029" y="297758"/>
            <a:ext cx="8512234" cy="4547899"/>
            <a:chOff x="309029" y="297758"/>
            <a:chExt cx="8512234" cy="4547899"/>
          </a:xfrm>
        </p:grpSpPr>
        <p:grpSp>
          <p:nvGrpSpPr>
            <p:cNvPr id="2172" name="Google Shape;2172;p18"/>
            <p:cNvGrpSpPr/>
            <p:nvPr/>
          </p:nvGrpSpPr>
          <p:grpSpPr>
            <a:xfrm>
              <a:off x="400344" y="4340383"/>
              <a:ext cx="2787746" cy="505263"/>
              <a:chOff x="44127" y="0"/>
              <a:chExt cx="2938800" cy="571500"/>
            </a:xfrm>
          </p:grpSpPr>
          <p:sp>
            <p:nvSpPr>
              <p:cNvPr id="2173" name="Google Shape;2173;p1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4" name="Google Shape;2174;p1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5" name="Google Shape;2175;p18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2176" name="Google Shape;2176;p18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177" name="Google Shape;2177;p1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78" name="Google Shape;2178;p18"/>
            <p:cNvGrpSpPr/>
            <p:nvPr/>
          </p:nvGrpSpPr>
          <p:grpSpPr>
            <a:xfrm>
              <a:off x="309029" y="3835052"/>
              <a:ext cx="2787746" cy="505263"/>
              <a:chOff x="44127" y="0"/>
              <a:chExt cx="2938800" cy="571500"/>
            </a:xfrm>
          </p:grpSpPr>
          <p:sp>
            <p:nvSpPr>
              <p:cNvPr id="2179" name="Google Shape;2179;p1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0" name="Google Shape;2180;p1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1" name="Google Shape;2181;p18"/>
              <p:cNvSpPr/>
              <p:nvPr/>
            </p:nvSpPr>
            <p:spPr>
              <a:xfrm>
                <a:off x="628790" y="285019"/>
                <a:ext cx="1201512" cy="13974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2182" name="Google Shape;2182;p18"/>
              <p:cNvSpPr/>
              <p:nvPr/>
            </p:nvSpPr>
            <p:spPr>
              <a:xfrm>
                <a:off x="2036248" y="295603"/>
                <a:ext cx="361751" cy="11857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183" name="Google Shape;2183;p1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84" name="Google Shape;2184;p18"/>
            <p:cNvGrpSpPr/>
            <p:nvPr/>
          </p:nvGrpSpPr>
          <p:grpSpPr>
            <a:xfrm>
              <a:off x="458051" y="3329732"/>
              <a:ext cx="2787746" cy="505263"/>
              <a:chOff x="44127" y="0"/>
              <a:chExt cx="2938800" cy="571500"/>
            </a:xfrm>
          </p:grpSpPr>
          <p:sp>
            <p:nvSpPr>
              <p:cNvPr id="2185" name="Google Shape;2185;p1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6" name="Google Shape;2186;p1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7" name="Google Shape;2187;p18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2188" name="Google Shape;2188;p18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189" name="Google Shape;2189;p1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0" name="Google Shape;2190;p18"/>
            <p:cNvGrpSpPr/>
            <p:nvPr/>
          </p:nvGrpSpPr>
          <p:grpSpPr>
            <a:xfrm>
              <a:off x="400344" y="2824424"/>
              <a:ext cx="2787746" cy="505263"/>
              <a:chOff x="44127" y="0"/>
              <a:chExt cx="2938800" cy="571500"/>
            </a:xfrm>
          </p:grpSpPr>
          <p:sp>
            <p:nvSpPr>
              <p:cNvPr id="2191" name="Google Shape;2191;p1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2" name="Google Shape;2192;p1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3" name="Google Shape;2193;p18"/>
              <p:cNvSpPr/>
              <p:nvPr/>
            </p:nvSpPr>
            <p:spPr>
              <a:xfrm>
                <a:off x="604693" y="280604"/>
                <a:ext cx="981839" cy="15182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2194" name="Google Shape;2194;p18"/>
              <p:cNvSpPr/>
              <p:nvPr/>
            </p:nvSpPr>
            <p:spPr>
              <a:xfrm>
                <a:off x="1961973" y="256480"/>
                <a:ext cx="452794" cy="21230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195" name="Google Shape;2195;p1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6" name="Google Shape;2196;p18"/>
            <p:cNvGrpSpPr/>
            <p:nvPr/>
          </p:nvGrpSpPr>
          <p:grpSpPr>
            <a:xfrm>
              <a:off x="350892" y="2319093"/>
              <a:ext cx="2787746" cy="505263"/>
              <a:chOff x="44127" y="0"/>
              <a:chExt cx="2938800" cy="571500"/>
            </a:xfrm>
          </p:grpSpPr>
          <p:sp>
            <p:nvSpPr>
              <p:cNvPr id="2197" name="Google Shape;2197;p1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8" name="Google Shape;2198;p1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9" name="Google Shape;2199;p18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2200" name="Google Shape;2200;p18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201" name="Google Shape;2201;p1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02" name="Google Shape;2202;p18"/>
            <p:cNvGrpSpPr/>
            <p:nvPr/>
          </p:nvGrpSpPr>
          <p:grpSpPr>
            <a:xfrm>
              <a:off x="458051" y="1813773"/>
              <a:ext cx="2787746" cy="505263"/>
              <a:chOff x="44127" y="0"/>
              <a:chExt cx="2938800" cy="571500"/>
            </a:xfrm>
          </p:grpSpPr>
          <p:sp>
            <p:nvSpPr>
              <p:cNvPr id="2203" name="Google Shape;2203;p1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4" name="Google Shape;2204;p1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5" name="Google Shape;2205;p18"/>
              <p:cNvSpPr/>
              <p:nvPr/>
            </p:nvSpPr>
            <p:spPr>
              <a:xfrm>
                <a:off x="609939" y="285039"/>
                <a:ext cx="1345053" cy="13971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2206" name="Google Shape;2206;p18"/>
              <p:cNvSpPr/>
              <p:nvPr/>
            </p:nvSpPr>
            <p:spPr>
              <a:xfrm>
                <a:off x="2054833" y="295621"/>
                <a:ext cx="361624" cy="11855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207" name="Google Shape;2207;p1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08" name="Google Shape;2208;p18"/>
            <p:cNvGrpSpPr/>
            <p:nvPr/>
          </p:nvGrpSpPr>
          <p:grpSpPr>
            <a:xfrm>
              <a:off x="350892" y="1308464"/>
              <a:ext cx="2787746" cy="505263"/>
              <a:chOff x="44127" y="0"/>
              <a:chExt cx="2938800" cy="571500"/>
            </a:xfrm>
          </p:grpSpPr>
          <p:sp>
            <p:nvSpPr>
              <p:cNvPr id="2209" name="Google Shape;2209;p1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0" name="Google Shape;2210;p1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1" name="Google Shape;2211;p18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2212" name="Google Shape;2212;p18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213" name="Google Shape;2213;p1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14" name="Google Shape;2214;p18"/>
            <p:cNvGrpSpPr/>
            <p:nvPr/>
          </p:nvGrpSpPr>
          <p:grpSpPr>
            <a:xfrm>
              <a:off x="400344" y="803144"/>
              <a:ext cx="2787746" cy="505263"/>
              <a:chOff x="44127" y="0"/>
              <a:chExt cx="2938800" cy="571500"/>
            </a:xfrm>
          </p:grpSpPr>
          <p:sp>
            <p:nvSpPr>
              <p:cNvPr id="2215" name="Google Shape;2215;p1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6" name="Google Shape;2216;p1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7" name="Google Shape;2217;p18"/>
              <p:cNvSpPr/>
              <p:nvPr/>
            </p:nvSpPr>
            <p:spPr>
              <a:xfrm>
                <a:off x="641168" y="283597"/>
                <a:ext cx="1063093" cy="14262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2218" name="Google Shape;2218;p1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9" name="Google Shape;2219;p18"/>
              <p:cNvSpPr/>
              <p:nvPr/>
            </p:nvSpPr>
            <p:spPr>
              <a:xfrm>
                <a:off x="1954944" y="253824"/>
                <a:ext cx="431197" cy="20218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2220" name="Google Shape;2220;p18"/>
            <p:cNvGrpSpPr/>
            <p:nvPr/>
          </p:nvGrpSpPr>
          <p:grpSpPr>
            <a:xfrm>
              <a:off x="3138617" y="1308474"/>
              <a:ext cx="2787746" cy="505263"/>
              <a:chOff x="44127" y="0"/>
              <a:chExt cx="2938800" cy="571500"/>
            </a:xfrm>
          </p:grpSpPr>
          <p:sp>
            <p:nvSpPr>
              <p:cNvPr id="2221" name="Google Shape;2221;p1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2" name="Google Shape;2222;p1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3" name="Google Shape;2223;p18"/>
              <p:cNvSpPr/>
              <p:nvPr/>
            </p:nvSpPr>
            <p:spPr>
              <a:xfrm>
                <a:off x="548154" y="280258"/>
                <a:ext cx="1374792" cy="14927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ROCK MUSIC</a:t>
                </a:r>
              </a:p>
            </p:txBody>
          </p:sp>
          <p:sp>
            <p:nvSpPr>
              <p:cNvPr id="2224" name="Google Shape;2224;p18"/>
              <p:cNvSpPr/>
              <p:nvPr/>
            </p:nvSpPr>
            <p:spPr>
              <a:xfrm>
                <a:off x="2091877" y="291564"/>
                <a:ext cx="386360" cy="12666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225" name="Google Shape;2225;p1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26" name="Google Shape;2226;p18"/>
            <p:cNvGrpSpPr/>
            <p:nvPr/>
          </p:nvGrpSpPr>
          <p:grpSpPr>
            <a:xfrm>
              <a:off x="3188544" y="803146"/>
              <a:ext cx="2787746" cy="505263"/>
              <a:chOff x="44127" y="0"/>
              <a:chExt cx="2938800" cy="571500"/>
            </a:xfrm>
          </p:grpSpPr>
          <p:sp>
            <p:nvSpPr>
              <p:cNvPr id="2227" name="Google Shape;2227;p1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8" name="Google Shape;2228;p1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9" name="Google Shape;2229;p18"/>
              <p:cNvSpPr/>
              <p:nvPr/>
            </p:nvSpPr>
            <p:spPr>
              <a:xfrm>
                <a:off x="624245" y="283184"/>
                <a:ext cx="1380648" cy="14338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2230" name="Google Shape;2230;p18"/>
              <p:cNvSpPr/>
              <p:nvPr/>
            </p:nvSpPr>
            <p:spPr>
              <a:xfrm>
                <a:off x="2221853" y="243968"/>
                <a:ext cx="180682" cy="2218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231" name="Google Shape;2231;p1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2" name="Google Shape;2232;p18"/>
            <p:cNvGrpSpPr/>
            <p:nvPr/>
          </p:nvGrpSpPr>
          <p:grpSpPr>
            <a:xfrm>
              <a:off x="3245792" y="1813768"/>
              <a:ext cx="2787746" cy="505263"/>
              <a:chOff x="44127" y="0"/>
              <a:chExt cx="2938800" cy="571500"/>
            </a:xfrm>
          </p:grpSpPr>
          <p:sp>
            <p:nvSpPr>
              <p:cNvPr id="2233" name="Google Shape;2233;p1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4" name="Google Shape;2234;p1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5" name="Google Shape;2235;p18"/>
              <p:cNvSpPr/>
              <p:nvPr/>
            </p:nvSpPr>
            <p:spPr>
              <a:xfrm>
                <a:off x="614251" y="285385"/>
                <a:ext cx="1287746" cy="13903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2236" name="Google Shape;2236;p18"/>
              <p:cNvSpPr/>
              <p:nvPr/>
            </p:nvSpPr>
            <p:spPr>
              <a:xfrm>
                <a:off x="2052258" y="295915"/>
                <a:ext cx="359907" cy="11797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237" name="Google Shape;2237;p1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8" name="Google Shape;2238;p18"/>
            <p:cNvGrpSpPr/>
            <p:nvPr/>
          </p:nvGrpSpPr>
          <p:grpSpPr>
            <a:xfrm>
              <a:off x="3138617" y="2319089"/>
              <a:ext cx="2787746" cy="505263"/>
              <a:chOff x="44127" y="0"/>
              <a:chExt cx="2938800" cy="571500"/>
            </a:xfrm>
          </p:grpSpPr>
          <p:sp>
            <p:nvSpPr>
              <p:cNvPr id="2239" name="Google Shape;2239;p1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0" name="Google Shape;2240;p1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1" name="Google Shape;2241;p18"/>
              <p:cNvSpPr/>
              <p:nvPr/>
            </p:nvSpPr>
            <p:spPr>
              <a:xfrm>
                <a:off x="715731" y="284446"/>
                <a:ext cx="1235579" cy="14089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2242" name="Google Shape;2242;p18"/>
              <p:cNvSpPr/>
              <p:nvPr/>
            </p:nvSpPr>
            <p:spPr>
              <a:xfrm>
                <a:off x="2126499" y="241629"/>
                <a:ext cx="184556" cy="22652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243" name="Google Shape;2243;p1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44" name="Google Shape;2244;p18"/>
            <p:cNvGrpSpPr/>
            <p:nvPr/>
          </p:nvGrpSpPr>
          <p:grpSpPr>
            <a:xfrm>
              <a:off x="3188551" y="2824420"/>
              <a:ext cx="2787746" cy="505263"/>
              <a:chOff x="44127" y="0"/>
              <a:chExt cx="2938800" cy="571500"/>
            </a:xfrm>
          </p:grpSpPr>
          <p:sp>
            <p:nvSpPr>
              <p:cNvPr id="2245" name="Google Shape;2245;p1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6" name="Google Shape;2246;p1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7" name="Google Shape;2247;p18"/>
              <p:cNvSpPr/>
              <p:nvPr/>
            </p:nvSpPr>
            <p:spPr>
              <a:xfrm>
                <a:off x="704204" y="285691"/>
                <a:ext cx="1242804" cy="13844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2248" name="Google Shape;2248;p18"/>
              <p:cNvSpPr/>
              <p:nvPr/>
            </p:nvSpPr>
            <p:spPr>
              <a:xfrm>
                <a:off x="2141223" y="243632"/>
                <a:ext cx="181366" cy="22259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249" name="Google Shape;2249;p1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50" name="Google Shape;2250;p18"/>
            <p:cNvGrpSpPr/>
            <p:nvPr/>
          </p:nvGrpSpPr>
          <p:grpSpPr>
            <a:xfrm>
              <a:off x="3245782" y="3329749"/>
              <a:ext cx="2787746" cy="505263"/>
              <a:chOff x="44127" y="0"/>
              <a:chExt cx="2938800" cy="571500"/>
            </a:xfrm>
          </p:grpSpPr>
          <p:sp>
            <p:nvSpPr>
              <p:cNvPr id="2251" name="Google Shape;2251;p1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2" name="Google Shape;2252;p1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3" name="Google Shape;2253;p18"/>
              <p:cNvSpPr/>
              <p:nvPr/>
            </p:nvSpPr>
            <p:spPr>
              <a:xfrm>
                <a:off x="682205" y="287628"/>
                <a:ext cx="897750" cy="13882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2254" name="Google Shape;2254;p18"/>
              <p:cNvSpPr/>
              <p:nvPr/>
            </p:nvSpPr>
            <p:spPr>
              <a:xfrm>
                <a:off x="1923242" y="265570"/>
                <a:ext cx="414008" cy="19412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255" name="Google Shape;2255;p1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56" name="Google Shape;2256;p18"/>
            <p:cNvGrpSpPr/>
            <p:nvPr/>
          </p:nvGrpSpPr>
          <p:grpSpPr>
            <a:xfrm>
              <a:off x="3096776" y="3835073"/>
              <a:ext cx="2787746" cy="505263"/>
              <a:chOff x="44127" y="0"/>
              <a:chExt cx="2938800" cy="571500"/>
            </a:xfrm>
          </p:grpSpPr>
          <p:sp>
            <p:nvSpPr>
              <p:cNvPr id="2257" name="Google Shape;2257;p1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8" name="Google Shape;2258;p1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9" name="Google Shape;2259;p18"/>
              <p:cNvSpPr/>
              <p:nvPr/>
            </p:nvSpPr>
            <p:spPr>
              <a:xfrm>
                <a:off x="613979" y="285353"/>
                <a:ext cx="1339042" cy="13909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2260" name="Google Shape;2260;p18"/>
              <p:cNvSpPr/>
              <p:nvPr/>
            </p:nvSpPr>
            <p:spPr>
              <a:xfrm>
                <a:off x="2052411" y="295887"/>
                <a:ext cx="360006" cy="11802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261" name="Google Shape;2261;p1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62" name="Google Shape;2262;p18"/>
            <p:cNvGrpSpPr/>
            <p:nvPr/>
          </p:nvGrpSpPr>
          <p:grpSpPr>
            <a:xfrm>
              <a:off x="3188544" y="4340394"/>
              <a:ext cx="2787746" cy="505263"/>
              <a:chOff x="44127" y="0"/>
              <a:chExt cx="2938800" cy="571500"/>
            </a:xfrm>
          </p:grpSpPr>
          <p:sp>
            <p:nvSpPr>
              <p:cNvPr id="2263" name="Google Shape;2263;p1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4" name="Google Shape;2264;p1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5" name="Google Shape;2265;p18"/>
              <p:cNvSpPr/>
              <p:nvPr/>
            </p:nvSpPr>
            <p:spPr>
              <a:xfrm>
                <a:off x="605131" y="280651"/>
                <a:ext cx="1107003" cy="14852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2266" name="Google Shape;2266;p1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7" name="Google Shape;2267;p18"/>
              <p:cNvSpPr/>
              <p:nvPr/>
            </p:nvSpPr>
            <p:spPr>
              <a:xfrm>
                <a:off x="1973172" y="249648"/>
                <a:ext cx="449001" cy="21053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2268" name="Google Shape;2268;p18"/>
            <p:cNvGrpSpPr/>
            <p:nvPr/>
          </p:nvGrpSpPr>
          <p:grpSpPr>
            <a:xfrm>
              <a:off x="5976742" y="4340368"/>
              <a:ext cx="2787746" cy="505263"/>
              <a:chOff x="44127" y="0"/>
              <a:chExt cx="2938800" cy="571500"/>
            </a:xfrm>
          </p:grpSpPr>
          <p:sp>
            <p:nvSpPr>
              <p:cNvPr id="2269" name="Google Shape;2269;p1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0" name="Google Shape;2270;p1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1" name="Google Shape;2271;p18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2272" name="Google Shape;2272;p18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273" name="Google Shape;2273;p1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74" name="Google Shape;2274;p18"/>
            <p:cNvGrpSpPr/>
            <p:nvPr/>
          </p:nvGrpSpPr>
          <p:grpSpPr>
            <a:xfrm>
              <a:off x="5884529" y="3835052"/>
              <a:ext cx="2787746" cy="505263"/>
              <a:chOff x="44127" y="0"/>
              <a:chExt cx="2938800" cy="571500"/>
            </a:xfrm>
          </p:grpSpPr>
          <p:sp>
            <p:nvSpPr>
              <p:cNvPr id="2275" name="Google Shape;2275;p1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6" name="Google Shape;2276;p1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7" name="Google Shape;2277;p18"/>
              <p:cNvSpPr/>
              <p:nvPr/>
            </p:nvSpPr>
            <p:spPr>
              <a:xfrm>
                <a:off x="596761" y="282489"/>
                <a:ext cx="1245002" cy="14480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2278" name="Google Shape;2278;p18"/>
              <p:cNvSpPr/>
              <p:nvPr/>
            </p:nvSpPr>
            <p:spPr>
              <a:xfrm>
                <a:off x="2055179" y="293456"/>
                <a:ext cx="374845" cy="12287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279" name="Google Shape;2279;p1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0" name="Google Shape;2280;p18"/>
            <p:cNvGrpSpPr/>
            <p:nvPr/>
          </p:nvGrpSpPr>
          <p:grpSpPr>
            <a:xfrm>
              <a:off x="6033517" y="3329739"/>
              <a:ext cx="2787746" cy="505263"/>
              <a:chOff x="44127" y="0"/>
              <a:chExt cx="2938800" cy="571500"/>
            </a:xfrm>
          </p:grpSpPr>
          <p:sp>
            <p:nvSpPr>
              <p:cNvPr id="2281" name="Google Shape;2281;p1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2" name="Google Shape;2282;p1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3" name="Google Shape;2283;p18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2284" name="Google Shape;2284;p18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285" name="Google Shape;2285;p1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6" name="Google Shape;2286;p18"/>
            <p:cNvGrpSpPr/>
            <p:nvPr/>
          </p:nvGrpSpPr>
          <p:grpSpPr>
            <a:xfrm>
              <a:off x="5976744" y="2824408"/>
              <a:ext cx="2787746" cy="505263"/>
              <a:chOff x="44127" y="0"/>
              <a:chExt cx="2938800" cy="571500"/>
            </a:xfrm>
          </p:grpSpPr>
          <p:sp>
            <p:nvSpPr>
              <p:cNvPr id="2287" name="Google Shape;2287;p1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8" name="Google Shape;2288;p1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9" name="Google Shape;2289;p18"/>
              <p:cNvSpPr/>
              <p:nvPr/>
            </p:nvSpPr>
            <p:spPr>
              <a:xfrm>
                <a:off x="624245" y="283184"/>
                <a:ext cx="1380648" cy="14338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2290" name="Google Shape;2290;p18"/>
              <p:cNvSpPr/>
              <p:nvPr/>
            </p:nvSpPr>
            <p:spPr>
              <a:xfrm>
                <a:off x="2221853" y="243968"/>
                <a:ext cx="180682" cy="2218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291" name="Google Shape;2291;p1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92" name="Google Shape;2292;p18"/>
            <p:cNvGrpSpPr/>
            <p:nvPr/>
          </p:nvGrpSpPr>
          <p:grpSpPr>
            <a:xfrm>
              <a:off x="5926344" y="2319094"/>
              <a:ext cx="2787746" cy="505263"/>
              <a:chOff x="44127" y="0"/>
              <a:chExt cx="2938800" cy="571500"/>
            </a:xfrm>
          </p:grpSpPr>
          <p:sp>
            <p:nvSpPr>
              <p:cNvPr id="2293" name="Google Shape;2293;p1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4" name="Google Shape;2294;p1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5" name="Google Shape;2295;p18"/>
              <p:cNvSpPr/>
              <p:nvPr/>
            </p:nvSpPr>
            <p:spPr>
              <a:xfrm>
                <a:off x="605131" y="280651"/>
                <a:ext cx="1107003" cy="14852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2296" name="Google Shape;2296;p1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7" name="Google Shape;2297;p18"/>
              <p:cNvSpPr/>
              <p:nvPr/>
            </p:nvSpPr>
            <p:spPr>
              <a:xfrm>
                <a:off x="1973172" y="249648"/>
                <a:ext cx="449001" cy="21053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2298" name="Google Shape;2298;p18"/>
            <p:cNvGrpSpPr/>
            <p:nvPr/>
          </p:nvGrpSpPr>
          <p:grpSpPr>
            <a:xfrm>
              <a:off x="6033517" y="1813774"/>
              <a:ext cx="2787746" cy="505263"/>
              <a:chOff x="44127" y="0"/>
              <a:chExt cx="2938800" cy="571500"/>
            </a:xfrm>
          </p:grpSpPr>
          <p:sp>
            <p:nvSpPr>
              <p:cNvPr id="2299" name="Google Shape;2299;p1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0" name="Google Shape;2300;p1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1" name="Google Shape;2301;p18"/>
              <p:cNvSpPr/>
              <p:nvPr/>
            </p:nvSpPr>
            <p:spPr>
              <a:xfrm>
                <a:off x="548154" y="280258"/>
                <a:ext cx="1374792" cy="14927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ROCK MUSIC</a:t>
                </a:r>
              </a:p>
            </p:txBody>
          </p:sp>
          <p:sp>
            <p:nvSpPr>
              <p:cNvPr id="2302" name="Google Shape;2302;p18"/>
              <p:cNvSpPr/>
              <p:nvPr/>
            </p:nvSpPr>
            <p:spPr>
              <a:xfrm>
                <a:off x="2091877" y="291564"/>
                <a:ext cx="386360" cy="12666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303" name="Google Shape;2303;p1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04" name="Google Shape;2304;p18"/>
            <p:cNvGrpSpPr/>
            <p:nvPr/>
          </p:nvGrpSpPr>
          <p:grpSpPr>
            <a:xfrm>
              <a:off x="5926357" y="1308449"/>
              <a:ext cx="2787746" cy="505263"/>
              <a:chOff x="44127" y="0"/>
              <a:chExt cx="2938800" cy="571500"/>
            </a:xfrm>
          </p:grpSpPr>
          <p:sp>
            <p:nvSpPr>
              <p:cNvPr id="2305" name="Google Shape;2305;p1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6" name="Google Shape;2306;p1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7" name="Google Shape;2307;p18"/>
              <p:cNvSpPr/>
              <p:nvPr/>
            </p:nvSpPr>
            <p:spPr>
              <a:xfrm>
                <a:off x="682205" y="287628"/>
                <a:ext cx="897750" cy="13882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2308" name="Google Shape;2308;p18"/>
              <p:cNvSpPr/>
              <p:nvPr/>
            </p:nvSpPr>
            <p:spPr>
              <a:xfrm>
                <a:off x="1923242" y="265570"/>
                <a:ext cx="414008" cy="19412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309" name="Google Shape;2309;p1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10" name="Google Shape;2310;p18"/>
            <p:cNvGrpSpPr/>
            <p:nvPr/>
          </p:nvGrpSpPr>
          <p:grpSpPr>
            <a:xfrm>
              <a:off x="5976751" y="803107"/>
              <a:ext cx="2787746" cy="505263"/>
              <a:chOff x="44127" y="0"/>
              <a:chExt cx="2938800" cy="571500"/>
            </a:xfrm>
          </p:grpSpPr>
          <p:sp>
            <p:nvSpPr>
              <p:cNvPr id="2311" name="Google Shape;2311;p1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2" name="Google Shape;2312;p1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3" name="Google Shape;2313;p18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2314" name="Google Shape;2314;p18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315" name="Google Shape;2315;p1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16" name="Google Shape;2316;p18"/>
            <p:cNvGrpSpPr/>
            <p:nvPr/>
          </p:nvGrpSpPr>
          <p:grpSpPr>
            <a:xfrm>
              <a:off x="309035" y="297768"/>
              <a:ext cx="2787746" cy="505263"/>
              <a:chOff x="-1328277" y="0"/>
              <a:chExt cx="2938800" cy="571500"/>
            </a:xfrm>
          </p:grpSpPr>
          <p:sp>
            <p:nvSpPr>
              <p:cNvPr id="2317" name="Google Shape;2317;p18"/>
              <p:cNvSpPr/>
              <p:nvPr/>
            </p:nvSpPr>
            <p:spPr>
              <a:xfrm>
                <a:off x="-132827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8" name="Google Shape;2318;p18"/>
              <p:cNvSpPr/>
              <p:nvPr/>
            </p:nvSpPr>
            <p:spPr>
              <a:xfrm>
                <a:off x="-121401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9" name="Google Shape;2319;p18"/>
              <p:cNvSpPr/>
              <p:nvPr/>
            </p:nvSpPr>
            <p:spPr>
              <a:xfrm>
                <a:off x="-753163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2320" name="Google Shape;2320;p18"/>
              <p:cNvSpPr/>
              <p:nvPr/>
            </p:nvSpPr>
            <p:spPr>
              <a:xfrm>
                <a:off x="676844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321" name="Google Shape;2321;p18"/>
              <p:cNvSpPr/>
              <p:nvPr/>
            </p:nvSpPr>
            <p:spPr>
              <a:xfrm>
                <a:off x="-1233604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22" name="Google Shape;2322;p18"/>
            <p:cNvGrpSpPr/>
            <p:nvPr/>
          </p:nvGrpSpPr>
          <p:grpSpPr>
            <a:xfrm>
              <a:off x="3086804" y="297793"/>
              <a:ext cx="2787746" cy="505263"/>
              <a:chOff x="-1328541" y="0"/>
              <a:chExt cx="2938800" cy="571500"/>
            </a:xfrm>
          </p:grpSpPr>
          <p:sp>
            <p:nvSpPr>
              <p:cNvPr id="2323" name="Google Shape;2323;p18"/>
              <p:cNvSpPr/>
              <p:nvPr/>
            </p:nvSpPr>
            <p:spPr>
              <a:xfrm>
                <a:off x="-1328541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4" name="Google Shape;2324;p18"/>
              <p:cNvSpPr/>
              <p:nvPr/>
            </p:nvSpPr>
            <p:spPr>
              <a:xfrm>
                <a:off x="-1214276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5" name="Google Shape;2325;p18"/>
              <p:cNvSpPr/>
              <p:nvPr/>
            </p:nvSpPr>
            <p:spPr>
              <a:xfrm>
                <a:off x="-753427" y="285778"/>
                <a:ext cx="1241244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2326" name="Google Shape;2326;p18"/>
              <p:cNvSpPr/>
              <p:nvPr/>
            </p:nvSpPr>
            <p:spPr>
              <a:xfrm>
                <a:off x="676581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327" name="Google Shape;2327;p18"/>
              <p:cNvSpPr/>
              <p:nvPr/>
            </p:nvSpPr>
            <p:spPr>
              <a:xfrm>
                <a:off x="-1233868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28" name="Google Shape;2328;p18"/>
            <p:cNvGrpSpPr/>
            <p:nvPr/>
          </p:nvGrpSpPr>
          <p:grpSpPr>
            <a:xfrm>
              <a:off x="5884519" y="297758"/>
              <a:ext cx="2787746" cy="505263"/>
              <a:chOff x="44127" y="0"/>
              <a:chExt cx="2938800" cy="571500"/>
            </a:xfrm>
          </p:grpSpPr>
          <p:sp>
            <p:nvSpPr>
              <p:cNvPr id="2329" name="Google Shape;2329;p1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0" name="Google Shape;2330;p1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1" name="Google Shape;2331;p18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2332" name="Google Shape;2332;p18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333" name="Google Shape;2333;p1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334" name="Google Shape;2334;p18"/>
          <p:cNvSpPr/>
          <p:nvPr/>
        </p:nvSpPr>
        <p:spPr>
          <a:xfrm>
            <a:off x="713100" y="434350"/>
            <a:ext cx="7717800" cy="4263000"/>
          </a:xfrm>
          <a:prstGeom prst="roundRect">
            <a:avLst>
              <a:gd fmla="val 3042" name="adj"/>
            </a:avLst>
          </a:prstGeom>
          <a:solidFill>
            <a:schemeClr val="accent6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5" name="Google Shape;2335;p18"/>
          <p:cNvSpPr txBox="1"/>
          <p:nvPr>
            <p:ph type="title"/>
          </p:nvPr>
        </p:nvSpPr>
        <p:spPr>
          <a:xfrm>
            <a:off x="5156950" y="1411675"/>
            <a:ext cx="2626500" cy="101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5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336" name="Google Shape;2336;p18"/>
          <p:cNvSpPr txBox="1"/>
          <p:nvPr>
            <p:ph idx="1" type="subTitle"/>
          </p:nvPr>
        </p:nvSpPr>
        <p:spPr>
          <a:xfrm>
            <a:off x="5156950" y="2427725"/>
            <a:ext cx="2996700" cy="13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10">
    <p:spTree>
      <p:nvGrpSpPr>
        <p:cNvPr id="2337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8" name="Google Shape;2338;p19"/>
          <p:cNvGrpSpPr/>
          <p:nvPr/>
        </p:nvGrpSpPr>
        <p:grpSpPr>
          <a:xfrm>
            <a:off x="0" y="-8700"/>
            <a:ext cx="9144000" cy="5160900"/>
            <a:chOff x="0" y="-8700"/>
            <a:chExt cx="9144000" cy="5160900"/>
          </a:xfrm>
        </p:grpSpPr>
        <p:sp>
          <p:nvSpPr>
            <p:cNvPr id="2339" name="Google Shape;2339;p19"/>
            <p:cNvSpPr/>
            <p:nvPr/>
          </p:nvSpPr>
          <p:spPr>
            <a:xfrm>
              <a:off x="0" y="-8700"/>
              <a:ext cx="9144000" cy="5160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19"/>
            <p:cNvSpPr/>
            <p:nvPr/>
          </p:nvSpPr>
          <p:spPr>
            <a:xfrm>
              <a:off x="123000" y="110250"/>
              <a:ext cx="8898000" cy="4923000"/>
            </a:xfrm>
            <a:prstGeom prst="roundRect">
              <a:avLst>
                <a:gd fmla="val 5295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341" name="Google Shape;2341;p1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42" name="Google Shape;2342;p19"/>
          <p:cNvGrpSpPr/>
          <p:nvPr/>
        </p:nvGrpSpPr>
        <p:grpSpPr>
          <a:xfrm>
            <a:off x="309004" y="297808"/>
            <a:ext cx="8512243" cy="4547838"/>
            <a:chOff x="309004" y="297808"/>
            <a:chExt cx="8512243" cy="4547838"/>
          </a:xfrm>
        </p:grpSpPr>
        <p:grpSp>
          <p:nvGrpSpPr>
            <p:cNvPr id="2343" name="Google Shape;2343;p19"/>
            <p:cNvGrpSpPr/>
            <p:nvPr/>
          </p:nvGrpSpPr>
          <p:grpSpPr>
            <a:xfrm>
              <a:off x="5975794" y="4340383"/>
              <a:ext cx="2787746" cy="505263"/>
              <a:chOff x="44127" y="0"/>
              <a:chExt cx="2938800" cy="571500"/>
            </a:xfrm>
          </p:grpSpPr>
          <p:sp>
            <p:nvSpPr>
              <p:cNvPr id="2344" name="Google Shape;2344;p1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5" name="Google Shape;2345;p1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6" name="Google Shape;2346;p19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2347" name="Google Shape;2347;p19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348" name="Google Shape;2348;p1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9" name="Google Shape;2349;p19"/>
            <p:cNvGrpSpPr/>
            <p:nvPr/>
          </p:nvGrpSpPr>
          <p:grpSpPr>
            <a:xfrm>
              <a:off x="5884479" y="3835052"/>
              <a:ext cx="2787746" cy="505263"/>
              <a:chOff x="44127" y="0"/>
              <a:chExt cx="2938800" cy="571500"/>
            </a:xfrm>
          </p:grpSpPr>
          <p:sp>
            <p:nvSpPr>
              <p:cNvPr id="2350" name="Google Shape;2350;p1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1" name="Google Shape;2351;p1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2" name="Google Shape;2352;p19"/>
              <p:cNvSpPr/>
              <p:nvPr/>
            </p:nvSpPr>
            <p:spPr>
              <a:xfrm>
                <a:off x="628790" y="285019"/>
                <a:ext cx="1201512" cy="13974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2353" name="Google Shape;2353;p19"/>
              <p:cNvSpPr/>
              <p:nvPr/>
            </p:nvSpPr>
            <p:spPr>
              <a:xfrm>
                <a:off x="2036248" y="295603"/>
                <a:ext cx="361751" cy="11857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354" name="Google Shape;2354;p1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55" name="Google Shape;2355;p19"/>
            <p:cNvGrpSpPr/>
            <p:nvPr/>
          </p:nvGrpSpPr>
          <p:grpSpPr>
            <a:xfrm>
              <a:off x="6033501" y="3329732"/>
              <a:ext cx="2787746" cy="505263"/>
              <a:chOff x="44127" y="0"/>
              <a:chExt cx="2938800" cy="571500"/>
            </a:xfrm>
          </p:grpSpPr>
          <p:sp>
            <p:nvSpPr>
              <p:cNvPr id="2356" name="Google Shape;2356;p1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7" name="Google Shape;2357;p1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8" name="Google Shape;2358;p19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2359" name="Google Shape;2359;p19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360" name="Google Shape;2360;p1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61" name="Google Shape;2361;p19"/>
            <p:cNvGrpSpPr/>
            <p:nvPr/>
          </p:nvGrpSpPr>
          <p:grpSpPr>
            <a:xfrm>
              <a:off x="5975794" y="2824424"/>
              <a:ext cx="2787746" cy="505263"/>
              <a:chOff x="44127" y="0"/>
              <a:chExt cx="2938800" cy="571500"/>
            </a:xfrm>
          </p:grpSpPr>
          <p:sp>
            <p:nvSpPr>
              <p:cNvPr id="2362" name="Google Shape;2362;p1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3" name="Google Shape;2363;p1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4" name="Google Shape;2364;p19"/>
              <p:cNvSpPr/>
              <p:nvPr/>
            </p:nvSpPr>
            <p:spPr>
              <a:xfrm>
                <a:off x="604693" y="280604"/>
                <a:ext cx="981839" cy="15182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2365" name="Google Shape;2365;p19"/>
              <p:cNvSpPr/>
              <p:nvPr/>
            </p:nvSpPr>
            <p:spPr>
              <a:xfrm>
                <a:off x="1961973" y="256480"/>
                <a:ext cx="452794" cy="21230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366" name="Google Shape;2366;p1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67" name="Google Shape;2367;p19"/>
            <p:cNvGrpSpPr/>
            <p:nvPr/>
          </p:nvGrpSpPr>
          <p:grpSpPr>
            <a:xfrm>
              <a:off x="5926342" y="2319093"/>
              <a:ext cx="2787746" cy="505263"/>
              <a:chOff x="44127" y="0"/>
              <a:chExt cx="2938800" cy="571500"/>
            </a:xfrm>
          </p:grpSpPr>
          <p:sp>
            <p:nvSpPr>
              <p:cNvPr id="2368" name="Google Shape;2368;p1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9" name="Google Shape;2369;p1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0" name="Google Shape;2370;p19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2371" name="Google Shape;2371;p19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372" name="Google Shape;2372;p1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73" name="Google Shape;2373;p19"/>
            <p:cNvGrpSpPr/>
            <p:nvPr/>
          </p:nvGrpSpPr>
          <p:grpSpPr>
            <a:xfrm>
              <a:off x="6033501" y="1813773"/>
              <a:ext cx="2787746" cy="505263"/>
              <a:chOff x="44127" y="0"/>
              <a:chExt cx="2938800" cy="571500"/>
            </a:xfrm>
          </p:grpSpPr>
          <p:sp>
            <p:nvSpPr>
              <p:cNvPr id="2374" name="Google Shape;2374;p1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5" name="Google Shape;2375;p1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6" name="Google Shape;2376;p19"/>
              <p:cNvSpPr/>
              <p:nvPr/>
            </p:nvSpPr>
            <p:spPr>
              <a:xfrm>
                <a:off x="609939" y="285039"/>
                <a:ext cx="1345053" cy="13971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2377" name="Google Shape;2377;p19"/>
              <p:cNvSpPr/>
              <p:nvPr/>
            </p:nvSpPr>
            <p:spPr>
              <a:xfrm>
                <a:off x="2054833" y="295621"/>
                <a:ext cx="361624" cy="11855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378" name="Google Shape;2378;p1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79" name="Google Shape;2379;p19"/>
            <p:cNvGrpSpPr/>
            <p:nvPr/>
          </p:nvGrpSpPr>
          <p:grpSpPr>
            <a:xfrm>
              <a:off x="5926342" y="1308464"/>
              <a:ext cx="2787746" cy="505263"/>
              <a:chOff x="44127" y="0"/>
              <a:chExt cx="2938800" cy="571500"/>
            </a:xfrm>
          </p:grpSpPr>
          <p:sp>
            <p:nvSpPr>
              <p:cNvPr id="2380" name="Google Shape;2380;p1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1" name="Google Shape;2381;p1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2" name="Google Shape;2382;p19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2383" name="Google Shape;2383;p19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384" name="Google Shape;2384;p1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85" name="Google Shape;2385;p19"/>
            <p:cNvGrpSpPr/>
            <p:nvPr/>
          </p:nvGrpSpPr>
          <p:grpSpPr>
            <a:xfrm>
              <a:off x="5975794" y="803144"/>
              <a:ext cx="2787746" cy="505263"/>
              <a:chOff x="44127" y="0"/>
              <a:chExt cx="2938800" cy="571500"/>
            </a:xfrm>
          </p:grpSpPr>
          <p:sp>
            <p:nvSpPr>
              <p:cNvPr id="2386" name="Google Shape;2386;p1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7" name="Google Shape;2387;p1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8" name="Google Shape;2388;p19"/>
              <p:cNvSpPr/>
              <p:nvPr/>
            </p:nvSpPr>
            <p:spPr>
              <a:xfrm>
                <a:off x="641168" y="283597"/>
                <a:ext cx="1063093" cy="14262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2389" name="Google Shape;2389;p1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0" name="Google Shape;2390;p19"/>
              <p:cNvSpPr/>
              <p:nvPr/>
            </p:nvSpPr>
            <p:spPr>
              <a:xfrm>
                <a:off x="1954944" y="253824"/>
                <a:ext cx="431197" cy="20218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2391" name="Google Shape;2391;p19"/>
            <p:cNvGrpSpPr/>
            <p:nvPr/>
          </p:nvGrpSpPr>
          <p:grpSpPr>
            <a:xfrm>
              <a:off x="3188067" y="4340368"/>
              <a:ext cx="2787746" cy="505263"/>
              <a:chOff x="44127" y="0"/>
              <a:chExt cx="2938800" cy="571500"/>
            </a:xfrm>
          </p:grpSpPr>
          <p:sp>
            <p:nvSpPr>
              <p:cNvPr id="2392" name="Google Shape;2392;p1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3" name="Google Shape;2393;p1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4" name="Google Shape;2394;p19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2395" name="Google Shape;2395;p19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396" name="Google Shape;2396;p1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7" name="Google Shape;2397;p19"/>
            <p:cNvGrpSpPr/>
            <p:nvPr/>
          </p:nvGrpSpPr>
          <p:grpSpPr>
            <a:xfrm>
              <a:off x="3096742" y="3835051"/>
              <a:ext cx="2787746" cy="505263"/>
              <a:chOff x="44127" y="0"/>
              <a:chExt cx="2938800" cy="571500"/>
            </a:xfrm>
          </p:grpSpPr>
          <p:sp>
            <p:nvSpPr>
              <p:cNvPr id="2398" name="Google Shape;2398;p1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9" name="Google Shape;2399;p1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0" name="Google Shape;2400;p19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2401" name="Google Shape;2401;p19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402" name="Google Shape;2402;p1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03" name="Google Shape;2403;p19"/>
            <p:cNvGrpSpPr/>
            <p:nvPr/>
          </p:nvGrpSpPr>
          <p:grpSpPr>
            <a:xfrm>
              <a:off x="3245751" y="3329735"/>
              <a:ext cx="2787746" cy="505263"/>
              <a:chOff x="44127" y="0"/>
              <a:chExt cx="2938800" cy="571500"/>
            </a:xfrm>
          </p:grpSpPr>
          <p:sp>
            <p:nvSpPr>
              <p:cNvPr id="2404" name="Google Shape;2404;p1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5" name="Google Shape;2405;p1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6" name="Google Shape;2406;p19"/>
              <p:cNvSpPr/>
              <p:nvPr/>
            </p:nvSpPr>
            <p:spPr>
              <a:xfrm>
                <a:off x="609939" y="285039"/>
                <a:ext cx="1345053" cy="13971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2407" name="Google Shape;2407;p19"/>
              <p:cNvSpPr/>
              <p:nvPr/>
            </p:nvSpPr>
            <p:spPr>
              <a:xfrm>
                <a:off x="2054833" y="295621"/>
                <a:ext cx="361624" cy="11855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408" name="Google Shape;2408;p1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09" name="Google Shape;2409;p19"/>
            <p:cNvGrpSpPr/>
            <p:nvPr/>
          </p:nvGrpSpPr>
          <p:grpSpPr>
            <a:xfrm>
              <a:off x="3188057" y="2824419"/>
              <a:ext cx="2787746" cy="505263"/>
              <a:chOff x="44127" y="0"/>
              <a:chExt cx="2938800" cy="571500"/>
            </a:xfrm>
          </p:grpSpPr>
          <p:sp>
            <p:nvSpPr>
              <p:cNvPr id="2410" name="Google Shape;2410;p1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1" name="Google Shape;2411;p1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2" name="Google Shape;2412;p19"/>
              <p:cNvSpPr/>
              <p:nvPr/>
            </p:nvSpPr>
            <p:spPr>
              <a:xfrm>
                <a:off x="641168" y="283597"/>
                <a:ext cx="1063093" cy="14262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2413" name="Google Shape;2413;p1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4" name="Google Shape;2414;p19"/>
              <p:cNvSpPr/>
              <p:nvPr/>
            </p:nvSpPr>
            <p:spPr>
              <a:xfrm>
                <a:off x="1954944" y="253824"/>
                <a:ext cx="431197" cy="20218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2415" name="Google Shape;2415;p19"/>
            <p:cNvGrpSpPr/>
            <p:nvPr/>
          </p:nvGrpSpPr>
          <p:grpSpPr>
            <a:xfrm>
              <a:off x="3138594" y="2319083"/>
              <a:ext cx="2787746" cy="505263"/>
              <a:chOff x="44127" y="0"/>
              <a:chExt cx="2938800" cy="571500"/>
            </a:xfrm>
          </p:grpSpPr>
          <p:sp>
            <p:nvSpPr>
              <p:cNvPr id="2416" name="Google Shape;2416;p1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7" name="Google Shape;2417;p1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8" name="Google Shape;2418;p19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2419" name="Google Shape;2419;p19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420" name="Google Shape;2420;p1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21" name="Google Shape;2421;p19"/>
            <p:cNvGrpSpPr/>
            <p:nvPr/>
          </p:nvGrpSpPr>
          <p:grpSpPr>
            <a:xfrm>
              <a:off x="3245751" y="1813782"/>
              <a:ext cx="2787746" cy="505263"/>
              <a:chOff x="44127" y="0"/>
              <a:chExt cx="2938800" cy="571500"/>
            </a:xfrm>
          </p:grpSpPr>
          <p:sp>
            <p:nvSpPr>
              <p:cNvPr id="2422" name="Google Shape;2422;p1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3" name="Google Shape;2423;p1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4" name="Google Shape;2424;p19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2425" name="Google Shape;2425;p19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426" name="Google Shape;2426;p1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27" name="Google Shape;2427;p19"/>
            <p:cNvGrpSpPr/>
            <p:nvPr/>
          </p:nvGrpSpPr>
          <p:grpSpPr>
            <a:xfrm>
              <a:off x="3138594" y="1308449"/>
              <a:ext cx="2787746" cy="505263"/>
              <a:chOff x="44127" y="0"/>
              <a:chExt cx="2938800" cy="571500"/>
            </a:xfrm>
          </p:grpSpPr>
          <p:sp>
            <p:nvSpPr>
              <p:cNvPr id="2428" name="Google Shape;2428;p1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9" name="Google Shape;2429;p1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0" name="Google Shape;2430;p19"/>
              <p:cNvSpPr/>
              <p:nvPr/>
            </p:nvSpPr>
            <p:spPr>
              <a:xfrm>
                <a:off x="604693" y="280604"/>
                <a:ext cx="981839" cy="15182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2431" name="Google Shape;2431;p19"/>
              <p:cNvSpPr/>
              <p:nvPr/>
            </p:nvSpPr>
            <p:spPr>
              <a:xfrm>
                <a:off x="1961973" y="256480"/>
                <a:ext cx="452794" cy="21230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432" name="Google Shape;2432;p1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3" name="Google Shape;2433;p19"/>
            <p:cNvGrpSpPr/>
            <p:nvPr/>
          </p:nvGrpSpPr>
          <p:grpSpPr>
            <a:xfrm>
              <a:off x="3188066" y="803127"/>
              <a:ext cx="2787746" cy="505263"/>
              <a:chOff x="44127" y="0"/>
              <a:chExt cx="2938800" cy="571500"/>
            </a:xfrm>
          </p:grpSpPr>
          <p:sp>
            <p:nvSpPr>
              <p:cNvPr id="2434" name="Google Shape;2434;p1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5" name="Google Shape;2435;p1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6" name="Google Shape;2436;p19"/>
              <p:cNvSpPr/>
              <p:nvPr/>
            </p:nvSpPr>
            <p:spPr>
              <a:xfrm>
                <a:off x="628790" y="285019"/>
                <a:ext cx="1201512" cy="13974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2437" name="Google Shape;2437;p19"/>
              <p:cNvSpPr/>
              <p:nvPr/>
            </p:nvSpPr>
            <p:spPr>
              <a:xfrm>
                <a:off x="2036248" y="295603"/>
                <a:ext cx="361751" cy="11857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438" name="Google Shape;2438;p1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9" name="Google Shape;2439;p19"/>
            <p:cNvGrpSpPr/>
            <p:nvPr/>
          </p:nvGrpSpPr>
          <p:grpSpPr>
            <a:xfrm>
              <a:off x="400294" y="4334769"/>
              <a:ext cx="2787746" cy="505263"/>
              <a:chOff x="44127" y="0"/>
              <a:chExt cx="2938800" cy="571500"/>
            </a:xfrm>
          </p:grpSpPr>
          <p:sp>
            <p:nvSpPr>
              <p:cNvPr id="2440" name="Google Shape;2440;p1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1" name="Google Shape;2441;p1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2" name="Google Shape;2442;p19"/>
              <p:cNvSpPr/>
              <p:nvPr/>
            </p:nvSpPr>
            <p:spPr>
              <a:xfrm>
                <a:off x="641168" y="283597"/>
                <a:ext cx="1063093" cy="14262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2443" name="Google Shape;2443;p1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4" name="Google Shape;2444;p19"/>
              <p:cNvSpPr/>
              <p:nvPr/>
            </p:nvSpPr>
            <p:spPr>
              <a:xfrm>
                <a:off x="1954944" y="253824"/>
                <a:ext cx="431197" cy="20218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2445" name="Google Shape;2445;p19"/>
            <p:cNvGrpSpPr/>
            <p:nvPr/>
          </p:nvGrpSpPr>
          <p:grpSpPr>
            <a:xfrm>
              <a:off x="309004" y="3835052"/>
              <a:ext cx="2787746" cy="505263"/>
              <a:chOff x="44127" y="0"/>
              <a:chExt cx="2938800" cy="571500"/>
            </a:xfrm>
          </p:grpSpPr>
          <p:sp>
            <p:nvSpPr>
              <p:cNvPr id="2446" name="Google Shape;2446;p1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7" name="Google Shape;2447;p1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8" name="Google Shape;2448;p19"/>
              <p:cNvSpPr/>
              <p:nvPr/>
            </p:nvSpPr>
            <p:spPr>
              <a:xfrm>
                <a:off x="628790" y="285019"/>
                <a:ext cx="1201512" cy="13974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2449" name="Google Shape;2449;p19"/>
              <p:cNvSpPr/>
              <p:nvPr/>
            </p:nvSpPr>
            <p:spPr>
              <a:xfrm>
                <a:off x="2036248" y="295603"/>
                <a:ext cx="361751" cy="11857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450" name="Google Shape;2450;p1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51" name="Google Shape;2451;p19"/>
            <p:cNvGrpSpPr/>
            <p:nvPr/>
          </p:nvGrpSpPr>
          <p:grpSpPr>
            <a:xfrm>
              <a:off x="457994" y="3329736"/>
              <a:ext cx="2787746" cy="505263"/>
              <a:chOff x="44127" y="0"/>
              <a:chExt cx="2938800" cy="571500"/>
            </a:xfrm>
          </p:grpSpPr>
          <p:sp>
            <p:nvSpPr>
              <p:cNvPr id="2452" name="Google Shape;2452;p1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3" name="Google Shape;2453;p1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4" name="Google Shape;2454;p19"/>
              <p:cNvSpPr/>
              <p:nvPr/>
            </p:nvSpPr>
            <p:spPr>
              <a:xfrm>
                <a:off x="604693" y="280604"/>
                <a:ext cx="981839" cy="15182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2455" name="Google Shape;2455;p19"/>
              <p:cNvSpPr/>
              <p:nvPr/>
            </p:nvSpPr>
            <p:spPr>
              <a:xfrm>
                <a:off x="1961973" y="256480"/>
                <a:ext cx="452794" cy="21230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456" name="Google Shape;2456;p1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57" name="Google Shape;2457;p19"/>
            <p:cNvGrpSpPr/>
            <p:nvPr/>
          </p:nvGrpSpPr>
          <p:grpSpPr>
            <a:xfrm>
              <a:off x="400304" y="2829951"/>
              <a:ext cx="2787746" cy="505263"/>
              <a:chOff x="44127" y="0"/>
              <a:chExt cx="2938800" cy="571500"/>
            </a:xfrm>
          </p:grpSpPr>
          <p:sp>
            <p:nvSpPr>
              <p:cNvPr id="2458" name="Google Shape;2458;p1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9" name="Google Shape;2459;p1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0" name="Google Shape;2460;p19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2461" name="Google Shape;2461;p19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462" name="Google Shape;2462;p1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63" name="Google Shape;2463;p19"/>
            <p:cNvGrpSpPr/>
            <p:nvPr/>
          </p:nvGrpSpPr>
          <p:grpSpPr>
            <a:xfrm>
              <a:off x="350851" y="2324685"/>
              <a:ext cx="2787746" cy="505263"/>
              <a:chOff x="44127" y="0"/>
              <a:chExt cx="2938800" cy="571500"/>
            </a:xfrm>
          </p:grpSpPr>
          <p:sp>
            <p:nvSpPr>
              <p:cNvPr id="2464" name="Google Shape;2464;p1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5" name="Google Shape;2465;p1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6" name="Google Shape;2466;p19"/>
              <p:cNvSpPr/>
              <p:nvPr/>
            </p:nvSpPr>
            <p:spPr>
              <a:xfrm>
                <a:off x="609939" y="285039"/>
                <a:ext cx="1345053" cy="13971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2467" name="Google Shape;2467;p19"/>
              <p:cNvSpPr/>
              <p:nvPr/>
            </p:nvSpPr>
            <p:spPr>
              <a:xfrm>
                <a:off x="2054833" y="295621"/>
                <a:ext cx="361624" cy="11855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468" name="Google Shape;2468;p1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69" name="Google Shape;2469;p19"/>
            <p:cNvGrpSpPr/>
            <p:nvPr/>
          </p:nvGrpSpPr>
          <p:grpSpPr>
            <a:xfrm>
              <a:off x="457994" y="1816546"/>
              <a:ext cx="2787746" cy="505263"/>
              <a:chOff x="44127" y="0"/>
              <a:chExt cx="2938800" cy="571500"/>
            </a:xfrm>
          </p:grpSpPr>
          <p:sp>
            <p:nvSpPr>
              <p:cNvPr id="2470" name="Google Shape;2470;p1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1" name="Google Shape;2471;p1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2" name="Google Shape;2472;p19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2473" name="Google Shape;2473;p19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474" name="Google Shape;2474;p1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75" name="Google Shape;2475;p19"/>
            <p:cNvGrpSpPr/>
            <p:nvPr/>
          </p:nvGrpSpPr>
          <p:grpSpPr>
            <a:xfrm>
              <a:off x="350851" y="1308407"/>
              <a:ext cx="2787746" cy="505263"/>
              <a:chOff x="44127" y="0"/>
              <a:chExt cx="2938800" cy="571500"/>
            </a:xfrm>
          </p:grpSpPr>
          <p:sp>
            <p:nvSpPr>
              <p:cNvPr id="2476" name="Google Shape;2476;p1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7" name="Google Shape;2477;p1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8" name="Google Shape;2478;p19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2479" name="Google Shape;2479;p19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480" name="Google Shape;2480;p1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81" name="Google Shape;2481;p19"/>
            <p:cNvGrpSpPr/>
            <p:nvPr/>
          </p:nvGrpSpPr>
          <p:grpSpPr>
            <a:xfrm>
              <a:off x="400304" y="803143"/>
              <a:ext cx="2787746" cy="505263"/>
              <a:chOff x="44127" y="0"/>
              <a:chExt cx="2938800" cy="571500"/>
            </a:xfrm>
          </p:grpSpPr>
          <p:sp>
            <p:nvSpPr>
              <p:cNvPr id="2482" name="Google Shape;2482;p1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3" name="Google Shape;2483;p1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4" name="Google Shape;2484;p19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2485" name="Google Shape;2485;p19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486" name="Google Shape;2486;p1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87" name="Google Shape;2487;p19"/>
            <p:cNvGrpSpPr/>
            <p:nvPr/>
          </p:nvGrpSpPr>
          <p:grpSpPr>
            <a:xfrm>
              <a:off x="309004" y="297826"/>
              <a:ext cx="2787746" cy="505263"/>
              <a:chOff x="44127" y="0"/>
              <a:chExt cx="2938800" cy="571500"/>
            </a:xfrm>
          </p:grpSpPr>
          <p:sp>
            <p:nvSpPr>
              <p:cNvPr id="2488" name="Google Shape;2488;p1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9" name="Google Shape;2489;p1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0" name="Google Shape;2490;p19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2491" name="Google Shape;2491;p19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492" name="Google Shape;2492;p1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3" name="Google Shape;2493;p19"/>
            <p:cNvGrpSpPr/>
            <p:nvPr/>
          </p:nvGrpSpPr>
          <p:grpSpPr>
            <a:xfrm>
              <a:off x="3096732" y="297808"/>
              <a:ext cx="2787746" cy="505263"/>
              <a:chOff x="44127" y="0"/>
              <a:chExt cx="2938800" cy="571500"/>
            </a:xfrm>
          </p:grpSpPr>
          <p:sp>
            <p:nvSpPr>
              <p:cNvPr id="2494" name="Google Shape;2494;p1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5" name="Google Shape;2495;p1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6" name="Google Shape;2496;p19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2497" name="Google Shape;2497;p19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498" name="Google Shape;2498;p1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9" name="Google Shape;2499;p19"/>
            <p:cNvGrpSpPr/>
            <p:nvPr/>
          </p:nvGrpSpPr>
          <p:grpSpPr>
            <a:xfrm>
              <a:off x="5884479" y="297818"/>
              <a:ext cx="2787746" cy="505263"/>
              <a:chOff x="44127" y="0"/>
              <a:chExt cx="2938800" cy="571500"/>
            </a:xfrm>
          </p:grpSpPr>
          <p:sp>
            <p:nvSpPr>
              <p:cNvPr id="2500" name="Google Shape;2500;p1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1" name="Google Shape;2501;p1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2" name="Google Shape;2502;p19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2503" name="Google Shape;2503;p19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504" name="Google Shape;2504;p1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505" name="Google Shape;2505;p19"/>
          <p:cNvGrpSpPr/>
          <p:nvPr/>
        </p:nvGrpSpPr>
        <p:grpSpPr>
          <a:xfrm>
            <a:off x="713100" y="440650"/>
            <a:ext cx="7717800" cy="4256700"/>
            <a:chOff x="713100" y="440650"/>
            <a:chExt cx="7717800" cy="4256700"/>
          </a:xfrm>
        </p:grpSpPr>
        <p:sp>
          <p:nvSpPr>
            <p:cNvPr id="2506" name="Google Shape;2506;p19"/>
            <p:cNvSpPr/>
            <p:nvPr/>
          </p:nvSpPr>
          <p:spPr>
            <a:xfrm>
              <a:off x="713100" y="440650"/>
              <a:ext cx="7717800" cy="5727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dk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7" name="Google Shape;2507;p19"/>
            <p:cNvSpPr/>
            <p:nvPr/>
          </p:nvSpPr>
          <p:spPr>
            <a:xfrm flipH="1" rot="10800000">
              <a:off x="713100" y="1013350"/>
              <a:ext cx="7717800" cy="3684000"/>
            </a:xfrm>
            <a:prstGeom prst="round2SameRect">
              <a:avLst>
                <a:gd fmla="val 3423" name="adj1"/>
                <a:gd fmla="val 0" name="adj2"/>
              </a:avLst>
            </a:prstGeom>
            <a:solidFill>
              <a:schemeClr val="accent6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08" name="Google Shape;2508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509" name="Google Shape;2509;p19"/>
          <p:cNvSpPr txBox="1"/>
          <p:nvPr>
            <p:ph idx="2" type="title"/>
          </p:nvPr>
        </p:nvSpPr>
        <p:spPr>
          <a:xfrm>
            <a:off x="1957500" y="3168750"/>
            <a:ext cx="2308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510" name="Google Shape;2510;p19"/>
          <p:cNvSpPr txBox="1"/>
          <p:nvPr>
            <p:ph idx="1" type="subTitle"/>
          </p:nvPr>
        </p:nvSpPr>
        <p:spPr>
          <a:xfrm>
            <a:off x="1957500" y="3696450"/>
            <a:ext cx="2308200" cy="54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511" name="Google Shape;2511;p19"/>
          <p:cNvSpPr txBox="1"/>
          <p:nvPr>
            <p:ph idx="3" type="title"/>
          </p:nvPr>
        </p:nvSpPr>
        <p:spPr>
          <a:xfrm>
            <a:off x="4878331" y="3168750"/>
            <a:ext cx="2308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512" name="Google Shape;2512;p19"/>
          <p:cNvSpPr txBox="1"/>
          <p:nvPr>
            <p:ph idx="4" type="subTitle"/>
          </p:nvPr>
        </p:nvSpPr>
        <p:spPr>
          <a:xfrm>
            <a:off x="4878331" y="3696450"/>
            <a:ext cx="2308200" cy="54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0_1">
    <p:spTree>
      <p:nvGrpSpPr>
        <p:cNvPr id="2513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4" name="Google Shape;2514;p20"/>
          <p:cNvGrpSpPr/>
          <p:nvPr/>
        </p:nvGrpSpPr>
        <p:grpSpPr>
          <a:xfrm>
            <a:off x="0" y="-8700"/>
            <a:ext cx="9144000" cy="5160900"/>
            <a:chOff x="0" y="-8700"/>
            <a:chExt cx="9144000" cy="5160900"/>
          </a:xfrm>
        </p:grpSpPr>
        <p:sp>
          <p:nvSpPr>
            <p:cNvPr id="2515" name="Google Shape;2515;p20"/>
            <p:cNvSpPr/>
            <p:nvPr/>
          </p:nvSpPr>
          <p:spPr>
            <a:xfrm>
              <a:off x="0" y="-8700"/>
              <a:ext cx="9144000" cy="5160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6" name="Google Shape;2516;p20"/>
            <p:cNvSpPr/>
            <p:nvPr/>
          </p:nvSpPr>
          <p:spPr>
            <a:xfrm>
              <a:off x="123000" y="110250"/>
              <a:ext cx="8898000" cy="4923000"/>
            </a:xfrm>
            <a:prstGeom prst="roundRect">
              <a:avLst>
                <a:gd fmla="val 5295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517" name="Google Shape;2517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18" name="Google Shape;2518;p20"/>
          <p:cNvGrpSpPr/>
          <p:nvPr/>
        </p:nvGrpSpPr>
        <p:grpSpPr>
          <a:xfrm>
            <a:off x="309004" y="297808"/>
            <a:ext cx="8512243" cy="4547838"/>
            <a:chOff x="309004" y="297808"/>
            <a:chExt cx="8512243" cy="4547838"/>
          </a:xfrm>
        </p:grpSpPr>
        <p:grpSp>
          <p:nvGrpSpPr>
            <p:cNvPr id="2519" name="Google Shape;2519;p20"/>
            <p:cNvGrpSpPr/>
            <p:nvPr/>
          </p:nvGrpSpPr>
          <p:grpSpPr>
            <a:xfrm>
              <a:off x="5975794" y="4340383"/>
              <a:ext cx="2787746" cy="505263"/>
              <a:chOff x="44127" y="0"/>
              <a:chExt cx="2938800" cy="571500"/>
            </a:xfrm>
          </p:grpSpPr>
          <p:sp>
            <p:nvSpPr>
              <p:cNvPr id="2520" name="Google Shape;2520;p20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1" name="Google Shape;2521;p20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2" name="Google Shape;2522;p20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2523" name="Google Shape;2523;p20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524" name="Google Shape;2524;p20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25" name="Google Shape;2525;p20"/>
            <p:cNvGrpSpPr/>
            <p:nvPr/>
          </p:nvGrpSpPr>
          <p:grpSpPr>
            <a:xfrm>
              <a:off x="5884479" y="3835052"/>
              <a:ext cx="2787746" cy="505263"/>
              <a:chOff x="44127" y="0"/>
              <a:chExt cx="2938800" cy="571500"/>
            </a:xfrm>
          </p:grpSpPr>
          <p:sp>
            <p:nvSpPr>
              <p:cNvPr id="2526" name="Google Shape;2526;p20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7" name="Google Shape;2527;p20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8" name="Google Shape;2528;p20"/>
              <p:cNvSpPr/>
              <p:nvPr/>
            </p:nvSpPr>
            <p:spPr>
              <a:xfrm>
                <a:off x="628790" y="285019"/>
                <a:ext cx="1201512" cy="13974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2529" name="Google Shape;2529;p20"/>
              <p:cNvSpPr/>
              <p:nvPr/>
            </p:nvSpPr>
            <p:spPr>
              <a:xfrm>
                <a:off x="2036248" y="295603"/>
                <a:ext cx="361751" cy="11857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530" name="Google Shape;2530;p20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31" name="Google Shape;2531;p20"/>
            <p:cNvGrpSpPr/>
            <p:nvPr/>
          </p:nvGrpSpPr>
          <p:grpSpPr>
            <a:xfrm>
              <a:off x="6033501" y="3329732"/>
              <a:ext cx="2787746" cy="505263"/>
              <a:chOff x="44127" y="0"/>
              <a:chExt cx="2938800" cy="571500"/>
            </a:xfrm>
          </p:grpSpPr>
          <p:sp>
            <p:nvSpPr>
              <p:cNvPr id="2532" name="Google Shape;2532;p20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3" name="Google Shape;2533;p20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4" name="Google Shape;2534;p20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2535" name="Google Shape;2535;p20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536" name="Google Shape;2536;p20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37" name="Google Shape;2537;p20"/>
            <p:cNvGrpSpPr/>
            <p:nvPr/>
          </p:nvGrpSpPr>
          <p:grpSpPr>
            <a:xfrm>
              <a:off x="5975794" y="2824424"/>
              <a:ext cx="2787746" cy="505263"/>
              <a:chOff x="44127" y="0"/>
              <a:chExt cx="2938800" cy="571500"/>
            </a:xfrm>
          </p:grpSpPr>
          <p:sp>
            <p:nvSpPr>
              <p:cNvPr id="2538" name="Google Shape;2538;p20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9" name="Google Shape;2539;p20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0" name="Google Shape;2540;p20"/>
              <p:cNvSpPr/>
              <p:nvPr/>
            </p:nvSpPr>
            <p:spPr>
              <a:xfrm>
                <a:off x="604693" y="280604"/>
                <a:ext cx="981839" cy="15182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2541" name="Google Shape;2541;p20"/>
              <p:cNvSpPr/>
              <p:nvPr/>
            </p:nvSpPr>
            <p:spPr>
              <a:xfrm>
                <a:off x="1961973" y="256480"/>
                <a:ext cx="452794" cy="21230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542" name="Google Shape;2542;p20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3" name="Google Shape;2543;p20"/>
            <p:cNvGrpSpPr/>
            <p:nvPr/>
          </p:nvGrpSpPr>
          <p:grpSpPr>
            <a:xfrm>
              <a:off x="5926342" y="2319093"/>
              <a:ext cx="2787746" cy="505263"/>
              <a:chOff x="44127" y="0"/>
              <a:chExt cx="2938800" cy="571500"/>
            </a:xfrm>
          </p:grpSpPr>
          <p:sp>
            <p:nvSpPr>
              <p:cNvPr id="2544" name="Google Shape;2544;p20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5" name="Google Shape;2545;p20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6" name="Google Shape;2546;p20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2547" name="Google Shape;2547;p20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548" name="Google Shape;2548;p20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9" name="Google Shape;2549;p20"/>
            <p:cNvGrpSpPr/>
            <p:nvPr/>
          </p:nvGrpSpPr>
          <p:grpSpPr>
            <a:xfrm>
              <a:off x="6033501" y="1813773"/>
              <a:ext cx="2787746" cy="505263"/>
              <a:chOff x="44127" y="0"/>
              <a:chExt cx="2938800" cy="571500"/>
            </a:xfrm>
          </p:grpSpPr>
          <p:sp>
            <p:nvSpPr>
              <p:cNvPr id="2550" name="Google Shape;2550;p20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1" name="Google Shape;2551;p20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2" name="Google Shape;2552;p20"/>
              <p:cNvSpPr/>
              <p:nvPr/>
            </p:nvSpPr>
            <p:spPr>
              <a:xfrm>
                <a:off x="609939" y="285039"/>
                <a:ext cx="1345053" cy="13971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2553" name="Google Shape;2553;p20"/>
              <p:cNvSpPr/>
              <p:nvPr/>
            </p:nvSpPr>
            <p:spPr>
              <a:xfrm>
                <a:off x="2054833" y="295621"/>
                <a:ext cx="361624" cy="11855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554" name="Google Shape;2554;p20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55" name="Google Shape;2555;p20"/>
            <p:cNvGrpSpPr/>
            <p:nvPr/>
          </p:nvGrpSpPr>
          <p:grpSpPr>
            <a:xfrm>
              <a:off x="5926342" y="1308464"/>
              <a:ext cx="2787746" cy="505263"/>
              <a:chOff x="44127" y="0"/>
              <a:chExt cx="2938800" cy="571500"/>
            </a:xfrm>
          </p:grpSpPr>
          <p:sp>
            <p:nvSpPr>
              <p:cNvPr id="2556" name="Google Shape;2556;p20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7" name="Google Shape;2557;p20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8" name="Google Shape;2558;p20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2559" name="Google Shape;2559;p20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560" name="Google Shape;2560;p20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61" name="Google Shape;2561;p20"/>
            <p:cNvGrpSpPr/>
            <p:nvPr/>
          </p:nvGrpSpPr>
          <p:grpSpPr>
            <a:xfrm>
              <a:off x="5975794" y="803144"/>
              <a:ext cx="2787746" cy="505263"/>
              <a:chOff x="44127" y="0"/>
              <a:chExt cx="2938800" cy="571500"/>
            </a:xfrm>
          </p:grpSpPr>
          <p:sp>
            <p:nvSpPr>
              <p:cNvPr id="2562" name="Google Shape;2562;p20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3" name="Google Shape;2563;p20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4" name="Google Shape;2564;p20"/>
              <p:cNvSpPr/>
              <p:nvPr/>
            </p:nvSpPr>
            <p:spPr>
              <a:xfrm>
                <a:off x="641168" y="283597"/>
                <a:ext cx="1063093" cy="14262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2565" name="Google Shape;2565;p20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6" name="Google Shape;2566;p20"/>
              <p:cNvSpPr/>
              <p:nvPr/>
            </p:nvSpPr>
            <p:spPr>
              <a:xfrm>
                <a:off x="1954944" y="253824"/>
                <a:ext cx="431197" cy="20218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2567" name="Google Shape;2567;p20"/>
            <p:cNvGrpSpPr/>
            <p:nvPr/>
          </p:nvGrpSpPr>
          <p:grpSpPr>
            <a:xfrm>
              <a:off x="3188067" y="4340368"/>
              <a:ext cx="2787746" cy="505263"/>
              <a:chOff x="44127" y="0"/>
              <a:chExt cx="2938800" cy="571500"/>
            </a:xfrm>
          </p:grpSpPr>
          <p:sp>
            <p:nvSpPr>
              <p:cNvPr id="2568" name="Google Shape;2568;p20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9" name="Google Shape;2569;p20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0" name="Google Shape;2570;p20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2571" name="Google Shape;2571;p20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572" name="Google Shape;2572;p20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73" name="Google Shape;2573;p20"/>
            <p:cNvGrpSpPr/>
            <p:nvPr/>
          </p:nvGrpSpPr>
          <p:grpSpPr>
            <a:xfrm>
              <a:off x="3096742" y="3835051"/>
              <a:ext cx="2787746" cy="505263"/>
              <a:chOff x="44127" y="0"/>
              <a:chExt cx="2938800" cy="571500"/>
            </a:xfrm>
          </p:grpSpPr>
          <p:sp>
            <p:nvSpPr>
              <p:cNvPr id="2574" name="Google Shape;2574;p20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5" name="Google Shape;2575;p20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6" name="Google Shape;2576;p20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2577" name="Google Shape;2577;p20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578" name="Google Shape;2578;p20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79" name="Google Shape;2579;p20"/>
            <p:cNvGrpSpPr/>
            <p:nvPr/>
          </p:nvGrpSpPr>
          <p:grpSpPr>
            <a:xfrm>
              <a:off x="3245751" y="3329735"/>
              <a:ext cx="2787746" cy="505263"/>
              <a:chOff x="44127" y="0"/>
              <a:chExt cx="2938800" cy="571500"/>
            </a:xfrm>
          </p:grpSpPr>
          <p:sp>
            <p:nvSpPr>
              <p:cNvPr id="2580" name="Google Shape;2580;p20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1" name="Google Shape;2581;p20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2" name="Google Shape;2582;p20"/>
              <p:cNvSpPr/>
              <p:nvPr/>
            </p:nvSpPr>
            <p:spPr>
              <a:xfrm>
                <a:off x="609939" y="285039"/>
                <a:ext cx="1345053" cy="13971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2583" name="Google Shape;2583;p20"/>
              <p:cNvSpPr/>
              <p:nvPr/>
            </p:nvSpPr>
            <p:spPr>
              <a:xfrm>
                <a:off x="2054833" y="295621"/>
                <a:ext cx="361624" cy="11855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584" name="Google Shape;2584;p20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85" name="Google Shape;2585;p20"/>
            <p:cNvGrpSpPr/>
            <p:nvPr/>
          </p:nvGrpSpPr>
          <p:grpSpPr>
            <a:xfrm>
              <a:off x="3188057" y="2824419"/>
              <a:ext cx="2787746" cy="505263"/>
              <a:chOff x="44127" y="0"/>
              <a:chExt cx="2938800" cy="571500"/>
            </a:xfrm>
          </p:grpSpPr>
          <p:sp>
            <p:nvSpPr>
              <p:cNvPr id="2586" name="Google Shape;2586;p20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7" name="Google Shape;2587;p20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8" name="Google Shape;2588;p20"/>
              <p:cNvSpPr/>
              <p:nvPr/>
            </p:nvSpPr>
            <p:spPr>
              <a:xfrm>
                <a:off x="641168" y="283597"/>
                <a:ext cx="1063093" cy="14262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2589" name="Google Shape;2589;p20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0" name="Google Shape;2590;p20"/>
              <p:cNvSpPr/>
              <p:nvPr/>
            </p:nvSpPr>
            <p:spPr>
              <a:xfrm>
                <a:off x="1954944" y="253824"/>
                <a:ext cx="431197" cy="20218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2591" name="Google Shape;2591;p20"/>
            <p:cNvGrpSpPr/>
            <p:nvPr/>
          </p:nvGrpSpPr>
          <p:grpSpPr>
            <a:xfrm>
              <a:off x="3138594" y="2319083"/>
              <a:ext cx="2787746" cy="505263"/>
              <a:chOff x="44127" y="0"/>
              <a:chExt cx="2938800" cy="571500"/>
            </a:xfrm>
          </p:grpSpPr>
          <p:sp>
            <p:nvSpPr>
              <p:cNvPr id="2592" name="Google Shape;2592;p20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3" name="Google Shape;2593;p20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4" name="Google Shape;2594;p20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2595" name="Google Shape;2595;p20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596" name="Google Shape;2596;p20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7" name="Google Shape;2597;p20"/>
            <p:cNvGrpSpPr/>
            <p:nvPr/>
          </p:nvGrpSpPr>
          <p:grpSpPr>
            <a:xfrm>
              <a:off x="3245751" y="1813782"/>
              <a:ext cx="2787746" cy="505263"/>
              <a:chOff x="44127" y="0"/>
              <a:chExt cx="2938800" cy="571500"/>
            </a:xfrm>
          </p:grpSpPr>
          <p:sp>
            <p:nvSpPr>
              <p:cNvPr id="2598" name="Google Shape;2598;p20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9" name="Google Shape;2599;p20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0" name="Google Shape;2600;p20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2601" name="Google Shape;2601;p20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602" name="Google Shape;2602;p20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03" name="Google Shape;2603;p20"/>
            <p:cNvGrpSpPr/>
            <p:nvPr/>
          </p:nvGrpSpPr>
          <p:grpSpPr>
            <a:xfrm>
              <a:off x="3138594" y="1308449"/>
              <a:ext cx="2787746" cy="505263"/>
              <a:chOff x="44127" y="0"/>
              <a:chExt cx="2938800" cy="571500"/>
            </a:xfrm>
          </p:grpSpPr>
          <p:sp>
            <p:nvSpPr>
              <p:cNvPr id="2604" name="Google Shape;2604;p20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5" name="Google Shape;2605;p20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6" name="Google Shape;2606;p20"/>
              <p:cNvSpPr/>
              <p:nvPr/>
            </p:nvSpPr>
            <p:spPr>
              <a:xfrm>
                <a:off x="604693" y="280604"/>
                <a:ext cx="981839" cy="15182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2607" name="Google Shape;2607;p20"/>
              <p:cNvSpPr/>
              <p:nvPr/>
            </p:nvSpPr>
            <p:spPr>
              <a:xfrm>
                <a:off x="1961973" y="256480"/>
                <a:ext cx="452794" cy="21230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608" name="Google Shape;2608;p20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09" name="Google Shape;2609;p20"/>
            <p:cNvGrpSpPr/>
            <p:nvPr/>
          </p:nvGrpSpPr>
          <p:grpSpPr>
            <a:xfrm>
              <a:off x="3188066" y="803127"/>
              <a:ext cx="2787746" cy="505263"/>
              <a:chOff x="44127" y="0"/>
              <a:chExt cx="2938800" cy="571500"/>
            </a:xfrm>
          </p:grpSpPr>
          <p:sp>
            <p:nvSpPr>
              <p:cNvPr id="2610" name="Google Shape;2610;p20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1" name="Google Shape;2611;p20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2" name="Google Shape;2612;p20"/>
              <p:cNvSpPr/>
              <p:nvPr/>
            </p:nvSpPr>
            <p:spPr>
              <a:xfrm>
                <a:off x="628790" y="285019"/>
                <a:ext cx="1201512" cy="13974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2613" name="Google Shape;2613;p20"/>
              <p:cNvSpPr/>
              <p:nvPr/>
            </p:nvSpPr>
            <p:spPr>
              <a:xfrm>
                <a:off x="2036248" y="295603"/>
                <a:ext cx="361751" cy="11857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614" name="Google Shape;2614;p20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15" name="Google Shape;2615;p20"/>
            <p:cNvGrpSpPr/>
            <p:nvPr/>
          </p:nvGrpSpPr>
          <p:grpSpPr>
            <a:xfrm>
              <a:off x="400294" y="4334769"/>
              <a:ext cx="2787746" cy="505263"/>
              <a:chOff x="44127" y="0"/>
              <a:chExt cx="2938800" cy="571500"/>
            </a:xfrm>
          </p:grpSpPr>
          <p:sp>
            <p:nvSpPr>
              <p:cNvPr id="2616" name="Google Shape;2616;p20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7" name="Google Shape;2617;p20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8" name="Google Shape;2618;p20"/>
              <p:cNvSpPr/>
              <p:nvPr/>
            </p:nvSpPr>
            <p:spPr>
              <a:xfrm>
                <a:off x="641168" y="283597"/>
                <a:ext cx="1063093" cy="14262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2619" name="Google Shape;2619;p20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0" name="Google Shape;2620;p20"/>
              <p:cNvSpPr/>
              <p:nvPr/>
            </p:nvSpPr>
            <p:spPr>
              <a:xfrm>
                <a:off x="1954944" y="253824"/>
                <a:ext cx="431197" cy="20218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2621" name="Google Shape;2621;p20"/>
            <p:cNvGrpSpPr/>
            <p:nvPr/>
          </p:nvGrpSpPr>
          <p:grpSpPr>
            <a:xfrm>
              <a:off x="309004" y="3835052"/>
              <a:ext cx="2787746" cy="505263"/>
              <a:chOff x="44127" y="0"/>
              <a:chExt cx="2938800" cy="571500"/>
            </a:xfrm>
          </p:grpSpPr>
          <p:sp>
            <p:nvSpPr>
              <p:cNvPr id="2622" name="Google Shape;2622;p20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3" name="Google Shape;2623;p20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4" name="Google Shape;2624;p20"/>
              <p:cNvSpPr/>
              <p:nvPr/>
            </p:nvSpPr>
            <p:spPr>
              <a:xfrm>
                <a:off x="628790" y="285019"/>
                <a:ext cx="1201512" cy="13974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2625" name="Google Shape;2625;p20"/>
              <p:cNvSpPr/>
              <p:nvPr/>
            </p:nvSpPr>
            <p:spPr>
              <a:xfrm>
                <a:off x="2036248" y="295603"/>
                <a:ext cx="361751" cy="11857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626" name="Google Shape;2626;p20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27" name="Google Shape;2627;p20"/>
            <p:cNvGrpSpPr/>
            <p:nvPr/>
          </p:nvGrpSpPr>
          <p:grpSpPr>
            <a:xfrm>
              <a:off x="457994" y="3329736"/>
              <a:ext cx="2787746" cy="505263"/>
              <a:chOff x="44127" y="0"/>
              <a:chExt cx="2938800" cy="571500"/>
            </a:xfrm>
          </p:grpSpPr>
          <p:sp>
            <p:nvSpPr>
              <p:cNvPr id="2628" name="Google Shape;2628;p20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9" name="Google Shape;2629;p20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0" name="Google Shape;2630;p20"/>
              <p:cNvSpPr/>
              <p:nvPr/>
            </p:nvSpPr>
            <p:spPr>
              <a:xfrm>
                <a:off x="604693" y="280604"/>
                <a:ext cx="981839" cy="15182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2631" name="Google Shape;2631;p20"/>
              <p:cNvSpPr/>
              <p:nvPr/>
            </p:nvSpPr>
            <p:spPr>
              <a:xfrm>
                <a:off x="1961973" y="256480"/>
                <a:ext cx="452794" cy="21230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632" name="Google Shape;2632;p20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3" name="Google Shape;2633;p20"/>
            <p:cNvGrpSpPr/>
            <p:nvPr/>
          </p:nvGrpSpPr>
          <p:grpSpPr>
            <a:xfrm>
              <a:off x="400304" y="2829951"/>
              <a:ext cx="2787746" cy="505263"/>
              <a:chOff x="44127" y="0"/>
              <a:chExt cx="2938800" cy="571500"/>
            </a:xfrm>
          </p:grpSpPr>
          <p:sp>
            <p:nvSpPr>
              <p:cNvPr id="2634" name="Google Shape;2634;p20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5" name="Google Shape;2635;p20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6" name="Google Shape;2636;p20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2637" name="Google Shape;2637;p20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638" name="Google Shape;2638;p20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9" name="Google Shape;2639;p20"/>
            <p:cNvGrpSpPr/>
            <p:nvPr/>
          </p:nvGrpSpPr>
          <p:grpSpPr>
            <a:xfrm>
              <a:off x="350851" y="2324685"/>
              <a:ext cx="2787746" cy="505263"/>
              <a:chOff x="44127" y="0"/>
              <a:chExt cx="2938800" cy="571500"/>
            </a:xfrm>
          </p:grpSpPr>
          <p:sp>
            <p:nvSpPr>
              <p:cNvPr id="2640" name="Google Shape;2640;p20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1" name="Google Shape;2641;p20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2" name="Google Shape;2642;p20"/>
              <p:cNvSpPr/>
              <p:nvPr/>
            </p:nvSpPr>
            <p:spPr>
              <a:xfrm>
                <a:off x="609939" y="285039"/>
                <a:ext cx="1345053" cy="13971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2643" name="Google Shape;2643;p20"/>
              <p:cNvSpPr/>
              <p:nvPr/>
            </p:nvSpPr>
            <p:spPr>
              <a:xfrm>
                <a:off x="2054833" y="295621"/>
                <a:ext cx="361624" cy="11855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644" name="Google Shape;2644;p20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45" name="Google Shape;2645;p20"/>
            <p:cNvGrpSpPr/>
            <p:nvPr/>
          </p:nvGrpSpPr>
          <p:grpSpPr>
            <a:xfrm>
              <a:off x="457994" y="1816546"/>
              <a:ext cx="2787746" cy="505263"/>
              <a:chOff x="44127" y="0"/>
              <a:chExt cx="2938800" cy="571500"/>
            </a:xfrm>
          </p:grpSpPr>
          <p:sp>
            <p:nvSpPr>
              <p:cNvPr id="2646" name="Google Shape;2646;p20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7" name="Google Shape;2647;p20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8" name="Google Shape;2648;p20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2649" name="Google Shape;2649;p20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650" name="Google Shape;2650;p20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51" name="Google Shape;2651;p20"/>
            <p:cNvGrpSpPr/>
            <p:nvPr/>
          </p:nvGrpSpPr>
          <p:grpSpPr>
            <a:xfrm>
              <a:off x="350851" y="1308407"/>
              <a:ext cx="2787746" cy="505263"/>
              <a:chOff x="44127" y="0"/>
              <a:chExt cx="2938800" cy="571500"/>
            </a:xfrm>
          </p:grpSpPr>
          <p:sp>
            <p:nvSpPr>
              <p:cNvPr id="2652" name="Google Shape;2652;p20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3" name="Google Shape;2653;p20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4" name="Google Shape;2654;p20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2655" name="Google Shape;2655;p20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656" name="Google Shape;2656;p20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57" name="Google Shape;2657;p20"/>
            <p:cNvGrpSpPr/>
            <p:nvPr/>
          </p:nvGrpSpPr>
          <p:grpSpPr>
            <a:xfrm>
              <a:off x="400304" y="803143"/>
              <a:ext cx="2787746" cy="505263"/>
              <a:chOff x="44127" y="0"/>
              <a:chExt cx="2938800" cy="571500"/>
            </a:xfrm>
          </p:grpSpPr>
          <p:sp>
            <p:nvSpPr>
              <p:cNvPr id="2658" name="Google Shape;2658;p20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9" name="Google Shape;2659;p20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0" name="Google Shape;2660;p20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2661" name="Google Shape;2661;p20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662" name="Google Shape;2662;p20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63" name="Google Shape;2663;p20"/>
            <p:cNvGrpSpPr/>
            <p:nvPr/>
          </p:nvGrpSpPr>
          <p:grpSpPr>
            <a:xfrm>
              <a:off x="309004" y="297826"/>
              <a:ext cx="2787746" cy="505263"/>
              <a:chOff x="44127" y="0"/>
              <a:chExt cx="2938800" cy="571500"/>
            </a:xfrm>
          </p:grpSpPr>
          <p:sp>
            <p:nvSpPr>
              <p:cNvPr id="2664" name="Google Shape;2664;p20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5" name="Google Shape;2665;p20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6" name="Google Shape;2666;p20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2667" name="Google Shape;2667;p20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668" name="Google Shape;2668;p20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69" name="Google Shape;2669;p20"/>
            <p:cNvGrpSpPr/>
            <p:nvPr/>
          </p:nvGrpSpPr>
          <p:grpSpPr>
            <a:xfrm>
              <a:off x="3096732" y="297808"/>
              <a:ext cx="2787746" cy="505263"/>
              <a:chOff x="44127" y="0"/>
              <a:chExt cx="2938800" cy="571500"/>
            </a:xfrm>
          </p:grpSpPr>
          <p:sp>
            <p:nvSpPr>
              <p:cNvPr id="2670" name="Google Shape;2670;p20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1" name="Google Shape;2671;p20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2" name="Google Shape;2672;p20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2673" name="Google Shape;2673;p20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674" name="Google Shape;2674;p20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75" name="Google Shape;2675;p20"/>
            <p:cNvGrpSpPr/>
            <p:nvPr/>
          </p:nvGrpSpPr>
          <p:grpSpPr>
            <a:xfrm>
              <a:off x="5884479" y="297818"/>
              <a:ext cx="2787746" cy="505263"/>
              <a:chOff x="44127" y="0"/>
              <a:chExt cx="2938800" cy="571500"/>
            </a:xfrm>
          </p:grpSpPr>
          <p:sp>
            <p:nvSpPr>
              <p:cNvPr id="2676" name="Google Shape;2676;p20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7" name="Google Shape;2677;p20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8" name="Google Shape;2678;p20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2679" name="Google Shape;2679;p20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680" name="Google Shape;2680;p20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681" name="Google Shape;2681;p20"/>
          <p:cNvGrpSpPr/>
          <p:nvPr/>
        </p:nvGrpSpPr>
        <p:grpSpPr>
          <a:xfrm>
            <a:off x="713100" y="440650"/>
            <a:ext cx="7717800" cy="4256700"/>
            <a:chOff x="713100" y="440650"/>
            <a:chExt cx="7717800" cy="4256700"/>
          </a:xfrm>
        </p:grpSpPr>
        <p:sp>
          <p:nvSpPr>
            <p:cNvPr id="2682" name="Google Shape;2682;p20"/>
            <p:cNvSpPr/>
            <p:nvPr/>
          </p:nvSpPr>
          <p:spPr>
            <a:xfrm>
              <a:off x="713100" y="440650"/>
              <a:ext cx="7717800" cy="5727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dk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3" name="Google Shape;2683;p20"/>
            <p:cNvSpPr/>
            <p:nvPr/>
          </p:nvSpPr>
          <p:spPr>
            <a:xfrm flipH="1" rot="10800000">
              <a:off x="713100" y="1013350"/>
              <a:ext cx="7717800" cy="3684000"/>
            </a:xfrm>
            <a:prstGeom prst="round2SameRect">
              <a:avLst>
                <a:gd fmla="val 3423" name="adj1"/>
                <a:gd fmla="val 0" name="adj2"/>
              </a:avLst>
            </a:prstGeom>
            <a:solidFill>
              <a:schemeClr val="accent6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84" name="Google Shape;2684;p20"/>
          <p:cNvSpPr txBox="1"/>
          <p:nvPr>
            <p:ph idx="1" type="body"/>
          </p:nvPr>
        </p:nvSpPr>
        <p:spPr>
          <a:xfrm>
            <a:off x="893700" y="1645258"/>
            <a:ext cx="3678300" cy="245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250"/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/>
        </p:txBody>
      </p:sp>
      <p:sp>
        <p:nvSpPr>
          <p:cNvPr id="2685" name="Google Shape;2685;p20"/>
          <p:cNvSpPr txBox="1"/>
          <p:nvPr>
            <p:ph idx="2" type="body"/>
          </p:nvPr>
        </p:nvSpPr>
        <p:spPr>
          <a:xfrm>
            <a:off x="4572000" y="1854725"/>
            <a:ext cx="3678300" cy="245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Montserrat"/>
              <a:buChar char="●"/>
              <a:defRPr b="1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/>
        </p:txBody>
      </p:sp>
      <p:sp>
        <p:nvSpPr>
          <p:cNvPr id="2686" name="Google Shape;2686;p2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3"/>
          <p:cNvGrpSpPr/>
          <p:nvPr/>
        </p:nvGrpSpPr>
        <p:grpSpPr>
          <a:xfrm>
            <a:off x="0" y="-8700"/>
            <a:ext cx="9144000" cy="5160900"/>
            <a:chOff x="0" y="-8700"/>
            <a:chExt cx="9144000" cy="5160900"/>
          </a:xfrm>
        </p:grpSpPr>
        <p:sp>
          <p:nvSpPr>
            <p:cNvPr id="174" name="Google Shape;174;p3"/>
            <p:cNvSpPr/>
            <p:nvPr/>
          </p:nvSpPr>
          <p:spPr>
            <a:xfrm>
              <a:off x="0" y="-8700"/>
              <a:ext cx="9144000" cy="5160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123000" y="110250"/>
              <a:ext cx="8898000" cy="4923000"/>
            </a:xfrm>
            <a:prstGeom prst="roundRect">
              <a:avLst>
                <a:gd fmla="val 5295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6" name="Google Shape;176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7" name="Google Shape;177;p3"/>
          <p:cNvGrpSpPr/>
          <p:nvPr/>
        </p:nvGrpSpPr>
        <p:grpSpPr>
          <a:xfrm>
            <a:off x="5917297" y="297813"/>
            <a:ext cx="2376990" cy="3042976"/>
            <a:chOff x="5917297" y="297813"/>
            <a:chExt cx="2376990" cy="3042976"/>
          </a:xfrm>
        </p:grpSpPr>
        <p:sp>
          <p:nvSpPr>
            <p:cNvPr id="178" name="Google Shape;178;p3"/>
            <p:cNvSpPr/>
            <p:nvPr/>
          </p:nvSpPr>
          <p:spPr>
            <a:xfrm>
              <a:off x="5917297" y="297813"/>
              <a:ext cx="2376990" cy="3042976"/>
            </a:xfrm>
            <a:custGeom>
              <a:rect b="b" l="l" r="r" t="t"/>
              <a:pathLst>
                <a:path extrusionOk="0" h="114516" w="89453">
                  <a:moveTo>
                    <a:pt x="7761" y="1"/>
                  </a:moveTo>
                  <a:cubicBezTo>
                    <a:pt x="7167" y="1"/>
                    <a:pt x="6642" y="343"/>
                    <a:pt x="6414" y="891"/>
                  </a:cubicBezTo>
                  <a:lnTo>
                    <a:pt x="114" y="15522"/>
                  </a:lnTo>
                  <a:cubicBezTo>
                    <a:pt x="46" y="15705"/>
                    <a:pt x="0" y="15887"/>
                    <a:pt x="0" y="16093"/>
                  </a:cubicBezTo>
                  <a:lnTo>
                    <a:pt x="0" y="109859"/>
                  </a:lnTo>
                  <a:cubicBezTo>
                    <a:pt x="0" y="112415"/>
                    <a:pt x="2077" y="114515"/>
                    <a:pt x="4657" y="114515"/>
                  </a:cubicBezTo>
                  <a:lnTo>
                    <a:pt x="84796" y="114515"/>
                  </a:lnTo>
                  <a:cubicBezTo>
                    <a:pt x="87376" y="114515"/>
                    <a:pt x="89453" y="112415"/>
                    <a:pt x="89453" y="109859"/>
                  </a:cubicBezTo>
                  <a:lnTo>
                    <a:pt x="89453" y="16093"/>
                  </a:lnTo>
                  <a:cubicBezTo>
                    <a:pt x="89453" y="15887"/>
                    <a:pt x="89407" y="15705"/>
                    <a:pt x="89339" y="15522"/>
                  </a:cubicBezTo>
                  <a:lnTo>
                    <a:pt x="83130" y="891"/>
                  </a:lnTo>
                  <a:cubicBezTo>
                    <a:pt x="82902" y="366"/>
                    <a:pt x="82377" y="1"/>
                    <a:pt x="81783" y="1"/>
                  </a:cubicBezTo>
                  <a:lnTo>
                    <a:pt x="71489" y="1"/>
                  </a:lnTo>
                  <a:lnTo>
                    <a:pt x="70188" y="2626"/>
                  </a:lnTo>
                  <a:cubicBezTo>
                    <a:pt x="70074" y="2877"/>
                    <a:pt x="69800" y="3037"/>
                    <a:pt x="69526" y="3037"/>
                  </a:cubicBezTo>
                  <a:lnTo>
                    <a:pt x="62382" y="3037"/>
                  </a:lnTo>
                  <a:cubicBezTo>
                    <a:pt x="62131" y="3037"/>
                    <a:pt x="61880" y="2900"/>
                    <a:pt x="61743" y="2671"/>
                  </a:cubicBezTo>
                  <a:lnTo>
                    <a:pt x="60191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6130781" y="554397"/>
              <a:ext cx="27" cy="2471588"/>
            </a:xfrm>
            <a:custGeom>
              <a:rect b="b" l="l" r="r" t="t"/>
              <a:pathLst>
                <a:path extrusionOk="0" h="93013" w="1">
                  <a:moveTo>
                    <a:pt x="1" y="93013"/>
                  </a:moveTo>
                  <a:lnTo>
                    <a:pt x="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6130781" y="554397"/>
              <a:ext cx="27" cy="2471588"/>
            </a:xfrm>
            <a:custGeom>
              <a:rect b="b" l="l" r="r" t="t"/>
              <a:pathLst>
                <a:path extrusionOk="0" fill="none" h="93013" w="1">
                  <a:moveTo>
                    <a:pt x="1" y="93013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8080777" y="554397"/>
              <a:ext cx="27" cy="2471588"/>
            </a:xfrm>
            <a:custGeom>
              <a:rect b="b" l="l" r="r" t="t"/>
              <a:pathLst>
                <a:path extrusionOk="0" h="93013" w="1">
                  <a:moveTo>
                    <a:pt x="0" y="93013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8080777" y="554397"/>
              <a:ext cx="27" cy="2471588"/>
            </a:xfrm>
            <a:custGeom>
              <a:rect b="b" l="l" r="r" t="t"/>
              <a:pathLst>
                <a:path extrusionOk="0" fill="none" h="93013" w="1">
                  <a:moveTo>
                    <a:pt x="0" y="93013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7015698" y="666274"/>
              <a:ext cx="180162" cy="143146"/>
            </a:xfrm>
            <a:custGeom>
              <a:rect b="b" l="l" r="r" t="t"/>
              <a:pathLst>
                <a:path extrusionOk="0" h="5387" w="6780">
                  <a:moveTo>
                    <a:pt x="1" y="0"/>
                  </a:moveTo>
                  <a:lnTo>
                    <a:pt x="1" y="4611"/>
                  </a:lnTo>
                  <a:lnTo>
                    <a:pt x="3379" y="5387"/>
                  </a:lnTo>
                  <a:lnTo>
                    <a:pt x="6780" y="4611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7958251" y="3097544"/>
              <a:ext cx="163793" cy="79478"/>
            </a:xfrm>
            <a:custGeom>
              <a:rect b="b" l="l" r="r" t="t"/>
              <a:pathLst>
                <a:path extrusionOk="0" h="2991" w="6164">
                  <a:moveTo>
                    <a:pt x="0" y="0"/>
                  </a:moveTo>
                  <a:lnTo>
                    <a:pt x="0" y="2990"/>
                  </a:lnTo>
                  <a:lnTo>
                    <a:pt x="6163" y="2990"/>
                  </a:lnTo>
                  <a:lnTo>
                    <a:pt x="616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6089540" y="3097544"/>
              <a:ext cx="163793" cy="79478"/>
            </a:xfrm>
            <a:custGeom>
              <a:rect b="b" l="l" r="r" t="t"/>
              <a:pathLst>
                <a:path extrusionOk="0" h="2991" w="6164">
                  <a:moveTo>
                    <a:pt x="1" y="0"/>
                  </a:moveTo>
                  <a:lnTo>
                    <a:pt x="1" y="2990"/>
                  </a:lnTo>
                  <a:lnTo>
                    <a:pt x="6163" y="2990"/>
                  </a:lnTo>
                  <a:lnTo>
                    <a:pt x="616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86" name="Google Shape;186;p3"/>
            <p:cNvPicPr preferRelativeResize="0"/>
            <p:nvPr/>
          </p:nvPicPr>
          <p:blipFill rotWithShape="1">
            <a:blip r:embed="rId3">
              <a:alphaModFix/>
            </a:blip>
            <a:srcRect b="416" l="0" r="0" t="416"/>
            <a:stretch/>
          </p:blipFill>
          <p:spPr>
            <a:xfrm>
              <a:off x="6316283" y="913219"/>
              <a:ext cx="1579045" cy="2184335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grpSp>
        <p:nvGrpSpPr>
          <p:cNvPr id="187" name="Google Shape;187;p3"/>
          <p:cNvGrpSpPr/>
          <p:nvPr/>
        </p:nvGrpSpPr>
        <p:grpSpPr>
          <a:xfrm>
            <a:off x="309026" y="297818"/>
            <a:ext cx="5725121" cy="4547839"/>
            <a:chOff x="3103626" y="297818"/>
            <a:chExt cx="5725121" cy="4547839"/>
          </a:xfrm>
        </p:grpSpPr>
        <p:grpSp>
          <p:nvGrpSpPr>
            <p:cNvPr id="188" name="Google Shape;188;p3"/>
            <p:cNvGrpSpPr/>
            <p:nvPr/>
          </p:nvGrpSpPr>
          <p:grpSpPr>
            <a:xfrm>
              <a:off x="5983294" y="4340383"/>
              <a:ext cx="2787746" cy="505263"/>
              <a:chOff x="44127" y="0"/>
              <a:chExt cx="2938800" cy="571500"/>
            </a:xfrm>
          </p:grpSpPr>
          <p:sp>
            <p:nvSpPr>
              <p:cNvPr id="189" name="Google Shape;189;p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3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192" name="Google Shape;192;p3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93" name="Google Shape;193;p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3"/>
            <p:cNvGrpSpPr/>
            <p:nvPr/>
          </p:nvGrpSpPr>
          <p:grpSpPr>
            <a:xfrm>
              <a:off x="5891979" y="3835052"/>
              <a:ext cx="2787746" cy="505263"/>
              <a:chOff x="44127" y="0"/>
              <a:chExt cx="2938800" cy="571500"/>
            </a:xfrm>
          </p:grpSpPr>
          <p:sp>
            <p:nvSpPr>
              <p:cNvPr id="195" name="Google Shape;195;p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3"/>
              <p:cNvSpPr/>
              <p:nvPr/>
            </p:nvSpPr>
            <p:spPr>
              <a:xfrm>
                <a:off x="628790" y="285019"/>
                <a:ext cx="1201512" cy="13974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198" name="Google Shape;198;p3"/>
              <p:cNvSpPr/>
              <p:nvPr/>
            </p:nvSpPr>
            <p:spPr>
              <a:xfrm>
                <a:off x="2036248" y="295603"/>
                <a:ext cx="361751" cy="11857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0" name="Google Shape;200;p3"/>
            <p:cNvGrpSpPr/>
            <p:nvPr/>
          </p:nvGrpSpPr>
          <p:grpSpPr>
            <a:xfrm>
              <a:off x="6041001" y="3329732"/>
              <a:ext cx="2787746" cy="505263"/>
              <a:chOff x="44127" y="0"/>
              <a:chExt cx="2938800" cy="571500"/>
            </a:xfrm>
          </p:grpSpPr>
          <p:sp>
            <p:nvSpPr>
              <p:cNvPr id="201" name="Google Shape;201;p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6" name="Google Shape;206;p3"/>
            <p:cNvGrpSpPr/>
            <p:nvPr/>
          </p:nvGrpSpPr>
          <p:grpSpPr>
            <a:xfrm>
              <a:off x="5983294" y="2824424"/>
              <a:ext cx="2787746" cy="505263"/>
              <a:chOff x="44127" y="0"/>
              <a:chExt cx="2938800" cy="571500"/>
            </a:xfrm>
          </p:grpSpPr>
          <p:sp>
            <p:nvSpPr>
              <p:cNvPr id="207" name="Google Shape;207;p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3"/>
              <p:cNvSpPr/>
              <p:nvPr/>
            </p:nvSpPr>
            <p:spPr>
              <a:xfrm>
                <a:off x="604693" y="280604"/>
                <a:ext cx="981839" cy="15182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210" name="Google Shape;210;p3"/>
              <p:cNvSpPr/>
              <p:nvPr/>
            </p:nvSpPr>
            <p:spPr>
              <a:xfrm>
                <a:off x="1961973" y="256480"/>
                <a:ext cx="452794" cy="21230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11" name="Google Shape;211;p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2" name="Google Shape;212;p3"/>
            <p:cNvGrpSpPr/>
            <p:nvPr/>
          </p:nvGrpSpPr>
          <p:grpSpPr>
            <a:xfrm>
              <a:off x="5933842" y="2319093"/>
              <a:ext cx="2787746" cy="505263"/>
              <a:chOff x="44127" y="0"/>
              <a:chExt cx="2938800" cy="571500"/>
            </a:xfrm>
          </p:grpSpPr>
          <p:sp>
            <p:nvSpPr>
              <p:cNvPr id="213" name="Google Shape;213;p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Google Shape;214;p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3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216" name="Google Shape;216;p3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17" name="Google Shape;217;p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8" name="Google Shape;218;p3"/>
            <p:cNvGrpSpPr/>
            <p:nvPr/>
          </p:nvGrpSpPr>
          <p:grpSpPr>
            <a:xfrm>
              <a:off x="6041001" y="1813773"/>
              <a:ext cx="2787746" cy="505263"/>
              <a:chOff x="44127" y="0"/>
              <a:chExt cx="2938800" cy="571500"/>
            </a:xfrm>
          </p:grpSpPr>
          <p:sp>
            <p:nvSpPr>
              <p:cNvPr id="219" name="Google Shape;219;p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" name="Google Shape;220;p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3"/>
              <p:cNvSpPr/>
              <p:nvPr/>
            </p:nvSpPr>
            <p:spPr>
              <a:xfrm>
                <a:off x="609939" y="285039"/>
                <a:ext cx="1345053" cy="13971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222" name="Google Shape;222;p3"/>
              <p:cNvSpPr/>
              <p:nvPr/>
            </p:nvSpPr>
            <p:spPr>
              <a:xfrm>
                <a:off x="2054833" y="295621"/>
                <a:ext cx="361624" cy="11855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23" name="Google Shape;223;p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4" name="Google Shape;224;p3"/>
            <p:cNvGrpSpPr/>
            <p:nvPr/>
          </p:nvGrpSpPr>
          <p:grpSpPr>
            <a:xfrm>
              <a:off x="5933842" y="1308464"/>
              <a:ext cx="2787746" cy="505263"/>
              <a:chOff x="44127" y="0"/>
              <a:chExt cx="2938800" cy="571500"/>
            </a:xfrm>
          </p:grpSpPr>
          <p:sp>
            <p:nvSpPr>
              <p:cNvPr id="225" name="Google Shape;225;p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3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228" name="Google Shape;228;p3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29" name="Google Shape;229;p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0" name="Google Shape;230;p3"/>
            <p:cNvGrpSpPr/>
            <p:nvPr/>
          </p:nvGrpSpPr>
          <p:grpSpPr>
            <a:xfrm>
              <a:off x="5983294" y="803144"/>
              <a:ext cx="2787746" cy="505263"/>
              <a:chOff x="44127" y="0"/>
              <a:chExt cx="2938800" cy="571500"/>
            </a:xfrm>
          </p:grpSpPr>
          <p:sp>
            <p:nvSpPr>
              <p:cNvPr id="231" name="Google Shape;231;p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3"/>
              <p:cNvSpPr/>
              <p:nvPr/>
            </p:nvSpPr>
            <p:spPr>
              <a:xfrm>
                <a:off x="641168" y="283597"/>
                <a:ext cx="1063093" cy="14262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234" name="Google Shape;234;p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" name="Google Shape;235;p3"/>
              <p:cNvSpPr/>
              <p:nvPr/>
            </p:nvSpPr>
            <p:spPr>
              <a:xfrm>
                <a:off x="1954944" y="253824"/>
                <a:ext cx="431197" cy="20218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236" name="Google Shape;236;p3"/>
            <p:cNvGrpSpPr/>
            <p:nvPr/>
          </p:nvGrpSpPr>
          <p:grpSpPr>
            <a:xfrm>
              <a:off x="3145467" y="1308474"/>
              <a:ext cx="2787746" cy="505263"/>
              <a:chOff x="44127" y="0"/>
              <a:chExt cx="2938800" cy="571500"/>
            </a:xfrm>
          </p:grpSpPr>
          <p:sp>
            <p:nvSpPr>
              <p:cNvPr id="237" name="Google Shape;237;p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" name="Google Shape;239;p3"/>
              <p:cNvSpPr/>
              <p:nvPr/>
            </p:nvSpPr>
            <p:spPr>
              <a:xfrm>
                <a:off x="548154" y="280258"/>
                <a:ext cx="1374792" cy="14927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ROCK MUSIC</a:t>
                </a:r>
              </a:p>
            </p:txBody>
          </p:sp>
          <p:sp>
            <p:nvSpPr>
              <p:cNvPr id="240" name="Google Shape;240;p3"/>
              <p:cNvSpPr/>
              <p:nvPr/>
            </p:nvSpPr>
            <p:spPr>
              <a:xfrm>
                <a:off x="2091877" y="291564"/>
                <a:ext cx="386360" cy="12666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41" name="Google Shape;241;p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2" name="Google Shape;242;p3"/>
            <p:cNvGrpSpPr/>
            <p:nvPr/>
          </p:nvGrpSpPr>
          <p:grpSpPr>
            <a:xfrm>
              <a:off x="3195394" y="803146"/>
              <a:ext cx="2787746" cy="505263"/>
              <a:chOff x="44127" y="0"/>
              <a:chExt cx="2938800" cy="571500"/>
            </a:xfrm>
          </p:grpSpPr>
          <p:sp>
            <p:nvSpPr>
              <p:cNvPr id="243" name="Google Shape;243;p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" name="Google Shape;244;p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3"/>
              <p:cNvSpPr/>
              <p:nvPr/>
            </p:nvSpPr>
            <p:spPr>
              <a:xfrm>
                <a:off x="624245" y="283184"/>
                <a:ext cx="1380648" cy="14338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246" name="Google Shape;246;p3"/>
              <p:cNvSpPr/>
              <p:nvPr/>
            </p:nvSpPr>
            <p:spPr>
              <a:xfrm>
                <a:off x="2221853" y="243968"/>
                <a:ext cx="180682" cy="2218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47" name="Google Shape;247;p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8" name="Google Shape;248;p3"/>
            <p:cNvGrpSpPr/>
            <p:nvPr/>
          </p:nvGrpSpPr>
          <p:grpSpPr>
            <a:xfrm>
              <a:off x="3252642" y="1813768"/>
              <a:ext cx="2787746" cy="505263"/>
              <a:chOff x="44127" y="0"/>
              <a:chExt cx="2938800" cy="571500"/>
            </a:xfrm>
          </p:grpSpPr>
          <p:sp>
            <p:nvSpPr>
              <p:cNvPr id="249" name="Google Shape;249;p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Google Shape;250;p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614251" y="285385"/>
                <a:ext cx="1287746" cy="13903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052258" y="295915"/>
                <a:ext cx="359907" cy="11797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3"/>
            <p:cNvGrpSpPr/>
            <p:nvPr/>
          </p:nvGrpSpPr>
          <p:grpSpPr>
            <a:xfrm>
              <a:off x="3145467" y="2319089"/>
              <a:ext cx="2787746" cy="505263"/>
              <a:chOff x="44127" y="0"/>
              <a:chExt cx="2938800" cy="571500"/>
            </a:xfrm>
          </p:grpSpPr>
          <p:sp>
            <p:nvSpPr>
              <p:cNvPr id="255" name="Google Shape;255;p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715731" y="284446"/>
                <a:ext cx="1235579" cy="14089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126499" y="241629"/>
                <a:ext cx="184556" cy="22652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0" name="Google Shape;260;p3"/>
            <p:cNvGrpSpPr/>
            <p:nvPr/>
          </p:nvGrpSpPr>
          <p:grpSpPr>
            <a:xfrm>
              <a:off x="3195401" y="2824420"/>
              <a:ext cx="2787746" cy="505263"/>
              <a:chOff x="44127" y="0"/>
              <a:chExt cx="2938800" cy="571500"/>
            </a:xfrm>
          </p:grpSpPr>
          <p:sp>
            <p:nvSpPr>
              <p:cNvPr id="261" name="Google Shape;261;p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" name="Google Shape;263;p3"/>
              <p:cNvSpPr/>
              <p:nvPr/>
            </p:nvSpPr>
            <p:spPr>
              <a:xfrm>
                <a:off x="704204" y="285691"/>
                <a:ext cx="1242804" cy="13844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264" name="Google Shape;264;p3"/>
              <p:cNvSpPr/>
              <p:nvPr/>
            </p:nvSpPr>
            <p:spPr>
              <a:xfrm>
                <a:off x="2141223" y="243632"/>
                <a:ext cx="181366" cy="22259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65" name="Google Shape;265;p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6" name="Google Shape;266;p3"/>
            <p:cNvGrpSpPr/>
            <p:nvPr/>
          </p:nvGrpSpPr>
          <p:grpSpPr>
            <a:xfrm>
              <a:off x="3252632" y="3329749"/>
              <a:ext cx="2787746" cy="505263"/>
              <a:chOff x="44127" y="0"/>
              <a:chExt cx="2938800" cy="571500"/>
            </a:xfrm>
          </p:grpSpPr>
          <p:sp>
            <p:nvSpPr>
              <p:cNvPr id="267" name="Google Shape;267;p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Google Shape;268;p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p3"/>
              <p:cNvSpPr/>
              <p:nvPr/>
            </p:nvSpPr>
            <p:spPr>
              <a:xfrm>
                <a:off x="682205" y="287628"/>
                <a:ext cx="897750" cy="13882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270" name="Google Shape;270;p3"/>
              <p:cNvSpPr/>
              <p:nvPr/>
            </p:nvSpPr>
            <p:spPr>
              <a:xfrm>
                <a:off x="1923242" y="265570"/>
                <a:ext cx="414008" cy="19412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71" name="Google Shape;271;p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2" name="Google Shape;272;p3"/>
            <p:cNvGrpSpPr/>
            <p:nvPr/>
          </p:nvGrpSpPr>
          <p:grpSpPr>
            <a:xfrm>
              <a:off x="3103626" y="3835073"/>
              <a:ext cx="2787746" cy="505263"/>
              <a:chOff x="44127" y="0"/>
              <a:chExt cx="2938800" cy="571500"/>
            </a:xfrm>
          </p:grpSpPr>
          <p:sp>
            <p:nvSpPr>
              <p:cNvPr id="273" name="Google Shape;273;p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" name="Google Shape;274;p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" name="Google Shape;275;p3"/>
              <p:cNvSpPr/>
              <p:nvPr/>
            </p:nvSpPr>
            <p:spPr>
              <a:xfrm>
                <a:off x="613979" y="285353"/>
                <a:ext cx="1339042" cy="13909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276" name="Google Shape;276;p3"/>
              <p:cNvSpPr/>
              <p:nvPr/>
            </p:nvSpPr>
            <p:spPr>
              <a:xfrm>
                <a:off x="2052411" y="295887"/>
                <a:ext cx="360006" cy="11802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77" name="Google Shape;277;p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8" name="Google Shape;278;p3"/>
            <p:cNvGrpSpPr/>
            <p:nvPr/>
          </p:nvGrpSpPr>
          <p:grpSpPr>
            <a:xfrm>
              <a:off x="3195394" y="4340394"/>
              <a:ext cx="2787746" cy="505263"/>
              <a:chOff x="44127" y="0"/>
              <a:chExt cx="2938800" cy="571500"/>
            </a:xfrm>
          </p:grpSpPr>
          <p:sp>
            <p:nvSpPr>
              <p:cNvPr id="279" name="Google Shape;279;p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Google Shape;281;p3"/>
              <p:cNvSpPr/>
              <p:nvPr/>
            </p:nvSpPr>
            <p:spPr>
              <a:xfrm>
                <a:off x="605131" y="280651"/>
                <a:ext cx="1107003" cy="14852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282" name="Google Shape;282;p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" name="Google Shape;283;p3"/>
              <p:cNvSpPr/>
              <p:nvPr/>
            </p:nvSpPr>
            <p:spPr>
              <a:xfrm>
                <a:off x="1973172" y="249648"/>
                <a:ext cx="449001" cy="21053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284" name="Google Shape;284;p3"/>
            <p:cNvGrpSpPr/>
            <p:nvPr/>
          </p:nvGrpSpPr>
          <p:grpSpPr>
            <a:xfrm>
              <a:off x="4571992" y="297818"/>
              <a:ext cx="2787746" cy="505263"/>
              <a:chOff x="44127" y="0"/>
              <a:chExt cx="2938800" cy="571500"/>
            </a:xfrm>
          </p:grpSpPr>
          <p:sp>
            <p:nvSpPr>
              <p:cNvPr id="285" name="Google Shape;285;p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" name="Google Shape;286;p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3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288" name="Google Shape;288;p3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89" name="Google Shape;289;p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0" name="Google Shape;290;p3"/>
          <p:cNvGrpSpPr/>
          <p:nvPr/>
        </p:nvGrpSpPr>
        <p:grpSpPr>
          <a:xfrm>
            <a:off x="6444272" y="1802663"/>
            <a:ext cx="2376990" cy="3042976"/>
            <a:chOff x="6444272" y="1802663"/>
            <a:chExt cx="2376990" cy="3042976"/>
          </a:xfrm>
        </p:grpSpPr>
        <p:sp>
          <p:nvSpPr>
            <p:cNvPr id="291" name="Google Shape;291;p3"/>
            <p:cNvSpPr/>
            <p:nvPr/>
          </p:nvSpPr>
          <p:spPr>
            <a:xfrm>
              <a:off x="6444272" y="1802663"/>
              <a:ext cx="2376990" cy="3042976"/>
            </a:xfrm>
            <a:custGeom>
              <a:rect b="b" l="l" r="r" t="t"/>
              <a:pathLst>
                <a:path extrusionOk="0" h="114516" w="89453">
                  <a:moveTo>
                    <a:pt x="7761" y="1"/>
                  </a:moveTo>
                  <a:cubicBezTo>
                    <a:pt x="7167" y="1"/>
                    <a:pt x="6642" y="343"/>
                    <a:pt x="6414" y="891"/>
                  </a:cubicBezTo>
                  <a:lnTo>
                    <a:pt x="114" y="15522"/>
                  </a:lnTo>
                  <a:cubicBezTo>
                    <a:pt x="46" y="15705"/>
                    <a:pt x="0" y="15887"/>
                    <a:pt x="0" y="16093"/>
                  </a:cubicBezTo>
                  <a:lnTo>
                    <a:pt x="0" y="109859"/>
                  </a:lnTo>
                  <a:cubicBezTo>
                    <a:pt x="0" y="112415"/>
                    <a:pt x="2077" y="114515"/>
                    <a:pt x="4657" y="114515"/>
                  </a:cubicBezTo>
                  <a:lnTo>
                    <a:pt x="84796" y="114515"/>
                  </a:lnTo>
                  <a:cubicBezTo>
                    <a:pt x="87376" y="114515"/>
                    <a:pt x="89453" y="112415"/>
                    <a:pt x="89453" y="109859"/>
                  </a:cubicBezTo>
                  <a:lnTo>
                    <a:pt x="89453" y="16093"/>
                  </a:lnTo>
                  <a:cubicBezTo>
                    <a:pt x="89453" y="15887"/>
                    <a:pt x="89407" y="15705"/>
                    <a:pt x="89339" y="15522"/>
                  </a:cubicBezTo>
                  <a:lnTo>
                    <a:pt x="83130" y="891"/>
                  </a:lnTo>
                  <a:cubicBezTo>
                    <a:pt x="82902" y="366"/>
                    <a:pt x="82377" y="1"/>
                    <a:pt x="81783" y="1"/>
                  </a:cubicBezTo>
                  <a:lnTo>
                    <a:pt x="71489" y="1"/>
                  </a:lnTo>
                  <a:lnTo>
                    <a:pt x="70188" y="2626"/>
                  </a:lnTo>
                  <a:cubicBezTo>
                    <a:pt x="70074" y="2877"/>
                    <a:pt x="69800" y="3037"/>
                    <a:pt x="69526" y="3037"/>
                  </a:cubicBezTo>
                  <a:lnTo>
                    <a:pt x="62382" y="3037"/>
                  </a:lnTo>
                  <a:cubicBezTo>
                    <a:pt x="62131" y="3037"/>
                    <a:pt x="61880" y="2900"/>
                    <a:pt x="61743" y="2671"/>
                  </a:cubicBezTo>
                  <a:lnTo>
                    <a:pt x="60191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6657756" y="2059247"/>
              <a:ext cx="27" cy="2471588"/>
            </a:xfrm>
            <a:custGeom>
              <a:rect b="b" l="l" r="r" t="t"/>
              <a:pathLst>
                <a:path extrusionOk="0" h="93013" w="1">
                  <a:moveTo>
                    <a:pt x="1" y="93013"/>
                  </a:moveTo>
                  <a:lnTo>
                    <a:pt x="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6657756" y="2059247"/>
              <a:ext cx="27" cy="2471588"/>
            </a:xfrm>
            <a:custGeom>
              <a:rect b="b" l="l" r="r" t="t"/>
              <a:pathLst>
                <a:path extrusionOk="0" fill="none" h="93013" w="1">
                  <a:moveTo>
                    <a:pt x="1" y="93013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8607752" y="2059247"/>
              <a:ext cx="27" cy="2471588"/>
            </a:xfrm>
            <a:custGeom>
              <a:rect b="b" l="l" r="r" t="t"/>
              <a:pathLst>
                <a:path extrusionOk="0" h="93013" w="1">
                  <a:moveTo>
                    <a:pt x="0" y="93013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8607752" y="2059247"/>
              <a:ext cx="27" cy="2471588"/>
            </a:xfrm>
            <a:custGeom>
              <a:rect b="b" l="l" r="r" t="t"/>
              <a:pathLst>
                <a:path extrusionOk="0" fill="none" h="93013" w="1">
                  <a:moveTo>
                    <a:pt x="0" y="93013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7542673" y="2171124"/>
              <a:ext cx="180162" cy="143146"/>
            </a:xfrm>
            <a:custGeom>
              <a:rect b="b" l="l" r="r" t="t"/>
              <a:pathLst>
                <a:path extrusionOk="0" h="5387" w="6780">
                  <a:moveTo>
                    <a:pt x="1" y="0"/>
                  </a:moveTo>
                  <a:lnTo>
                    <a:pt x="1" y="4611"/>
                  </a:lnTo>
                  <a:lnTo>
                    <a:pt x="3379" y="5387"/>
                  </a:lnTo>
                  <a:lnTo>
                    <a:pt x="6780" y="4611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8485226" y="4602394"/>
              <a:ext cx="163793" cy="79478"/>
            </a:xfrm>
            <a:custGeom>
              <a:rect b="b" l="l" r="r" t="t"/>
              <a:pathLst>
                <a:path extrusionOk="0" h="2991" w="6164">
                  <a:moveTo>
                    <a:pt x="0" y="0"/>
                  </a:moveTo>
                  <a:lnTo>
                    <a:pt x="0" y="2990"/>
                  </a:lnTo>
                  <a:lnTo>
                    <a:pt x="6163" y="2990"/>
                  </a:lnTo>
                  <a:lnTo>
                    <a:pt x="616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6616515" y="4602394"/>
              <a:ext cx="163793" cy="79478"/>
            </a:xfrm>
            <a:custGeom>
              <a:rect b="b" l="l" r="r" t="t"/>
              <a:pathLst>
                <a:path extrusionOk="0" h="2991" w="6164">
                  <a:moveTo>
                    <a:pt x="1" y="0"/>
                  </a:moveTo>
                  <a:lnTo>
                    <a:pt x="1" y="2990"/>
                  </a:lnTo>
                  <a:lnTo>
                    <a:pt x="6163" y="2990"/>
                  </a:lnTo>
                  <a:lnTo>
                    <a:pt x="616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99" name="Google Shape;299;p3"/>
            <p:cNvPicPr preferRelativeResize="0"/>
            <p:nvPr/>
          </p:nvPicPr>
          <p:blipFill rotWithShape="1">
            <a:blip r:embed="rId4">
              <a:alphaModFix/>
            </a:blip>
            <a:srcRect b="8270" l="11155" r="11155" t="15788"/>
            <a:stretch/>
          </p:blipFill>
          <p:spPr>
            <a:xfrm>
              <a:off x="6843258" y="2418069"/>
              <a:ext cx="1579045" cy="2184335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sp>
        <p:nvSpPr>
          <p:cNvPr id="300" name="Google Shape;300;p3"/>
          <p:cNvSpPr/>
          <p:nvPr/>
        </p:nvSpPr>
        <p:spPr>
          <a:xfrm>
            <a:off x="713100" y="1015650"/>
            <a:ext cx="5380500" cy="3112200"/>
          </a:xfrm>
          <a:prstGeom prst="roundRect">
            <a:avLst>
              <a:gd fmla="val 6395" name="adj"/>
            </a:avLst>
          </a:prstGeom>
          <a:solidFill>
            <a:srgbClr val="3D85C6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"/>
          <p:cNvSpPr txBox="1"/>
          <p:nvPr>
            <p:ph type="title"/>
          </p:nvPr>
        </p:nvSpPr>
        <p:spPr>
          <a:xfrm>
            <a:off x="1148100" y="2314050"/>
            <a:ext cx="45105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2" name="Google Shape;302;p3"/>
          <p:cNvSpPr txBox="1"/>
          <p:nvPr>
            <p:ph hasCustomPrompt="1" idx="2" type="title"/>
          </p:nvPr>
        </p:nvSpPr>
        <p:spPr>
          <a:xfrm>
            <a:off x="2777400" y="1472250"/>
            <a:ext cx="1251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3" name="Google Shape;303;p3"/>
          <p:cNvSpPr txBox="1"/>
          <p:nvPr>
            <p:ph idx="1" type="subTitle"/>
          </p:nvPr>
        </p:nvSpPr>
        <p:spPr>
          <a:xfrm>
            <a:off x="1148100" y="3155850"/>
            <a:ext cx="4510500" cy="51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2687" name="Shape 2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8" name="Google Shape;2688;p21"/>
          <p:cNvGrpSpPr/>
          <p:nvPr/>
        </p:nvGrpSpPr>
        <p:grpSpPr>
          <a:xfrm>
            <a:off x="0" y="-8700"/>
            <a:ext cx="9144000" cy="5160900"/>
            <a:chOff x="0" y="-8700"/>
            <a:chExt cx="9144000" cy="5160900"/>
          </a:xfrm>
        </p:grpSpPr>
        <p:sp>
          <p:nvSpPr>
            <p:cNvPr id="2689" name="Google Shape;2689;p21"/>
            <p:cNvSpPr/>
            <p:nvPr/>
          </p:nvSpPr>
          <p:spPr>
            <a:xfrm>
              <a:off x="0" y="-8700"/>
              <a:ext cx="9144000" cy="5160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21"/>
            <p:cNvSpPr/>
            <p:nvPr/>
          </p:nvSpPr>
          <p:spPr>
            <a:xfrm>
              <a:off x="123000" y="110250"/>
              <a:ext cx="8898000" cy="4923000"/>
            </a:xfrm>
            <a:prstGeom prst="roundRect">
              <a:avLst>
                <a:gd fmla="val 5295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691" name="Google Shape;2691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92" name="Google Shape;2692;p21"/>
          <p:cNvGrpSpPr/>
          <p:nvPr/>
        </p:nvGrpSpPr>
        <p:grpSpPr>
          <a:xfrm>
            <a:off x="309004" y="297808"/>
            <a:ext cx="8512243" cy="4547838"/>
            <a:chOff x="309004" y="297808"/>
            <a:chExt cx="8512243" cy="4547838"/>
          </a:xfrm>
        </p:grpSpPr>
        <p:grpSp>
          <p:nvGrpSpPr>
            <p:cNvPr id="2693" name="Google Shape;2693;p21"/>
            <p:cNvGrpSpPr/>
            <p:nvPr/>
          </p:nvGrpSpPr>
          <p:grpSpPr>
            <a:xfrm>
              <a:off x="5975794" y="4340383"/>
              <a:ext cx="2787746" cy="505263"/>
              <a:chOff x="44127" y="0"/>
              <a:chExt cx="2938800" cy="571500"/>
            </a:xfrm>
          </p:grpSpPr>
          <p:sp>
            <p:nvSpPr>
              <p:cNvPr id="2694" name="Google Shape;2694;p2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5" name="Google Shape;2695;p2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6" name="Google Shape;2696;p21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2697" name="Google Shape;2697;p21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698" name="Google Shape;2698;p2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99" name="Google Shape;2699;p21"/>
            <p:cNvGrpSpPr/>
            <p:nvPr/>
          </p:nvGrpSpPr>
          <p:grpSpPr>
            <a:xfrm>
              <a:off x="5884479" y="3835052"/>
              <a:ext cx="2787746" cy="505263"/>
              <a:chOff x="44127" y="0"/>
              <a:chExt cx="2938800" cy="571500"/>
            </a:xfrm>
          </p:grpSpPr>
          <p:sp>
            <p:nvSpPr>
              <p:cNvPr id="2700" name="Google Shape;2700;p2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1" name="Google Shape;2701;p2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2" name="Google Shape;2702;p21"/>
              <p:cNvSpPr/>
              <p:nvPr/>
            </p:nvSpPr>
            <p:spPr>
              <a:xfrm>
                <a:off x="628790" y="285019"/>
                <a:ext cx="1201512" cy="13974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2703" name="Google Shape;2703;p21"/>
              <p:cNvSpPr/>
              <p:nvPr/>
            </p:nvSpPr>
            <p:spPr>
              <a:xfrm>
                <a:off x="2036248" y="295603"/>
                <a:ext cx="361751" cy="11857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704" name="Google Shape;2704;p2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05" name="Google Shape;2705;p21"/>
            <p:cNvGrpSpPr/>
            <p:nvPr/>
          </p:nvGrpSpPr>
          <p:grpSpPr>
            <a:xfrm>
              <a:off x="6033501" y="3329732"/>
              <a:ext cx="2787746" cy="505263"/>
              <a:chOff x="44127" y="0"/>
              <a:chExt cx="2938800" cy="571500"/>
            </a:xfrm>
          </p:grpSpPr>
          <p:sp>
            <p:nvSpPr>
              <p:cNvPr id="2706" name="Google Shape;2706;p2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7" name="Google Shape;2707;p2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8" name="Google Shape;2708;p21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2709" name="Google Shape;2709;p21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710" name="Google Shape;2710;p2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11" name="Google Shape;2711;p21"/>
            <p:cNvGrpSpPr/>
            <p:nvPr/>
          </p:nvGrpSpPr>
          <p:grpSpPr>
            <a:xfrm>
              <a:off x="5975794" y="2824424"/>
              <a:ext cx="2787746" cy="505263"/>
              <a:chOff x="44127" y="0"/>
              <a:chExt cx="2938800" cy="571500"/>
            </a:xfrm>
          </p:grpSpPr>
          <p:sp>
            <p:nvSpPr>
              <p:cNvPr id="2712" name="Google Shape;2712;p2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3" name="Google Shape;2713;p2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4" name="Google Shape;2714;p21"/>
              <p:cNvSpPr/>
              <p:nvPr/>
            </p:nvSpPr>
            <p:spPr>
              <a:xfrm>
                <a:off x="604693" y="280604"/>
                <a:ext cx="981839" cy="15182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2715" name="Google Shape;2715;p21"/>
              <p:cNvSpPr/>
              <p:nvPr/>
            </p:nvSpPr>
            <p:spPr>
              <a:xfrm>
                <a:off x="1961973" y="256480"/>
                <a:ext cx="452794" cy="21230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716" name="Google Shape;2716;p2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17" name="Google Shape;2717;p21"/>
            <p:cNvGrpSpPr/>
            <p:nvPr/>
          </p:nvGrpSpPr>
          <p:grpSpPr>
            <a:xfrm>
              <a:off x="5926342" y="2319093"/>
              <a:ext cx="2787746" cy="505263"/>
              <a:chOff x="44127" y="0"/>
              <a:chExt cx="2938800" cy="571500"/>
            </a:xfrm>
          </p:grpSpPr>
          <p:sp>
            <p:nvSpPr>
              <p:cNvPr id="2718" name="Google Shape;2718;p2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9" name="Google Shape;2719;p2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0" name="Google Shape;2720;p21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2721" name="Google Shape;2721;p21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722" name="Google Shape;2722;p2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23" name="Google Shape;2723;p21"/>
            <p:cNvGrpSpPr/>
            <p:nvPr/>
          </p:nvGrpSpPr>
          <p:grpSpPr>
            <a:xfrm>
              <a:off x="6033501" y="1813773"/>
              <a:ext cx="2787746" cy="505263"/>
              <a:chOff x="44127" y="0"/>
              <a:chExt cx="2938800" cy="571500"/>
            </a:xfrm>
          </p:grpSpPr>
          <p:sp>
            <p:nvSpPr>
              <p:cNvPr id="2724" name="Google Shape;2724;p2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5" name="Google Shape;2725;p2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6" name="Google Shape;2726;p21"/>
              <p:cNvSpPr/>
              <p:nvPr/>
            </p:nvSpPr>
            <p:spPr>
              <a:xfrm>
                <a:off x="609939" y="285039"/>
                <a:ext cx="1345053" cy="13971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2727" name="Google Shape;2727;p21"/>
              <p:cNvSpPr/>
              <p:nvPr/>
            </p:nvSpPr>
            <p:spPr>
              <a:xfrm>
                <a:off x="2054833" y="295621"/>
                <a:ext cx="361624" cy="11855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728" name="Google Shape;2728;p2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29" name="Google Shape;2729;p21"/>
            <p:cNvGrpSpPr/>
            <p:nvPr/>
          </p:nvGrpSpPr>
          <p:grpSpPr>
            <a:xfrm>
              <a:off x="5926342" y="1308464"/>
              <a:ext cx="2787746" cy="505263"/>
              <a:chOff x="44127" y="0"/>
              <a:chExt cx="2938800" cy="571500"/>
            </a:xfrm>
          </p:grpSpPr>
          <p:sp>
            <p:nvSpPr>
              <p:cNvPr id="2730" name="Google Shape;2730;p2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1" name="Google Shape;2731;p2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2" name="Google Shape;2732;p21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2733" name="Google Shape;2733;p21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734" name="Google Shape;2734;p2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35" name="Google Shape;2735;p21"/>
            <p:cNvGrpSpPr/>
            <p:nvPr/>
          </p:nvGrpSpPr>
          <p:grpSpPr>
            <a:xfrm>
              <a:off x="5975794" y="803144"/>
              <a:ext cx="2787746" cy="505263"/>
              <a:chOff x="44127" y="0"/>
              <a:chExt cx="2938800" cy="571500"/>
            </a:xfrm>
          </p:grpSpPr>
          <p:sp>
            <p:nvSpPr>
              <p:cNvPr id="2736" name="Google Shape;2736;p2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7" name="Google Shape;2737;p2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8" name="Google Shape;2738;p21"/>
              <p:cNvSpPr/>
              <p:nvPr/>
            </p:nvSpPr>
            <p:spPr>
              <a:xfrm>
                <a:off x="641168" y="283597"/>
                <a:ext cx="1063093" cy="14262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2739" name="Google Shape;2739;p2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0" name="Google Shape;2740;p21"/>
              <p:cNvSpPr/>
              <p:nvPr/>
            </p:nvSpPr>
            <p:spPr>
              <a:xfrm>
                <a:off x="1954944" y="253824"/>
                <a:ext cx="431197" cy="20218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2741" name="Google Shape;2741;p21"/>
            <p:cNvGrpSpPr/>
            <p:nvPr/>
          </p:nvGrpSpPr>
          <p:grpSpPr>
            <a:xfrm>
              <a:off x="3188067" y="4340368"/>
              <a:ext cx="2787746" cy="505263"/>
              <a:chOff x="44127" y="0"/>
              <a:chExt cx="2938800" cy="571500"/>
            </a:xfrm>
          </p:grpSpPr>
          <p:sp>
            <p:nvSpPr>
              <p:cNvPr id="2742" name="Google Shape;2742;p2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3" name="Google Shape;2743;p2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4" name="Google Shape;2744;p21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2745" name="Google Shape;2745;p21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746" name="Google Shape;2746;p2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47" name="Google Shape;2747;p21"/>
            <p:cNvGrpSpPr/>
            <p:nvPr/>
          </p:nvGrpSpPr>
          <p:grpSpPr>
            <a:xfrm>
              <a:off x="3096742" y="3835051"/>
              <a:ext cx="2787746" cy="505263"/>
              <a:chOff x="44127" y="0"/>
              <a:chExt cx="2938800" cy="571500"/>
            </a:xfrm>
          </p:grpSpPr>
          <p:sp>
            <p:nvSpPr>
              <p:cNvPr id="2748" name="Google Shape;2748;p2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9" name="Google Shape;2749;p2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0" name="Google Shape;2750;p21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2751" name="Google Shape;2751;p21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752" name="Google Shape;2752;p2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53" name="Google Shape;2753;p21"/>
            <p:cNvGrpSpPr/>
            <p:nvPr/>
          </p:nvGrpSpPr>
          <p:grpSpPr>
            <a:xfrm>
              <a:off x="3245751" y="3329735"/>
              <a:ext cx="2787746" cy="505263"/>
              <a:chOff x="44127" y="0"/>
              <a:chExt cx="2938800" cy="571500"/>
            </a:xfrm>
          </p:grpSpPr>
          <p:sp>
            <p:nvSpPr>
              <p:cNvPr id="2754" name="Google Shape;2754;p2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5" name="Google Shape;2755;p2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6" name="Google Shape;2756;p21"/>
              <p:cNvSpPr/>
              <p:nvPr/>
            </p:nvSpPr>
            <p:spPr>
              <a:xfrm>
                <a:off x="609939" y="285039"/>
                <a:ext cx="1345053" cy="13971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2757" name="Google Shape;2757;p21"/>
              <p:cNvSpPr/>
              <p:nvPr/>
            </p:nvSpPr>
            <p:spPr>
              <a:xfrm>
                <a:off x="2054833" y="295621"/>
                <a:ext cx="361624" cy="11855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758" name="Google Shape;2758;p2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59" name="Google Shape;2759;p21"/>
            <p:cNvGrpSpPr/>
            <p:nvPr/>
          </p:nvGrpSpPr>
          <p:grpSpPr>
            <a:xfrm>
              <a:off x="3188057" y="2824419"/>
              <a:ext cx="2787746" cy="505263"/>
              <a:chOff x="44127" y="0"/>
              <a:chExt cx="2938800" cy="571500"/>
            </a:xfrm>
          </p:grpSpPr>
          <p:sp>
            <p:nvSpPr>
              <p:cNvPr id="2760" name="Google Shape;2760;p2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1" name="Google Shape;2761;p2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2" name="Google Shape;2762;p21"/>
              <p:cNvSpPr/>
              <p:nvPr/>
            </p:nvSpPr>
            <p:spPr>
              <a:xfrm>
                <a:off x="641168" y="283597"/>
                <a:ext cx="1063093" cy="14262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2763" name="Google Shape;2763;p2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4" name="Google Shape;2764;p21"/>
              <p:cNvSpPr/>
              <p:nvPr/>
            </p:nvSpPr>
            <p:spPr>
              <a:xfrm>
                <a:off x="1954944" y="253824"/>
                <a:ext cx="431197" cy="20218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2765" name="Google Shape;2765;p21"/>
            <p:cNvGrpSpPr/>
            <p:nvPr/>
          </p:nvGrpSpPr>
          <p:grpSpPr>
            <a:xfrm>
              <a:off x="3138594" y="2319083"/>
              <a:ext cx="2787746" cy="505263"/>
              <a:chOff x="44127" y="0"/>
              <a:chExt cx="2938800" cy="571500"/>
            </a:xfrm>
          </p:grpSpPr>
          <p:sp>
            <p:nvSpPr>
              <p:cNvPr id="2766" name="Google Shape;2766;p2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7" name="Google Shape;2767;p2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8" name="Google Shape;2768;p21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2769" name="Google Shape;2769;p21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770" name="Google Shape;2770;p2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71" name="Google Shape;2771;p21"/>
            <p:cNvGrpSpPr/>
            <p:nvPr/>
          </p:nvGrpSpPr>
          <p:grpSpPr>
            <a:xfrm>
              <a:off x="3245751" y="1813782"/>
              <a:ext cx="2787746" cy="505263"/>
              <a:chOff x="44127" y="0"/>
              <a:chExt cx="2938800" cy="571500"/>
            </a:xfrm>
          </p:grpSpPr>
          <p:sp>
            <p:nvSpPr>
              <p:cNvPr id="2772" name="Google Shape;2772;p2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3" name="Google Shape;2773;p2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4" name="Google Shape;2774;p21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2775" name="Google Shape;2775;p21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776" name="Google Shape;2776;p2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77" name="Google Shape;2777;p21"/>
            <p:cNvGrpSpPr/>
            <p:nvPr/>
          </p:nvGrpSpPr>
          <p:grpSpPr>
            <a:xfrm>
              <a:off x="3138594" y="1308449"/>
              <a:ext cx="2787746" cy="505263"/>
              <a:chOff x="44127" y="0"/>
              <a:chExt cx="2938800" cy="571500"/>
            </a:xfrm>
          </p:grpSpPr>
          <p:sp>
            <p:nvSpPr>
              <p:cNvPr id="2778" name="Google Shape;2778;p2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9" name="Google Shape;2779;p2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0" name="Google Shape;2780;p21"/>
              <p:cNvSpPr/>
              <p:nvPr/>
            </p:nvSpPr>
            <p:spPr>
              <a:xfrm>
                <a:off x="604693" y="280604"/>
                <a:ext cx="981839" cy="15182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2781" name="Google Shape;2781;p21"/>
              <p:cNvSpPr/>
              <p:nvPr/>
            </p:nvSpPr>
            <p:spPr>
              <a:xfrm>
                <a:off x="1961973" y="256480"/>
                <a:ext cx="452794" cy="21230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782" name="Google Shape;2782;p2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83" name="Google Shape;2783;p21"/>
            <p:cNvGrpSpPr/>
            <p:nvPr/>
          </p:nvGrpSpPr>
          <p:grpSpPr>
            <a:xfrm>
              <a:off x="3188066" y="803127"/>
              <a:ext cx="2787746" cy="505263"/>
              <a:chOff x="44127" y="0"/>
              <a:chExt cx="2938800" cy="571500"/>
            </a:xfrm>
          </p:grpSpPr>
          <p:sp>
            <p:nvSpPr>
              <p:cNvPr id="2784" name="Google Shape;2784;p2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5" name="Google Shape;2785;p2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6" name="Google Shape;2786;p21"/>
              <p:cNvSpPr/>
              <p:nvPr/>
            </p:nvSpPr>
            <p:spPr>
              <a:xfrm>
                <a:off x="628790" y="285019"/>
                <a:ext cx="1201512" cy="13974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2787" name="Google Shape;2787;p21"/>
              <p:cNvSpPr/>
              <p:nvPr/>
            </p:nvSpPr>
            <p:spPr>
              <a:xfrm>
                <a:off x="2036248" y="295603"/>
                <a:ext cx="361751" cy="11857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788" name="Google Shape;2788;p2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89" name="Google Shape;2789;p21"/>
            <p:cNvGrpSpPr/>
            <p:nvPr/>
          </p:nvGrpSpPr>
          <p:grpSpPr>
            <a:xfrm>
              <a:off x="400294" y="4334769"/>
              <a:ext cx="2787746" cy="505263"/>
              <a:chOff x="44127" y="0"/>
              <a:chExt cx="2938800" cy="571500"/>
            </a:xfrm>
          </p:grpSpPr>
          <p:sp>
            <p:nvSpPr>
              <p:cNvPr id="2790" name="Google Shape;2790;p2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1" name="Google Shape;2791;p2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2" name="Google Shape;2792;p21"/>
              <p:cNvSpPr/>
              <p:nvPr/>
            </p:nvSpPr>
            <p:spPr>
              <a:xfrm>
                <a:off x="641168" y="283597"/>
                <a:ext cx="1063093" cy="14262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2793" name="Google Shape;2793;p2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4" name="Google Shape;2794;p21"/>
              <p:cNvSpPr/>
              <p:nvPr/>
            </p:nvSpPr>
            <p:spPr>
              <a:xfrm>
                <a:off x="1954944" y="253824"/>
                <a:ext cx="431197" cy="20218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2795" name="Google Shape;2795;p21"/>
            <p:cNvGrpSpPr/>
            <p:nvPr/>
          </p:nvGrpSpPr>
          <p:grpSpPr>
            <a:xfrm>
              <a:off x="309004" y="3835052"/>
              <a:ext cx="2787746" cy="505263"/>
              <a:chOff x="44127" y="0"/>
              <a:chExt cx="2938800" cy="571500"/>
            </a:xfrm>
          </p:grpSpPr>
          <p:sp>
            <p:nvSpPr>
              <p:cNvPr id="2796" name="Google Shape;2796;p2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7" name="Google Shape;2797;p2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8" name="Google Shape;2798;p21"/>
              <p:cNvSpPr/>
              <p:nvPr/>
            </p:nvSpPr>
            <p:spPr>
              <a:xfrm>
                <a:off x="628790" y="285019"/>
                <a:ext cx="1201512" cy="13974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2799" name="Google Shape;2799;p21"/>
              <p:cNvSpPr/>
              <p:nvPr/>
            </p:nvSpPr>
            <p:spPr>
              <a:xfrm>
                <a:off x="2036248" y="295603"/>
                <a:ext cx="361751" cy="11857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800" name="Google Shape;2800;p2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01" name="Google Shape;2801;p21"/>
            <p:cNvGrpSpPr/>
            <p:nvPr/>
          </p:nvGrpSpPr>
          <p:grpSpPr>
            <a:xfrm>
              <a:off x="457994" y="3329736"/>
              <a:ext cx="2787746" cy="505263"/>
              <a:chOff x="44127" y="0"/>
              <a:chExt cx="2938800" cy="571500"/>
            </a:xfrm>
          </p:grpSpPr>
          <p:sp>
            <p:nvSpPr>
              <p:cNvPr id="2802" name="Google Shape;2802;p2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3" name="Google Shape;2803;p2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4" name="Google Shape;2804;p21"/>
              <p:cNvSpPr/>
              <p:nvPr/>
            </p:nvSpPr>
            <p:spPr>
              <a:xfrm>
                <a:off x="604693" y="280604"/>
                <a:ext cx="981839" cy="15182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2805" name="Google Shape;2805;p21"/>
              <p:cNvSpPr/>
              <p:nvPr/>
            </p:nvSpPr>
            <p:spPr>
              <a:xfrm>
                <a:off x="1961973" y="256480"/>
                <a:ext cx="452794" cy="21230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806" name="Google Shape;2806;p2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07" name="Google Shape;2807;p21"/>
            <p:cNvGrpSpPr/>
            <p:nvPr/>
          </p:nvGrpSpPr>
          <p:grpSpPr>
            <a:xfrm>
              <a:off x="400304" y="2829951"/>
              <a:ext cx="2787746" cy="505263"/>
              <a:chOff x="44127" y="0"/>
              <a:chExt cx="2938800" cy="571500"/>
            </a:xfrm>
          </p:grpSpPr>
          <p:sp>
            <p:nvSpPr>
              <p:cNvPr id="2808" name="Google Shape;2808;p2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9" name="Google Shape;2809;p2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0" name="Google Shape;2810;p21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2811" name="Google Shape;2811;p21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812" name="Google Shape;2812;p2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13" name="Google Shape;2813;p21"/>
            <p:cNvGrpSpPr/>
            <p:nvPr/>
          </p:nvGrpSpPr>
          <p:grpSpPr>
            <a:xfrm>
              <a:off x="350851" y="2324685"/>
              <a:ext cx="2787746" cy="505263"/>
              <a:chOff x="44127" y="0"/>
              <a:chExt cx="2938800" cy="571500"/>
            </a:xfrm>
          </p:grpSpPr>
          <p:sp>
            <p:nvSpPr>
              <p:cNvPr id="2814" name="Google Shape;2814;p2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5" name="Google Shape;2815;p2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6" name="Google Shape;2816;p21"/>
              <p:cNvSpPr/>
              <p:nvPr/>
            </p:nvSpPr>
            <p:spPr>
              <a:xfrm>
                <a:off x="609939" y="285039"/>
                <a:ext cx="1345053" cy="13971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2817" name="Google Shape;2817;p21"/>
              <p:cNvSpPr/>
              <p:nvPr/>
            </p:nvSpPr>
            <p:spPr>
              <a:xfrm>
                <a:off x="2054833" y="295621"/>
                <a:ext cx="361624" cy="11855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818" name="Google Shape;2818;p2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19" name="Google Shape;2819;p21"/>
            <p:cNvGrpSpPr/>
            <p:nvPr/>
          </p:nvGrpSpPr>
          <p:grpSpPr>
            <a:xfrm>
              <a:off x="457994" y="1816546"/>
              <a:ext cx="2787746" cy="505263"/>
              <a:chOff x="44127" y="0"/>
              <a:chExt cx="2938800" cy="571500"/>
            </a:xfrm>
          </p:grpSpPr>
          <p:sp>
            <p:nvSpPr>
              <p:cNvPr id="2820" name="Google Shape;2820;p2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1" name="Google Shape;2821;p2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2" name="Google Shape;2822;p21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2823" name="Google Shape;2823;p21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824" name="Google Shape;2824;p2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25" name="Google Shape;2825;p21"/>
            <p:cNvGrpSpPr/>
            <p:nvPr/>
          </p:nvGrpSpPr>
          <p:grpSpPr>
            <a:xfrm>
              <a:off x="350851" y="1308407"/>
              <a:ext cx="2787746" cy="505263"/>
              <a:chOff x="44127" y="0"/>
              <a:chExt cx="2938800" cy="571500"/>
            </a:xfrm>
          </p:grpSpPr>
          <p:sp>
            <p:nvSpPr>
              <p:cNvPr id="2826" name="Google Shape;2826;p2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7" name="Google Shape;2827;p2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8" name="Google Shape;2828;p21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2829" name="Google Shape;2829;p21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830" name="Google Shape;2830;p2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31" name="Google Shape;2831;p21"/>
            <p:cNvGrpSpPr/>
            <p:nvPr/>
          </p:nvGrpSpPr>
          <p:grpSpPr>
            <a:xfrm>
              <a:off x="400304" y="803143"/>
              <a:ext cx="2787746" cy="505263"/>
              <a:chOff x="44127" y="0"/>
              <a:chExt cx="2938800" cy="571500"/>
            </a:xfrm>
          </p:grpSpPr>
          <p:sp>
            <p:nvSpPr>
              <p:cNvPr id="2832" name="Google Shape;2832;p2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3" name="Google Shape;2833;p2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4" name="Google Shape;2834;p21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2835" name="Google Shape;2835;p21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836" name="Google Shape;2836;p2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37" name="Google Shape;2837;p21"/>
            <p:cNvGrpSpPr/>
            <p:nvPr/>
          </p:nvGrpSpPr>
          <p:grpSpPr>
            <a:xfrm>
              <a:off x="309004" y="297826"/>
              <a:ext cx="2787746" cy="505263"/>
              <a:chOff x="44127" y="0"/>
              <a:chExt cx="2938800" cy="571500"/>
            </a:xfrm>
          </p:grpSpPr>
          <p:sp>
            <p:nvSpPr>
              <p:cNvPr id="2838" name="Google Shape;2838;p2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9" name="Google Shape;2839;p2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0" name="Google Shape;2840;p21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2841" name="Google Shape;2841;p21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842" name="Google Shape;2842;p2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43" name="Google Shape;2843;p21"/>
            <p:cNvGrpSpPr/>
            <p:nvPr/>
          </p:nvGrpSpPr>
          <p:grpSpPr>
            <a:xfrm>
              <a:off x="3096732" y="297808"/>
              <a:ext cx="2787746" cy="505263"/>
              <a:chOff x="44127" y="0"/>
              <a:chExt cx="2938800" cy="571500"/>
            </a:xfrm>
          </p:grpSpPr>
          <p:sp>
            <p:nvSpPr>
              <p:cNvPr id="2844" name="Google Shape;2844;p2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5" name="Google Shape;2845;p2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6" name="Google Shape;2846;p21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2847" name="Google Shape;2847;p21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848" name="Google Shape;2848;p2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49" name="Google Shape;2849;p21"/>
            <p:cNvGrpSpPr/>
            <p:nvPr/>
          </p:nvGrpSpPr>
          <p:grpSpPr>
            <a:xfrm>
              <a:off x="5884479" y="297818"/>
              <a:ext cx="2787746" cy="505263"/>
              <a:chOff x="44127" y="0"/>
              <a:chExt cx="2938800" cy="571500"/>
            </a:xfrm>
          </p:grpSpPr>
          <p:sp>
            <p:nvSpPr>
              <p:cNvPr id="2850" name="Google Shape;2850;p2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1" name="Google Shape;2851;p2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2" name="Google Shape;2852;p21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2853" name="Google Shape;2853;p21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854" name="Google Shape;2854;p2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855" name="Google Shape;2855;p21"/>
          <p:cNvGrpSpPr/>
          <p:nvPr/>
        </p:nvGrpSpPr>
        <p:grpSpPr>
          <a:xfrm>
            <a:off x="713100" y="440650"/>
            <a:ext cx="7717800" cy="4256700"/>
            <a:chOff x="713100" y="440650"/>
            <a:chExt cx="7717800" cy="4256700"/>
          </a:xfrm>
        </p:grpSpPr>
        <p:sp>
          <p:nvSpPr>
            <p:cNvPr id="2856" name="Google Shape;2856;p21"/>
            <p:cNvSpPr/>
            <p:nvPr/>
          </p:nvSpPr>
          <p:spPr>
            <a:xfrm>
              <a:off x="713100" y="440650"/>
              <a:ext cx="7717800" cy="5727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dk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7" name="Google Shape;2857;p21"/>
            <p:cNvSpPr/>
            <p:nvPr/>
          </p:nvSpPr>
          <p:spPr>
            <a:xfrm flipH="1" rot="10800000">
              <a:off x="713100" y="1013350"/>
              <a:ext cx="7717800" cy="3684000"/>
            </a:xfrm>
            <a:prstGeom prst="round2SameRect">
              <a:avLst>
                <a:gd fmla="val 3423" name="adj1"/>
                <a:gd fmla="val 0" name="adj2"/>
              </a:avLst>
            </a:prstGeom>
            <a:solidFill>
              <a:schemeClr val="accent6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58" name="Google Shape;2858;p2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859" name="Google Shape;2859;p21"/>
          <p:cNvSpPr txBox="1"/>
          <p:nvPr>
            <p:ph idx="2" type="title"/>
          </p:nvPr>
        </p:nvSpPr>
        <p:spPr>
          <a:xfrm>
            <a:off x="966328" y="2635225"/>
            <a:ext cx="2351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60" name="Google Shape;2860;p21"/>
          <p:cNvSpPr txBox="1"/>
          <p:nvPr>
            <p:ph idx="1" type="subTitle"/>
          </p:nvPr>
        </p:nvSpPr>
        <p:spPr>
          <a:xfrm>
            <a:off x="966325" y="3162925"/>
            <a:ext cx="2351100" cy="72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61" name="Google Shape;2861;p21"/>
          <p:cNvSpPr txBox="1"/>
          <p:nvPr>
            <p:ph idx="3" type="title"/>
          </p:nvPr>
        </p:nvSpPr>
        <p:spPr>
          <a:xfrm>
            <a:off x="3396451" y="2635225"/>
            <a:ext cx="2351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62" name="Google Shape;2862;p21"/>
          <p:cNvSpPr txBox="1"/>
          <p:nvPr>
            <p:ph idx="4" type="subTitle"/>
          </p:nvPr>
        </p:nvSpPr>
        <p:spPr>
          <a:xfrm>
            <a:off x="3396453" y="3162925"/>
            <a:ext cx="2351100" cy="72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63" name="Google Shape;2863;p21"/>
          <p:cNvSpPr txBox="1"/>
          <p:nvPr>
            <p:ph idx="5" type="title"/>
          </p:nvPr>
        </p:nvSpPr>
        <p:spPr>
          <a:xfrm>
            <a:off x="5826575" y="2635225"/>
            <a:ext cx="2351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64" name="Google Shape;2864;p21"/>
          <p:cNvSpPr txBox="1"/>
          <p:nvPr>
            <p:ph idx="6" type="subTitle"/>
          </p:nvPr>
        </p:nvSpPr>
        <p:spPr>
          <a:xfrm>
            <a:off x="5826582" y="3162925"/>
            <a:ext cx="2351100" cy="72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6_1">
    <p:spTree>
      <p:nvGrpSpPr>
        <p:cNvPr id="2865" name="Shape 2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6" name="Google Shape;2866;p22"/>
          <p:cNvGrpSpPr/>
          <p:nvPr/>
        </p:nvGrpSpPr>
        <p:grpSpPr>
          <a:xfrm>
            <a:off x="0" y="-8700"/>
            <a:ext cx="9144000" cy="5160900"/>
            <a:chOff x="0" y="-8700"/>
            <a:chExt cx="9144000" cy="5160900"/>
          </a:xfrm>
        </p:grpSpPr>
        <p:sp>
          <p:nvSpPr>
            <p:cNvPr id="2867" name="Google Shape;2867;p22"/>
            <p:cNvSpPr/>
            <p:nvPr/>
          </p:nvSpPr>
          <p:spPr>
            <a:xfrm>
              <a:off x="0" y="-8700"/>
              <a:ext cx="9144000" cy="5160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8" name="Google Shape;2868;p22"/>
            <p:cNvSpPr/>
            <p:nvPr/>
          </p:nvSpPr>
          <p:spPr>
            <a:xfrm>
              <a:off x="123000" y="110250"/>
              <a:ext cx="8898000" cy="4923000"/>
            </a:xfrm>
            <a:prstGeom prst="roundRect">
              <a:avLst>
                <a:gd fmla="val 5295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869" name="Google Shape;2869;p2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70" name="Google Shape;2870;p22"/>
          <p:cNvGrpSpPr/>
          <p:nvPr/>
        </p:nvGrpSpPr>
        <p:grpSpPr>
          <a:xfrm>
            <a:off x="309029" y="297768"/>
            <a:ext cx="8512234" cy="4547889"/>
            <a:chOff x="309029" y="297768"/>
            <a:chExt cx="8512234" cy="4547889"/>
          </a:xfrm>
        </p:grpSpPr>
        <p:grpSp>
          <p:nvGrpSpPr>
            <p:cNvPr id="2871" name="Google Shape;2871;p22"/>
            <p:cNvGrpSpPr/>
            <p:nvPr/>
          </p:nvGrpSpPr>
          <p:grpSpPr>
            <a:xfrm>
              <a:off x="400344" y="4340383"/>
              <a:ext cx="2787746" cy="505263"/>
              <a:chOff x="44127" y="0"/>
              <a:chExt cx="2938800" cy="571500"/>
            </a:xfrm>
          </p:grpSpPr>
          <p:sp>
            <p:nvSpPr>
              <p:cNvPr id="2872" name="Google Shape;2872;p2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3" name="Google Shape;2873;p2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4" name="Google Shape;2874;p22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2875" name="Google Shape;2875;p22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876" name="Google Shape;2876;p2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77" name="Google Shape;2877;p22"/>
            <p:cNvGrpSpPr/>
            <p:nvPr/>
          </p:nvGrpSpPr>
          <p:grpSpPr>
            <a:xfrm>
              <a:off x="309029" y="3835052"/>
              <a:ext cx="2787746" cy="505263"/>
              <a:chOff x="44127" y="0"/>
              <a:chExt cx="2938800" cy="571500"/>
            </a:xfrm>
          </p:grpSpPr>
          <p:sp>
            <p:nvSpPr>
              <p:cNvPr id="2878" name="Google Shape;2878;p2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9" name="Google Shape;2879;p2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0" name="Google Shape;2880;p22"/>
              <p:cNvSpPr/>
              <p:nvPr/>
            </p:nvSpPr>
            <p:spPr>
              <a:xfrm>
                <a:off x="628790" y="285019"/>
                <a:ext cx="1201512" cy="13974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2881" name="Google Shape;2881;p22"/>
              <p:cNvSpPr/>
              <p:nvPr/>
            </p:nvSpPr>
            <p:spPr>
              <a:xfrm>
                <a:off x="2036248" y="295603"/>
                <a:ext cx="361751" cy="11857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882" name="Google Shape;2882;p2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83" name="Google Shape;2883;p22"/>
            <p:cNvGrpSpPr/>
            <p:nvPr/>
          </p:nvGrpSpPr>
          <p:grpSpPr>
            <a:xfrm>
              <a:off x="458051" y="3329732"/>
              <a:ext cx="2787746" cy="505263"/>
              <a:chOff x="44127" y="0"/>
              <a:chExt cx="2938800" cy="571500"/>
            </a:xfrm>
          </p:grpSpPr>
          <p:sp>
            <p:nvSpPr>
              <p:cNvPr id="2884" name="Google Shape;2884;p2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5" name="Google Shape;2885;p2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6" name="Google Shape;2886;p22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2887" name="Google Shape;2887;p22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888" name="Google Shape;2888;p2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89" name="Google Shape;2889;p22"/>
            <p:cNvGrpSpPr/>
            <p:nvPr/>
          </p:nvGrpSpPr>
          <p:grpSpPr>
            <a:xfrm>
              <a:off x="400344" y="2824424"/>
              <a:ext cx="2787746" cy="505263"/>
              <a:chOff x="44127" y="0"/>
              <a:chExt cx="2938800" cy="571500"/>
            </a:xfrm>
          </p:grpSpPr>
          <p:sp>
            <p:nvSpPr>
              <p:cNvPr id="2890" name="Google Shape;2890;p2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1" name="Google Shape;2891;p2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2" name="Google Shape;2892;p22"/>
              <p:cNvSpPr/>
              <p:nvPr/>
            </p:nvSpPr>
            <p:spPr>
              <a:xfrm>
                <a:off x="604693" y="280604"/>
                <a:ext cx="981839" cy="15182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2893" name="Google Shape;2893;p22"/>
              <p:cNvSpPr/>
              <p:nvPr/>
            </p:nvSpPr>
            <p:spPr>
              <a:xfrm>
                <a:off x="1961973" y="256480"/>
                <a:ext cx="452794" cy="21230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894" name="Google Shape;2894;p2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95" name="Google Shape;2895;p22"/>
            <p:cNvGrpSpPr/>
            <p:nvPr/>
          </p:nvGrpSpPr>
          <p:grpSpPr>
            <a:xfrm>
              <a:off x="350892" y="2319093"/>
              <a:ext cx="2787746" cy="505263"/>
              <a:chOff x="44127" y="0"/>
              <a:chExt cx="2938800" cy="571500"/>
            </a:xfrm>
          </p:grpSpPr>
          <p:sp>
            <p:nvSpPr>
              <p:cNvPr id="2896" name="Google Shape;2896;p2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7" name="Google Shape;2897;p2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8" name="Google Shape;2898;p22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2899" name="Google Shape;2899;p22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900" name="Google Shape;2900;p2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01" name="Google Shape;2901;p22"/>
            <p:cNvGrpSpPr/>
            <p:nvPr/>
          </p:nvGrpSpPr>
          <p:grpSpPr>
            <a:xfrm>
              <a:off x="458051" y="1813773"/>
              <a:ext cx="2787746" cy="505263"/>
              <a:chOff x="44127" y="0"/>
              <a:chExt cx="2938800" cy="571500"/>
            </a:xfrm>
          </p:grpSpPr>
          <p:sp>
            <p:nvSpPr>
              <p:cNvPr id="2902" name="Google Shape;2902;p2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3" name="Google Shape;2903;p2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4" name="Google Shape;2904;p22"/>
              <p:cNvSpPr/>
              <p:nvPr/>
            </p:nvSpPr>
            <p:spPr>
              <a:xfrm>
                <a:off x="609939" y="285039"/>
                <a:ext cx="1345053" cy="13971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2905" name="Google Shape;2905;p22"/>
              <p:cNvSpPr/>
              <p:nvPr/>
            </p:nvSpPr>
            <p:spPr>
              <a:xfrm>
                <a:off x="2054833" y="295621"/>
                <a:ext cx="361624" cy="11855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906" name="Google Shape;2906;p2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07" name="Google Shape;2907;p22"/>
            <p:cNvGrpSpPr/>
            <p:nvPr/>
          </p:nvGrpSpPr>
          <p:grpSpPr>
            <a:xfrm>
              <a:off x="350892" y="1308464"/>
              <a:ext cx="2787746" cy="505263"/>
              <a:chOff x="44127" y="0"/>
              <a:chExt cx="2938800" cy="571500"/>
            </a:xfrm>
          </p:grpSpPr>
          <p:sp>
            <p:nvSpPr>
              <p:cNvPr id="2908" name="Google Shape;2908;p2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9" name="Google Shape;2909;p2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0" name="Google Shape;2910;p22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2911" name="Google Shape;2911;p22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912" name="Google Shape;2912;p2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13" name="Google Shape;2913;p22"/>
            <p:cNvGrpSpPr/>
            <p:nvPr/>
          </p:nvGrpSpPr>
          <p:grpSpPr>
            <a:xfrm>
              <a:off x="400344" y="803144"/>
              <a:ext cx="2787746" cy="505263"/>
              <a:chOff x="44127" y="0"/>
              <a:chExt cx="2938800" cy="571500"/>
            </a:xfrm>
          </p:grpSpPr>
          <p:sp>
            <p:nvSpPr>
              <p:cNvPr id="2914" name="Google Shape;2914;p2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5" name="Google Shape;2915;p2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6" name="Google Shape;2916;p22"/>
              <p:cNvSpPr/>
              <p:nvPr/>
            </p:nvSpPr>
            <p:spPr>
              <a:xfrm>
                <a:off x="641168" y="283597"/>
                <a:ext cx="1063093" cy="14262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2917" name="Google Shape;2917;p2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8" name="Google Shape;2918;p22"/>
              <p:cNvSpPr/>
              <p:nvPr/>
            </p:nvSpPr>
            <p:spPr>
              <a:xfrm>
                <a:off x="1954944" y="253824"/>
                <a:ext cx="431197" cy="20218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2919" name="Google Shape;2919;p22"/>
            <p:cNvGrpSpPr/>
            <p:nvPr/>
          </p:nvGrpSpPr>
          <p:grpSpPr>
            <a:xfrm>
              <a:off x="3138617" y="1308474"/>
              <a:ext cx="2787746" cy="505263"/>
              <a:chOff x="44127" y="0"/>
              <a:chExt cx="2938800" cy="571500"/>
            </a:xfrm>
          </p:grpSpPr>
          <p:sp>
            <p:nvSpPr>
              <p:cNvPr id="2920" name="Google Shape;2920;p2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1" name="Google Shape;2921;p2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2" name="Google Shape;2922;p22"/>
              <p:cNvSpPr/>
              <p:nvPr/>
            </p:nvSpPr>
            <p:spPr>
              <a:xfrm>
                <a:off x="548154" y="280258"/>
                <a:ext cx="1374792" cy="14927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ROCK MUSIC</a:t>
                </a:r>
              </a:p>
            </p:txBody>
          </p:sp>
          <p:sp>
            <p:nvSpPr>
              <p:cNvPr id="2923" name="Google Shape;2923;p22"/>
              <p:cNvSpPr/>
              <p:nvPr/>
            </p:nvSpPr>
            <p:spPr>
              <a:xfrm>
                <a:off x="2091877" y="291564"/>
                <a:ext cx="386360" cy="12666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924" name="Google Shape;2924;p2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25" name="Google Shape;2925;p22"/>
            <p:cNvGrpSpPr/>
            <p:nvPr/>
          </p:nvGrpSpPr>
          <p:grpSpPr>
            <a:xfrm>
              <a:off x="3188544" y="803146"/>
              <a:ext cx="2787746" cy="505263"/>
              <a:chOff x="44127" y="0"/>
              <a:chExt cx="2938800" cy="571500"/>
            </a:xfrm>
          </p:grpSpPr>
          <p:sp>
            <p:nvSpPr>
              <p:cNvPr id="2926" name="Google Shape;2926;p2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7" name="Google Shape;2927;p2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8" name="Google Shape;2928;p22"/>
              <p:cNvSpPr/>
              <p:nvPr/>
            </p:nvSpPr>
            <p:spPr>
              <a:xfrm>
                <a:off x="624245" y="283184"/>
                <a:ext cx="1380648" cy="14338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2929" name="Google Shape;2929;p22"/>
              <p:cNvSpPr/>
              <p:nvPr/>
            </p:nvSpPr>
            <p:spPr>
              <a:xfrm>
                <a:off x="2221853" y="243968"/>
                <a:ext cx="180682" cy="2218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930" name="Google Shape;2930;p2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31" name="Google Shape;2931;p22"/>
            <p:cNvGrpSpPr/>
            <p:nvPr/>
          </p:nvGrpSpPr>
          <p:grpSpPr>
            <a:xfrm>
              <a:off x="3245792" y="1813768"/>
              <a:ext cx="2787746" cy="505263"/>
              <a:chOff x="44127" y="0"/>
              <a:chExt cx="2938800" cy="571500"/>
            </a:xfrm>
          </p:grpSpPr>
          <p:sp>
            <p:nvSpPr>
              <p:cNvPr id="2932" name="Google Shape;2932;p2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3" name="Google Shape;2933;p2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4" name="Google Shape;2934;p22"/>
              <p:cNvSpPr/>
              <p:nvPr/>
            </p:nvSpPr>
            <p:spPr>
              <a:xfrm>
                <a:off x="614251" y="285385"/>
                <a:ext cx="1287746" cy="13903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2935" name="Google Shape;2935;p22"/>
              <p:cNvSpPr/>
              <p:nvPr/>
            </p:nvSpPr>
            <p:spPr>
              <a:xfrm>
                <a:off x="2052258" y="295915"/>
                <a:ext cx="359907" cy="11797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936" name="Google Shape;2936;p2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37" name="Google Shape;2937;p22"/>
            <p:cNvGrpSpPr/>
            <p:nvPr/>
          </p:nvGrpSpPr>
          <p:grpSpPr>
            <a:xfrm>
              <a:off x="3138617" y="2319089"/>
              <a:ext cx="2787746" cy="505263"/>
              <a:chOff x="44127" y="0"/>
              <a:chExt cx="2938800" cy="571500"/>
            </a:xfrm>
          </p:grpSpPr>
          <p:sp>
            <p:nvSpPr>
              <p:cNvPr id="2938" name="Google Shape;2938;p2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9" name="Google Shape;2939;p2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0" name="Google Shape;2940;p22"/>
              <p:cNvSpPr/>
              <p:nvPr/>
            </p:nvSpPr>
            <p:spPr>
              <a:xfrm>
                <a:off x="715731" y="284446"/>
                <a:ext cx="1235579" cy="14089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2941" name="Google Shape;2941;p22"/>
              <p:cNvSpPr/>
              <p:nvPr/>
            </p:nvSpPr>
            <p:spPr>
              <a:xfrm>
                <a:off x="2126499" y="241629"/>
                <a:ext cx="184556" cy="22652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942" name="Google Shape;2942;p2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43" name="Google Shape;2943;p22"/>
            <p:cNvGrpSpPr/>
            <p:nvPr/>
          </p:nvGrpSpPr>
          <p:grpSpPr>
            <a:xfrm>
              <a:off x="3188551" y="2824420"/>
              <a:ext cx="2787746" cy="505263"/>
              <a:chOff x="44127" y="0"/>
              <a:chExt cx="2938800" cy="571500"/>
            </a:xfrm>
          </p:grpSpPr>
          <p:sp>
            <p:nvSpPr>
              <p:cNvPr id="2944" name="Google Shape;2944;p2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5" name="Google Shape;2945;p2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6" name="Google Shape;2946;p22"/>
              <p:cNvSpPr/>
              <p:nvPr/>
            </p:nvSpPr>
            <p:spPr>
              <a:xfrm>
                <a:off x="704204" y="285691"/>
                <a:ext cx="1242804" cy="13844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2947" name="Google Shape;2947;p22"/>
              <p:cNvSpPr/>
              <p:nvPr/>
            </p:nvSpPr>
            <p:spPr>
              <a:xfrm>
                <a:off x="2141223" y="243632"/>
                <a:ext cx="181366" cy="22259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948" name="Google Shape;2948;p2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49" name="Google Shape;2949;p22"/>
            <p:cNvGrpSpPr/>
            <p:nvPr/>
          </p:nvGrpSpPr>
          <p:grpSpPr>
            <a:xfrm>
              <a:off x="3245782" y="3329749"/>
              <a:ext cx="2787746" cy="505263"/>
              <a:chOff x="44127" y="0"/>
              <a:chExt cx="2938800" cy="571500"/>
            </a:xfrm>
          </p:grpSpPr>
          <p:sp>
            <p:nvSpPr>
              <p:cNvPr id="2950" name="Google Shape;2950;p2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1" name="Google Shape;2951;p2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2" name="Google Shape;2952;p22"/>
              <p:cNvSpPr/>
              <p:nvPr/>
            </p:nvSpPr>
            <p:spPr>
              <a:xfrm>
                <a:off x="682205" y="287628"/>
                <a:ext cx="897750" cy="13882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2953" name="Google Shape;2953;p22"/>
              <p:cNvSpPr/>
              <p:nvPr/>
            </p:nvSpPr>
            <p:spPr>
              <a:xfrm>
                <a:off x="1923242" y="265570"/>
                <a:ext cx="414008" cy="19412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954" name="Google Shape;2954;p2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55" name="Google Shape;2955;p22"/>
            <p:cNvGrpSpPr/>
            <p:nvPr/>
          </p:nvGrpSpPr>
          <p:grpSpPr>
            <a:xfrm>
              <a:off x="3096776" y="3835073"/>
              <a:ext cx="2787746" cy="505263"/>
              <a:chOff x="44127" y="0"/>
              <a:chExt cx="2938800" cy="571500"/>
            </a:xfrm>
          </p:grpSpPr>
          <p:sp>
            <p:nvSpPr>
              <p:cNvPr id="2956" name="Google Shape;2956;p2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7" name="Google Shape;2957;p2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8" name="Google Shape;2958;p22"/>
              <p:cNvSpPr/>
              <p:nvPr/>
            </p:nvSpPr>
            <p:spPr>
              <a:xfrm>
                <a:off x="613979" y="285353"/>
                <a:ext cx="1339042" cy="13909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2959" name="Google Shape;2959;p22"/>
              <p:cNvSpPr/>
              <p:nvPr/>
            </p:nvSpPr>
            <p:spPr>
              <a:xfrm>
                <a:off x="2052411" y="295887"/>
                <a:ext cx="360006" cy="11802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960" name="Google Shape;2960;p2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61" name="Google Shape;2961;p22"/>
            <p:cNvGrpSpPr/>
            <p:nvPr/>
          </p:nvGrpSpPr>
          <p:grpSpPr>
            <a:xfrm>
              <a:off x="3188544" y="4340394"/>
              <a:ext cx="2787746" cy="505263"/>
              <a:chOff x="44127" y="0"/>
              <a:chExt cx="2938800" cy="571500"/>
            </a:xfrm>
          </p:grpSpPr>
          <p:sp>
            <p:nvSpPr>
              <p:cNvPr id="2962" name="Google Shape;2962;p2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3" name="Google Shape;2963;p2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4" name="Google Shape;2964;p22"/>
              <p:cNvSpPr/>
              <p:nvPr/>
            </p:nvSpPr>
            <p:spPr>
              <a:xfrm>
                <a:off x="605131" y="280651"/>
                <a:ext cx="1107003" cy="14852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2965" name="Google Shape;2965;p2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6" name="Google Shape;2966;p22"/>
              <p:cNvSpPr/>
              <p:nvPr/>
            </p:nvSpPr>
            <p:spPr>
              <a:xfrm>
                <a:off x="1973172" y="249648"/>
                <a:ext cx="449001" cy="21053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2967" name="Google Shape;2967;p22"/>
            <p:cNvGrpSpPr/>
            <p:nvPr/>
          </p:nvGrpSpPr>
          <p:grpSpPr>
            <a:xfrm>
              <a:off x="5976742" y="4340368"/>
              <a:ext cx="2787746" cy="505263"/>
              <a:chOff x="44127" y="0"/>
              <a:chExt cx="2938800" cy="571500"/>
            </a:xfrm>
          </p:grpSpPr>
          <p:sp>
            <p:nvSpPr>
              <p:cNvPr id="2968" name="Google Shape;2968;p2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9" name="Google Shape;2969;p2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0" name="Google Shape;2970;p22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2971" name="Google Shape;2971;p22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972" name="Google Shape;2972;p2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73" name="Google Shape;2973;p22"/>
            <p:cNvGrpSpPr/>
            <p:nvPr/>
          </p:nvGrpSpPr>
          <p:grpSpPr>
            <a:xfrm>
              <a:off x="5884529" y="3835052"/>
              <a:ext cx="2787746" cy="505263"/>
              <a:chOff x="44127" y="0"/>
              <a:chExt cx="2938800" cy="571500"/>
            </a:xfrm>
          </p:grpSpPr>
          <p:sp>
            <p:nvSpPr>
              <p:cNvPr id="2974" name="Google Shape;2974;p2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5" name="Google Shape;2975;p2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6" name="Google Shape;2976;p22"/>
              <p:cNvSpPr/>
              <p:nvPr/>
            </p:nvSpPr>
            <p:spPr>
              <a:xfrm>
                <a:off x="596761" y="282489"/>
                <a:ext cx="1245002" cy="14480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2977" name="Google Shape;2977;p22"/>
              <p:cNvSpPr/>
              <p:nvPr/>
            </p:nvSpPr>
            <p:spPr>
              <a:xfrm>
                <a:off x="2055179" y="293456"/>
                <a:ext cx="374845" cy="12287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2978" name="Google Shape;2978;p2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79" name="Google Shape;2979;p22"/>
            <p:cNvGrpSpPr/>
            <p:nvPr/>
          </p:nvGrpSpPr>
          <p:grpSpPr>
            <a:xfrm>
              <a:off x="6033517" y="3329739"/>
              <a:ext cx="2787746" cy="505263"/>
              <a:chOff x="44127" y="0"/>
              <a:chExt cx="2938800" cy="571500"/>
            </a:xfrm>
          </p:grpSpPr>
          <p:sp>
            <p:nvSpPr>
              <p:cNvPr id="2980" name="Google Shape;2980;p2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1" name="Google Shape;2981;p2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2" name="Google Shape;2982;p22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2983" name="Google Shape;2983;p22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984" name="Google Shape;2984;p2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85" name="Google Shape;2985;p22"/>
            <p:cNvGrpSpPr/>
            <p:nvPr/>
          </p:nvGrpSpPr>
          <p:grpSpPr>
            <a:xfrm>
              <a:off x="5976744" y="2824408"/>
              <a:ext cx="2787746" cy="505263"/>
              <a:chOff x="44127" y="0"/>
              <a:chExt cx="2938800" cy="571500"/>
            </a:xfrm>
          </p:grpSpPr>
          <p:sp>
            <p:nvSpPr>
              <p:cNvPr id="2986" name="Google Shape;2986;p2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7" name="Google Shape;2987;p2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8" name="Google Shape;2988;p22"/>
              <p:cNvSpPr/>
              <p:nvPr/>
            </p:nvSpPr>
            <p:spPr>
              <a:xfrm>
                <a:off x="624245" y="283184"/>
                <a:ext cx="1380648" cy="14338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2989" name="Google Shape;2989;p22"/>
              <p:cNvSpPr/>
              <p:nvPr/>
            </p:nvSpPr>
            <p:spPr>
              <a:xfrm>
                <a:off x="2221853" y="243968"/>
                <a:ext cx="180682" cy="2218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2990" name="Google Shape;2990;p2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91" name="Google Shape;2991;p22"/>
            <p:cNvGrpSpPr/>
            <p:nvPr/>
          </p:nvGrpSpPr>
          <p:grpSpPr>
            <a:xfrm>
              <a:off x="5926344" y="2319094"/>
              <a:ext cx="2787746" cy="505263"/>
              <a:chOff x="44127" y="0"/>
              <a:chExt cx="2938800" cy="571500"/>
            </a:xfrm>
          </p:grpSpPr>
          <p:sp>
            <p:nvSpPr>
              <p:cNvPr id="2992" name="Google Shape;2992;p2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3" name="Google Shape;2993;p2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4" name="Google Shape;2994;p22"/>
              <p:cNvSpPr/>
              <p:nvPr/>
            </p:nvSpPr>
            <p:spPr>
              <a:xfrm>
                <a:off x="605131" y="280651"/>
                <a:ext cx="1107003" cy="14852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2995" name="Google Shape;2995;p2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6" name="Google Shape;2996;p22"/>
              <p:cNvSpPr/>
              <p:nvPr/>
            </p:nvSpPr>
            <p:spPr>
              <a:xfrm>
                <a:off x="1973172" y="249648"/>
                <a:ext cx="449001" cy="21053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2997" name="Google Shape;2997;p22"/>
            <p:cNvGrpSpPr/>
            <p:nvPr/>
          </p:nvGrpSpPr>
          <p:grpSpPr>
            <a:xfrm>
              <a:off x="6033517" y="1813774"/>
              <a:ext cx="2787746" cy="505263"/>
              <a:chOff x="44127" y="0"/>
              <a:chExt cx="2938800" cy="571500"/>
            </a:xfrm>
          </p:grpSpPr>
          <p:sp>
            <p:nvSpPr>
              <p:cNvPr id="2998" name="Google Shape;2998;p2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9" name="Google Shape;2999;p2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0" name="Google Shape;3000;p22"/>
              <p:cNvSpPr/>
              <p:nvPr/>
            </p:nvSpPr>
            <p:spPr>
              <a:xfrm>
                <a:off x="548154" y="280258"/>
                <a:ext cx="1374792" cy="14927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ROCK MUSIC</a:t>
                </a:r>
              </a:p>
            </p:txBody>
          </p:sp>
          <p:sp>
            <p:nvSpPr>
              <p:cNvPr id="3001" name="Google Shape;3001;p22"/>
              <p:cNvSpPr/>
              <p:nvPr/>
            </p:nvSpPr>
            <p:spPr>
              <a:xfrm>
                <a:off x="2091877" y="291564"/>
                <a:ext cx="386360" cy="12666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002" name="Google Shape;3002;p2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003" name="Google Shape;3003;p22"/>
            <p:cNvGrpSpPr/>
            <p:nvPr/>
          </p:nvGrpSpPr>
          <p:grpSpPr>
            <a:xfrm>
              <a:off x="5926357" y="1308449"/>
              <a:ext cx="2787746" cy="505263"/>
              <a:chOff x="44127" y="0"/>
              <a:chExt cx="2938800" cy="571500"/>
            </a:xfrm>
          </p:grpSpPr>
          <p:sp>
            <p:nvSpPr>
              <p:cNvPr id="3004" name="Google Shape;3004;p2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5" name="Google Shape;3005;p2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6" name="Google Shape;3006;p22"/>
              <p:cNvSpPr/>
              <p:nvPr/>
            </p:nvSpPr>
            <p:spPr>
              <a:xfrm>
                <a:off x="682205" y="287628"/>
                <a:ext cx="897750" cy="13882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3007" name="Google Shape;3007;p22"/>
              <p:cNvSpPr/>
              <p:nvPr/>
            </p:nvSpPr>
            <p:spPr>
              <a:xfrm>
                <a:off x="1923242" y="265570"/>
                <a:ext cx="414008" cy="19412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008" name="Google Shape;3008;p2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009" name="Google Shape;3009;p22"/>
            <p:cNvGrpSpPr/>
            <p:nvPr/>
          </p:nvGrpSpPr>
          <p:grpSpPr>
            <a:xfrm>
              <a:off x="5976751" y="803107"/>
              <a:ext cx="2787746" cy="505263"/>
              <a:chOff x="44127" y="0"/>
              <a:chExt cx="2938800" cy="571500"/>
            </a:xfrm>
          </p:grpSpPr>
          <p:sp>
            <p:nvSpPr>
              <p:cNvPr id="3010" name="Google Shape;3010;p2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1" name="Google Shape;3011;p2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2" name="Google Shape;3012;p22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3013" name="Google Shape;3013;p22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014" name="Google Shape;3014;p2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015" name="Google Shape;3015;p22"/>
            <p:cNvGrpSpPr/>
            <p:nvPr/>
          </p:nvGrpSpPr>
          <p:grpSpPr>
            <a:xfrm>
              <a:off x="1794910" y="297768"/>
              <a:ext cx="2787746" cy="505263"/>
              <a:chOff x="-1328277" y="0"/>
              <a:chExt cx="2938800" cy="571500"/>
            </a:xfrm>
          </p:grpSpPr>
          <p:sp>
            <p:nvSpPr>
              <p:cNvPr id="3016" name="Google Shape;3016;p22"/>
              <p:cNvSpPr/>
              <p:nvPr/>
            </p:nvSpPr>
            <p:spPr>
              <a:xfrm>
                <a:off x="-132827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7" name="Google Shape;3017;p22"/>
              <p:cNvSpPr/>
              <p:nvPr/>
            </p:nvSpPr>
            <p:spPr>
              <a:xfrm>
                <a:off x="-121401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8" name="Google Shape;3018;p22"/>
              <p:cNvSpPr/>
              <p:nvPr/>
            </p:nvSpPr>
            <p:spPr>
              <a:xfrm>
                <a:off x="-753163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3019" name="Google Shape;3019;p22"/>
              <p:cNvSpPr/>
              <p:nvPr/>
            </p:nvSpPr>
            <p:spPr>
              <a:xfrm>
                <a:off x="676844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020" name="Google Shape;3020;p22"/>
              <p:cNvSpPr/>
              <p:nvPr/>
            </p:nvSpPr>
            <p:spPr>
              <a:xfrm>
                <a:off x="-1233604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021" name="Google Shape;3021;p22"/>
            <p:cNvGrpSpPr/>
            <p:nvPr/>
          </p:nvGrpSpPr>
          <p:grpSpPr>
            <a:xfrm>
              <a:off x="4582417" y="297793"/>
              <a:ext cx="2787746" cy="505263"/>
              <a:chOff x="-1328541" y="0"/>
              <a:chExt cx="2938800" cy="571500"/>
            </a:xfrm>
          </p:grpSpPr>
          <p:sp>
            <p:nvSpPr>
              <p:cNvPr id="3022" name="Google Shape;3022;p22"/>
              <p:cNvSpPr/>
              <p:nvPr/>
            </p:nvSpPr>
            <p:spPr>
              <a:xfrm>
                <a:off x="-1328541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3" name="Google Shape;3023;p22"/>
              <p:cNvSpPr/>
              <p:nvPr/>
            </p:nvSpPr>
            <p:spPr>
              <a:xfrm>
                <a:off x="-1214276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4" name="Google Shape;3024;p22"/>
              <p:cNvSpPr/>
              <p:nvPr/>
            </p:nvSpPr>
            <p:spPr>
              <a:xfrm>
                <a:off x="-753427" y="285778"/>
                <a:ext cx="1241244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3025" name="Google Shape;3025;p22"/>
              <p:cNvSpPr/>
              <p:nvPr/>
            </p:nvSpPr>
            <p:spPr>
              <a:xfrm>
                <a:off x="676581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026" name="Google Shape;3026;p22"/>
              <p:cNvSpPr/>
              <p:nvPr/>
            </p:nvSpPr>
            <p:spPr>
              <a:xfrm>
                <a:off x="-1233868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027" name="Google Shape;3027;p22"/>
          <p:cNvGrpSpPr/>
          <p:nvPr/>
        </p:nvGrpSpPr>
        <p:grpSpPr>
          <a:xfrm>
            <a:off x="713100" y="440650"/>
            <a:ext cx="7717800" cy="4256700"/>
            <a:chOff x="713100" y="440650"/>
            <a:chExt cx="7717800" cy="4256700"/>
          </a:xfrm>
        </p:grpSpPr>
        <p:sp>
          <p:nvSpPr>
            <p:cNvPr id="3028" name="Google Shape;3028;p22"/>
            <p:cNvSpPr/>
            <p:nvPr/>
          </p:nvSpPr>
          <p:spPr>
            <a:xfrm>
              <a:off x="713100" y="440650"/>
              <a:ext cx="7717800" cy="5727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dk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9" name="Google Shape;3029;p22"/>
            <p:cNvSpPr/>
            <p:nvPr/>
          </p:nvSpPr>
          <p:spPr>
            <a:xfrm flipH="1" rot="10800000">
              <a:off x="713100" y="1013350"/>
              <a:ext cx="7717800" cy="3684000"/>
            </a:xfrm>
            <a:prstGeom prst="round2SameRect">
              <a:avLst>
                <a:gd fmla="val 3423" name="adj1"/>
                <a:gd fmla="val 0" name="adj2"/>
              </a:avLst>
            </a:prstGeom>
            <a:solidFill>
              <a:schemeClr val="accent6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30" name="Google Shape;3030;p2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031" name="Google Shape;3031;p22"/>
          <p:cNvSpPr txBox="1"/>
          <p:nvPr>
            <p:ph idx="2" type="title"/>
          </p:nvPr>
        </p:nvSpPr>
        <p:spPr>
          <a:xfrm>
            <a:off x="966328" y="2635225"/>
            <a:ext cx="2351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032" name="Google Shape;3032;p22"/>
          <p:cNvSpPr txBox="1"/>
          <p:nvPr>
            <p:ph idx="1" type="subTitle"/>
          </p:nvPr>
        </p:nvSpPr>
        <p:spPr>
          <a:xfrm>
            <a:off x="966325" y="3162925"/>
            <a:ext cx="2351100" cy="72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33" name="Google Shape;3033;p22"/>
          <p:cNvSpPr txBox="1"/>
          <p:nvPr>
            <p:ph idx="3" type="title"/>
          </p:nvPr>
        </p:nvSpPr>
        <p:spPr>
          <a:xfrm>
            <a:off x="3396451" y="1636120"/>
            <a:ext cx="2351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034" name="Google Shape;3034;p22"/>
          <p:cNvSpPr txBox="1"/>
          <p:nvPr>
            <p:ph idx="4" type="subTitle"/>
          </p:nvPr>
        </p:nvSpPr>
        <p:spPr>
          <a:xfrm>
            <a:off x="3396453" y="2163820"/>
            <a:ext cx="2351100" cy="72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35" name="Google Shape;3035;p22"/>
          <p:cNvSpPr txBox="1"/>
          <p:nvPr>
            <p:ph idx="5" type="title"/>
          </p:nvPr>
        </p:nvSpPr>
        <p:spPr>
          <a:xfrm>
            <a:off x="5826575" y="2635225"/>
            <a:ext cx="2351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036" name="Google Shape;3036;p22"/>
          <p:cNvSpPr txBox="1"/>
          <p:nvPr>
            <p:ph idx="6" type="subTitle"/>
          </p:nvPr>
        </p:nvSpPr>
        <p:spPr>
          <a:xfrm>
            <a:off x="5826582" y="3162925"/>
            <a:ext cx="2351100" cy="72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3037" name="Shape 3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8" name="Google Shape;3038;p23"/>
          <p:cNvGrpSpPr/>
          <p:nvPr/>
        </p:nvGrpSpPr>
        <p:grpSpPr>
          <a:xfrm>
            <a:off x="0" y="-8700"/>
            <a:ext cx="9144000" cy="5160900"/>
            <a:chOff x="0" y="-8700"/>
            <a:chExt cx="9144000" cy="5160900"/>
          </a:xfrm>
        </p:grpSpPr>
        <p:sp>
          <p:nvSpPr>
            <p:cNvPr id="3039" name="Google Shape;3039;p23"/>
            <p:cNvSpPr/>
            <p:nvPr/>
          </p:nvSpPr>
          <p:spPr>
            <a:xfrm>
              <a:off x="0" y="-8700"/>
              <a:ext cx="9144000" cy="5160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0" name="Google Shape;3040;p23"/>
            <p:cNvSpPr/>
            <p:nvPr/>
          </p:nvSpPr>
          <p:spPr>
            <a:xfrm>
              <a:off x="123000" y="110250"/>
              <a:ext cx="8898000" cy="4923000"/>
            </a:xfrm>
            <a:prstGeom prst="roundRect">
              <a:avLst>
                <a:gd fmla="val 5295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041" name="Google Shape;3041;p2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42" name="Google Shape;3042;p23"/>
          <p:cNvGrpSpPr/>
          <p:nvPr/>
        </p:nvGrpSpPr>
        <p:grpSpPr>
          <a:xfrm>
            <a:off x="309029" y="297758"/>
            <a:ext cx="8512234" cy="4547899"/>
            <a:chOff x="309029" y="297758"/>
            <a:chExt cx="8512234" cy="4547899"/>
          </a:xfrm>
        </p:grpSpPr>
        <p:grpSp>
          <p:nvGrpSpPr>
            <p:cNvPr id="3043" name="Google Shape;3043;p23"/>
            <p:cNvGrpSpPr/>
            <p:nvPr/>
          </p:nvGrpSpPr>
          <p:grpSpPr>
            <a:xfrm>
              <a:off x="400344" y="4340383"/>
              <a:ext cx="2787746" cy="505263"/>
              <a:chOff x="44127" y="0"/>
              <a:chExt cx="2938800" cy="571500"/>
            </a:xfrm>
          </p:grpSpPr>
          <p:sp>
            <p:nvSpPr>
              <p:cNvPr id="3044" name="Google Shape;3044;p2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5" name="Google Shape;3045;p2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6" name="Google Shape;3046;p23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3047" name="Google Shape;3047;p23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048" name="Google Shape;3048;p2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049" name="Google Shape;3049;p23"/>
            <p:cNvGrpSpPr/>
            <p:nvPr/>
          </p:nvGrpSpPr>
          <p:grpSpPr>
            <a:xfrm>
              <a:off x="309029" y="3835052"/>
              <a:ext cx="2787746" cy="505263"/>
              <a:chOff x="44127" y="0"/>
              <a:chExt cx="2938800" cy="571500"/>
            </a:xfrm>
          </p:grpSpPr>
          <p:sp>
            <p:nvSpPr>
              <p:cNvPr id="3050" name="Google Shape;3050;p2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1" name="Google Shape;3051;p2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2" name="Google Shape;3052;p23"/>
              <p:cNvSpPr/>
              <p:nvPr/>
            </p:nvSpPr>
            <p:spPr>
              <a:xfrm>
                <a:off x="628790" y="285019"/>
                <a:ext cx="1201512" cy="13974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3053" name="Google Shape;3053;p23"/>
              <p:cNvSpPr/>
              <p:nvPr/>
            </p:nvSpPr>
            <p:spPr>
              <a:xfrm>
                <a:off x="2036248" y="295603"/>
                <a:ext cx="361751" cy="11857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054" name="Google Shape;3054;p2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055" name="Google Shape;3055;p23"/>
            <p:cNvGrpSpPr/>
            <p:nvPr/>
          </p:nvGrpSpPr>
          <p:grpSpPr>
            <a:xfrm>
              <a:off x="458051" y="3329732"/>
              <a:ext cx="2787746" cy="505263"/>
              <a:chOff x="44127" y="0"/>
              <a:chExt cx="2938800" cy="571500"/>
            </a:xfrm>
          </p:grpSpPr>
          <p:sp>
            <p:nvSpPr>
              <p:cNvPr id="3056" name="Google Shape;3056;p2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7" name="Google Shape;3057;p2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8" name="Google Shape;3058;p23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3059" name="Google Shape;3059;p23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060" name="Google Shape;3060;p2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061" name="Google Shape;3061;p23"/>
            <p:cNvGrpSpPr/>
            <p:nvPr/>
          </p:nvGrpSpPr>
          <p:grpSpPr>
            <a:xfrm>
              <a:off x="400344" y="2824424"/>
              <a:ext cx="2787746" cy="505263"/>
              <a:chOff x="44127" y="0"/>
              <a:chExt cx="2938800" cy="571500"/>
            </a:xfrm>
          </p:grpSpPr>
          <p:sp>
            <p:nvSpPr>
              <p:cNvPr id="3062" name="Google Shape;3062;p2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3" name="Google Shape;3063;p2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4" name="Google Shape;3064;p23"/>
              <p:cNvSpPr/>
              <p:nvPr/>
            </p:nvSpPr>
            <p:spPr>
              <a:xfrm>
                <a:off x="604693" y="280604"/>
                <a:ext cx="981839" cy="15182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3065" name="Google Shape;3065;p23"/>
              <p:cNvSpPr/>
              <p:nvPr/>
            </p:nvSpPr>
            <p:spPr>
              <a:xfrm>
                <a:off x="1961973" y="256480"/>
                <a:ext cx="452794" cy="21230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066" name="Google Shape;3066;p2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067" name="Google Shape;3067;p23"/>
            <p:cNvGrpSpPr/>
            <p:nvPr/>
          </p:nvGrpSpPr>
          <p:grpSpPr>
            <a:xfrm>
              <a:off x="350892" y="2319093"/>
              <a:ext cx="2787746" cy="505263"/>
              <a:chOff x="44127" y="0"/>
              <a:chExt cx="2938800" cy="571500"/>
            </a:xfrm>
          </p:grpSpPr>
          <p:sp>
            <p:nvSpPr>
              <p:cNvPr id="3068" name="Google Shape;3068;p2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9" name="Google Shape;3069;p2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0" name="Google Shape;3070;p23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3071" name="Google Shape;3071;p23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072" name="Google Shape;3072;p2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073" name="Google Shape;3073;p23"/>
            <p:cNvGrpSpPr/>
            <p:nvPr/>
          </p:nvGrpSpPr>
          <p:grpSpPr>
            <a:xfrm>
              <a:off x="458051" y="1813773"/>
              <a:ext cx="2787746" cy="505263"/>
              <a:chOff x="44127" y="0"/>
              <a:chExt cx="2938800" cy="571500"/>
            </a:xfrm>
          </p:grpSpPr>
          <p:sp>
            <p:nvSpPr>
              <p:cNvPr id="3074" name="Google Shape;3074;p2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5" name="Google Shape;3075;p2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6" name="Google Shape;3076;p23"/>
              <p:cNvSpPr/>
              <p:nvPr/>
            </p:nvSpPr>
            <p:spPr>
              <a:xfrm>
                <a:off x="609939" y="285039"/>
                <a:ext cx="1345053" cy="13971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3077" name="Google Shape;3077;p23"/>
              <p:cNvSpPr/>
              <p:nvPr/>
            </p:nvSpPr>
            <p:spPr>
              <a:xfrm>
                <a:off x="2054833" y="295621"/>
                <a:ext cx="361624" cy="11855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078" name="Google Shape;3078;p2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079" name="Google Shape;3079;p23"/>
            <p:cNvGrpSpPr/>
            <p:nvPr/>
          </p:nvGrpSpPr>
          <p:grpSpPr>
            <a:xfrm>
              <a:off x="350892" y="1308464"/>
              <a:ext cx="2787746" cy="505263"/>
              <a:chOff x="44127" y="0"/>
              <a:chExt cx="2938800" cy="571500"/>
            </a:xfrm>
          </p:grpSpPr>
          <p:sp>
            <p:nvSpPr>
              <p:cNvPr id="3080" name="Google Shape;3080;p2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1" name="Google Shape;3081;p2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2" name="Google Shape;3082;p23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3083" name="Google Shape;3083;p23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084" name="Google Shape;3084;p2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085" name="Google Shape;3085;p23"/>
            <p:cNvGrpSpPr/>
            <p:nvPr/>
          </p:nvGrpSpPr>
          <p:grpSpPr>
            <a:xfrm>
              <a:off x="400344" y="803144"/>
              <a:ext cx="2787746" cy="505263"/>
              <a:chOff x="44127" y="0"/>
              <a:chExt cx="2938800" cy="571500"/>
            </a:xfrm>
          </p:grpSpPr>
          <p:sp>
            <p:nvSpPr>
              <p:cNvPr id="3086" name="Google Shape;3086;p2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7" name="Google Shape;3087;p2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8" name="Google Shape;3088;p23"/>
              <p:cNvSpPr/>
              <p:nvPr/>
            </p:nvSpPr>
            <p:spPr>
              <a:xfrm>
                <a:off x="641168" y="283597"/>
                <a:ext cx="1063093" cy="14262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3089" name="Google Shape;3089;p2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0" name="Google Shape;3090;p23"/>
              <p:cNvSpPr/>
              <p:nvPr/>
            </p:nvSpPr>
            <p:spPr>
              <a:xfrm>
                <a:off x="1954944" y="253824"/>
                <a:ext cx="431197" cy="20218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3091" name="Google Shape;3091;p23"/>
            <p:cNvGrpSpPr/>
            <p:nvPr/>
          </p:nvGrpSpPr>
          <p:grpSpPr>
            <a:xfrm>
              <a:off x="3138617" y="1308474"/>
              <a:ext cx="2787746" cy="505263"/>
              <a:chOff x="44127" y="0"/>
              <a:chExt cx="2938800" cy="571500"/>
            </a:xfrm>
          </p:grpSpPr>
          <p:sp>
            <p:nvSpPr>
              <p:cNvPr id="3092" name="Google Shape;3092;p2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3" name="Google Shape;3093;p2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4" name="Google Shape;3094;p23"/>
              <p:cNvSpPr/>
              <p:nvPr/>
            </p:nvSpPr>
            <p:spPr>
              <a:xfrm>
                <a:off x="548154" y="280258"/>
                <a:ext cx="1374792" cy="14927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ROCK MUSIC</a:t>
                </a:r>
              </a:p>
            </p:txBody>
          </p:sp>
          <p:sp>
            <p:nvSpPr>
              <p:cNvPr id="3095" name="Google Shape;3095;p23"/>
              <p:cNvSpPr/>
              <p:nvPr/>
            </p:nvSpPr>
            <p:spPr>
              <a:xfrm>
                <a:off x="2091877" y="291564"/>
                <a:ext cx="386360" cy="12666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096" name="Google Shape;3096;p2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097" name="Google Shape;3097;p23"/>
            <p:cNvGrpSpPr/>
            <p:nvPr/>
          </p:nvGrpSpPr>
          <p:grpSpPr>
            <a:xfrm>
              <a:off x="3188544" y="803146"/>
              <a:ext cx="2787746" cy="505263"/>
              <a:chOff x="44127" y="0"/>
              <a:chExt cx="2938800" cy="571500"/>
            </a:xfrm>
          </p:grpSpPr>
          <p:sp>
            <p:nvSpPr>
              <p:cNvPr id="3098" name="Google Shape;3098;p2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9" name="Google Shape;3099;p2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0" name="Google Shape;3100;p23"/>
              <p:cNvSpPr/>
              <p:nvPr/>
            </p:nvSpPr>
            <p:spPr>
              <a:xfrm>
                <a:off x="624245" y="283184"/>
                <a:ext cx="1380648" cy="14338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3101" name="Google Shape;3101;p23"/>
              <p:cNvSpPr/>
              <p:nvPr/>
            </p:nvSpPr>
            <p:spPr>
              <a:xfrm>
                <a:off x="2221853" y="243968"/>
                <a:ext cx="180682" cy="2218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102" name="Google Shape;3102;p2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03" name="Google Shape;3103;p23"/>
            <p:cNvGrpSpPr/>
            <p:nvPr/>
          </p:nvGrpSpPr>
          <p:grpSpPr>
            <a:xfrm>
              <a:off x="3245792" y="1813768"/>
              <a:ext cx="2787746" cy="505263"/>
              <a:chOff x="44127" y="0"/>
              <a:chExt cx="2938800" cy="571500"/>
            </a:xfrm>
          </p:grpSpPr>
          <p:sp>
            <p:nvSpPr>
              <p:cNvPr id="3104" name="Google Shape;3104;p2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5" name="Google Shape;3105;p2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6" name="Google Shape;3106;p23"/>
              <p:cNvSpPr/>
              <p:nvPr/>
            </p:nvSpPr>
            <p:spPr>
              <a:xfrm>
                <a:off x="614251" y="285385"/>
                <a:ext cx="1287746" cy="13903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3107" name="Google Shape;3107;p23"/>
              <p:cNvSpPr/>
              <p:nvPr/>
            </p:nvSpPr>
            <p:spPr>
              <a:xfrm>
                <a:off x="2052258" y="295915"/>
                <a:ext cx="359907" cy="11797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108" name="Google Shape;3108;p2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09" name="Google Shape;3109;p23"/>
            <p:cNvGrpSpPr/>
            <p:nvPr/>
          </p:nvGrpSpPr>
          <p:grpSpPr>
            <a:xfrm>
              <a:off x="3138617" y="2319089"/>
              <a:ext cx="2787746" cy="505263"/>
              <a:chOff x="44127" y="0"/>
              <a:chExt cx="2938800" cy="571500"/>
            </a:xfrm>
          </p:grpSpPr>
          <p:sp>
            <p:nvSpPr>
              <p:cNvPr id="3110" name="Google Shape;3110;p2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1" name="Google Shape;3111;p2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2" name="Google Shape;3112;p23"/>
              <p:cNvSpPr/>
              <p:nvPr/>
            </p:nvSpPr>
            <p:spPr>
              <a:xfrm>
                <a:off x="715731" y="284446"/>
                <a:ext cx="1235579" cy="14089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3113" name="Google Shape;3113;p23"/>
              <p:cNvSpPr/>
              <p:nvPr/>
            </p:nvSpPr>
            <p:spPr>
              <a:xfrm>
                <a:off x="2126499" y="241629"/>
                <a:ext cx="184556" cy="22652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114" name="Google Shape;3114;p2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15" name="Google Shape;3115;p23"/>
            <p:cNvGrpSpPr/>
            <p:nvPr/>
          </p:nvGrpSpPr>
          <p:grpSpPr>
            <a:xfrm>
              <a:off x="3188551" y="2824420"/>
              <a:ext cx="2787746" cy="505263"/>
              <a:chOff x="44127" y="0"/>
              <a:chExt cx="2938800" cy="571500"/>
            </a:xfrm>
          </p:grpSpPr>
          <p:sp>
            <p:nvSpPr>
              <p:cNvPr id="3116" name="Google Shape;3116;p2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7" name="Google Shape;3117;p2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8" name="Google Shape;3118;p23"/>
              <p:cNvSpPr/>
              <p:nvPr/>
            </p:nvSpPr>
            <p:spPr>
              <a:xfrm>
                <a:off x="704204" y="285691"/>
                <a:ext cx="1242804" cy="13844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3119" name="Google Shape;3119;p23"/>
              <p:cNvSpPr/>
              <p:nvPr/>
            </p:nvSpPr>
            <p:spPr>
              <a:xfrm>
                <a:off x="2141223" y="243632"/>
                <a:ext cx="181366" cy="22259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120" name="Google Shape;3120;p2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21" name="Google Shape;3121;p23"/>
            <p:cNvGrpSpPr/>
            <p:nvPr/>
          </p:nvGrpSpPr>
          <p:grpSpPr>
            <a:xfrm>
              <a:off x="3245782" y="3329749"/>
              <a:ext cx="2787746" cy="505263"/>
              <a:chOff x="44127" y="0"/>
              <a:chExt cx="2938800" cy="571500"/>
            </a:xfrm>
          </p:grpSpPr>
          <p:sp>
            <p:nvSpPr>
              <p:cNvPr id="3122" name="Google Shape;3122;p2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3" name="Google Shape;3123;p2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4" name="Google Shape;3124;p23"/>
              <p:cNvSpPr/>
              <p:nvPr/>
            </p:nvSpPr>
            <p:spPr>
              <a:xfrm>
                <a:off x="682205" y="287628"/>
                <a:ext cx="897750" cy="13882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3125" name="Google Shape;3125;p23"/>
              <p:cNvSpPr/>
              <p:nvPr/>
            </p:nvSpPr>
            <p:spPr>
              <a:xfrm>
                <a:off x="1923242" y="265570"/>
                <a:ext cx="414008" cy="19412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126" name="Google Shape;3126;p2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27" name="Google Shape;3127;p23"/>
            <p:cNvGrpSpPr/>
            <p:nvPr/>
          </p:nvGrpSpPr>
          <p:grpSpPr>
            <a:xfrm>
              <a:off x="3096776" y="3835073"/>
              <a:ext cx="2787746" cy="505263"/>
              <a:chOff x="44127" y="0"/>
              <a:chExt cx="2938800" cy="571500"/>
            </a:xfrm>
          </p:grpSpPr>
          <p:sp>
            <p:nvSpPr>
              <p:cNvPr id="3128" name="Google Shape;3128;p2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9" name="Google Shape;3129;p2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0" name="Google Shape;3130;p23"/>
              <p:cNvSpPr/>
              <p:nvPr/>
            </p:nvSpPr>
            <p:spPr>
              <a:xfrm>
                <a:off x="613979" y="285353"/>
                <a:ext cx="1339042" cy="13909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3131" name="Google Shape;3131;p23"/>
              <p:cNvSpPr/>
              <p:nvPr/>
            </p:nvSpPr>
            <p:spPr>
              <a:xfrm>
                <a:off x="2052411" y="295887"/>
                <a:ext cx="360006" cy="11802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132" name="Google Shape;3132;p2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33" name="Google Shape;3133;p23"/>
            <p:cNvGrpSpPr/>
            <p:nvPr/>
          </p:nvGrpSpPr>
          <p:grpSpPr>
            <a:xfrm>
              <a:off x="3188544" y="4340394"/>
              <a:ext cx="2787746" cy="505263"/>
              <a:chOff x="44127" y="0"/>
              <a:chExt cx="2938800" cy="571500"/>
            </a:xfrm>
          </p:grpSpPr>
          <p:sp>
            <p:nvSpPr>
              <p:cNvPr id="3134" name="Google Shape;3134;p2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5" name="Google Shape;3135;p2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6" name="Google Shape;3136;p23"/>
              <p:cNvSpPr/>
              <p:nvPr/>
            </p:nvSpPr>
            <p:spPr>
              <a:xfrm>
                <a:off x="605131" y="280651"/>
                <a:ext cx="1107003" cy="14852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3137" name="Google Shape;3137;p2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8" name="Google Shape;3138;p23"/>
              <p:cNvSpPr/>
              <p:nvPr/>
            </p:nvSpPr>
            <p:spPr>
              <a:xfrm>
                <a:off x="1973172" y="249648"/>
                <a:ext cx="449001" cy="21053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3139" name="Google Shape;3139;p23"/>
            <p:cNvGrpSpPr/>
            <p:nvPr/>
          </p:nvGrpSpPr>
          <p:grpSpPr>
            <a:xfrm>
              <a:off x="5976742" y="4340368"/>
              <a:ext cx="2787746" cy="505263"/>
              <a:chOff x="44127" y="0"/>
              <a:chExt cx="2938800" cy="571500"/>
            </a:xfrm>
          </p:grpSpPr>
          <p:sp>
            <p:nvSpPr>
              <p:cNvPr id="3140" name="Google Shape;3140;p2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1" name="Google Shape;3141;p2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2" name="Google Shape;3142;p23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3143" name="Google Shape;3143;p23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144" name="Google Shape;3144;p2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45" name="Google Shape;3145;p23"/>
            <p:cNvGrpSpPr/>
            <p:nvPr/>
          </p:nvGrpSpPr>
          <p:grpSpPr>
            <a:xfrm>
              <a:off x="5884529" y="3835052"/>
              <a:ext cx="2787746" cy="505263"/>
              <a:chOff x="44127" y="0"/>
              <a:chExt cx="2938800" cy="571500"/>
            </a:xfrm>
          </p:grpSpPr>
          <p:sp>
            <p:nvSpPr>
              <p:cNvPr id="3146" name="Google Shape;3146;p2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7" name="Google Shape;3147;p2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8" name="Google Shape;3148;p23"/>
              <p:cNvSpPr/>
              <p:nvPr/>
            </p:nvSpPr>
            <p:spPr>
              <a:xfrm>
                <a:off x="596761" y="282489"/>
                <a:ext cx="1245002" cy="14480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3149" name="Google Shape;3149;p23"/>
              <p:cNvSpPr/>
              <p:nvPr/>
            </p:nvSpPr>
            <p:spPr>
              <a:xfrm>
                <a:off x="2055179" y="293456"/>
                <a:ext cx="374845" cy="12287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150" name="Google Shape;3150;p2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51" name="Google Shape;3151;p23"/>
            <p:cNvGrpSpPr/>
            <p:nvPr/>
          </p:nvGrpSpPr>
          <p:grpSpPr>
            <a:xfrm>
              <a:off x="6033517" y="3329739"/>
              <a:ext cx="2787746" cy="505263"/>
              <a:chOff x="44127" y="0"/>
              <a:chExt cx="2938800" cy="571500"/>
            </a:xfrm>
          </p:grpSpPr>
          <p:sp>
            <p:nvSpPr>
              <p:cNvPr id="3152" name="Google Shape;3152;p2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3" name="Google Shape;3153;p2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4" name="Google Shape;3154;p23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3155" name="Google Shape;3155;p23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156" name="Google Shape;3156;p2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57" name="Google Shape;3157;p23"/>
            <p:cNvGrpSpPr/>
            <p:nvPr/>
          </p:nvGrpSpPr>
          <p:grpSpPr>
            <a:xfrm>
              <a:off x="5976744" y="2824408"/>
              <a:ext cx="2787746" cy="505263"/>
              <a:chOff x="44127" y="0"/>
              <a:chExt cx="2938800" cy="571500"/>
            </a:xfrm>
          </p:grpSpPr>
          <p:sp>
            <p:nvSpPr>
              <p:cNvPr id="3158" name="Google Shape;3158;p2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9" name="Google Shape;3159;p2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0" name="Google Shape;3160;p23"/>
              <p:cNvSpPr/>
              <p:nvPr/>
            </p:nvSpPr>
            <p:spPr>
              <a:xfrm>
                <a:off x="624245" y="283184"/>
                <a:ext cx="1380648" cy="14338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3161" name="Google Shape;3161;p23"/>
              <p:cNvSpPr/>
              <p:nvPr/>
            </p:nvSpPr>
            <p:spPr>
              <a:xfrm>
                <a:off x="2221853" y="243968"/>
                <a:ext cx="180682" cy="2218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162" name="Google Shape;3162;p2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63" name="Google Shape;3163;p23"/>
            <p:cNvGrpSpPr/>
            <p:nvPr/>
          </p:nvGrpSpPr>
          <p:grpSpPr>
            <a:xfrm>
              <a:off x="5926344" y="2319094"/>
              <a:ext cx="2787746" cy="505263"/>
              <a:chOff x="44127" y="0"/>
              <a:chExt cx="2938800" cy="571500"/>
            </a:xfrm>
          </p:grpSpPr>
          <p:sp>
            <p:nvSpPr>
              <p:cNvPr id="3164" name="Google Shape;3164;p2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5" name="Google Shape;3165;p2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6" name="Google Shape;3166;p23"/>
              <p:cNvSpPr/>
              <p:nvPr/>
            </p:nvSpPr>
            <p:spPr>
              <a:xfrm>
                <a:off x="605131" y="280651"/>
                <a:ext cx="1107003" cy="14852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3167" name="Google Shape;3167;p2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8" name="Google Shape;3168;p23"/>
              <p:cNvSpPr/>
              <p:nvPr/>
            </p:nvSpPr>
            <p:spPr>
              <a:xfrm>
                <a:off x="1973172" y="249648"/>
                <a:ext cx="449001" cy="21053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3169" name="Google Shape;3169;p23"/>
            <p:cNvGrpSpPr/>
            <p:nvPr/>
          </p:nvGrpSpPr>
          <p:grpSpPr>
            <a:xfrm>
              <a:off x="6033517" y="1813774"/>
              <a:ext cx="2787746" cy="505263"/>
              <a:chOff x="44127" y="0"/>
              <a:chExt cx="2938800" cy="571500"/>
            </a:xfrm>
          </p:grpSpPr>
          <p:sp>
            <p:nvSpPr>
              <p:cNvPr id="3170" name="Google Shape;3170;p2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1" name="Google Shape;3171;p2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2" name="Google Shape;3172;p23"/>
              <p:cNvSpPr/>
              <p:nvPr/>
            </p:nvSpPr>
            <p:spPr>
              <a:xfrm>
                <a:off x="548154" y="280258"/>
                <a:ext cx="1374792" cy="14927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ROCK MUSIC</a:t>
                </a:r>
              </a:p>
            </p:txBody>
          </p:sp>
          <p:sp>
            <p:nvSpPr>
              <p:cNvPr id="3173" name="Google Shape;3173;p23"/>
              <p:cNvSpPr/>
              <p:nvPr/>
            </p:nvSpPr>
            <p:spPr>
              <a:xfrm>
                <a:off x="2091877" y="291564"/>
                <a:ext cx="386360" cy="12666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174" name="Google Shape;3174;p2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75" name="Google Shape;3175;p23"/>
            <p:cNvGrpSpPr/>
            <p:nvPr/>
          </p:nvGrpSpPr>
          <p:grpSpPr>
            <a:xfrm>
              <a:off x="5926357" y="1308449"/>
              <a:ext cx="2787746" cy="505263"/>
              <a:chOff x="44127" y="0"/>
              <a:chExt cx="2938800" cy="571500"/>
            </a:xfrm>
          </p:grpSpPr>
          <p:sp>
            <p:nvSpPr>
              <p:cNvPr id="3176" name="Google Shape;3176;p2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7" name="Google Shape;3177;p2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8" name="Google Shape;3178;p23"/>
              <p:cNvSpPr/>
              <p:nvPr/>
            </p:nvSpPr>
            <p:spPr>
              <a:xfrm>
                <a:off x="682205" y="287628"/>
                <a:ext cx="897750" cy="13882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3179" name="Google Shape;3179;p23"/>
              <p:cNvSpPr/>
              <p:nvPr/>
            </p:nvSpPr>
            <p:spPr>
              <a:xfrm>
                <a:off x="1923242" y="265570"/>
                <a:ext cx="414008" cy="19412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180" name="Google Shape;3180;p2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81" name="Google Shape;3181;p23"/>
            <p:cNvGrpSpPr/>
            <p:nvPr/>
          </p:nvGrpSpPr>
          <p:grpSpPr>
            <a:xfrm>
              <a:off x="5976751" y="803107"/>
              <a:ext cx="2787746" cy="505263"/>
              <a:chOff x="44127" y="0"/>
              <a:chExt cx="2938800" cy="571500"/>
            </a:xfrm>
          </p:grpSpPr>
          <p:sp>
            <p:nvSpPr>
              <p:cNvPr id="3182" name="Google Shape;3182;p2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3" name="Google Shape;3183;p2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4" name="Google Shape;3184;p23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3185" name="Google Shape;3185;p23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186" name="Google Shape;3186;p2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87" name="Google Shape;3187;p23"/>
            <p:cNvGrpSpPr/>
            <p:nvPr/>
          </p:nvGrpSpPr>
          <p:grpSpPr>
            <a:xfrm>
              <a:off x="309035" y="297768"/>
              <a:ext cx="2787746" cy="505263"/>
              <a:chOff x="-1328277" y="0"/>
              <a:chExt cx="2938800" cy="571500"/>
            </a:xfrm>
          </p:grpSpPr>
          <p:sp>
            <p:nvSpPr>
              <p:cNvPr id="3188" name="Google Shape;3188;p23"/>
              <p:cNvSpPr/>
              <p:nvPr/>
            </p:nvSpPr>
            <p:spPr>
              <a:xfrm>
                <a:off x="-132827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9" name="Google Shape;3189;p23"/>
              <p:cNvSpPr/>
              <p:nvPr/>
            </p:nvSpPr>
            <p:spPr>
              <a:xfrm>
                <a:off x="-121401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0" name="Google Shape;3190;p23"/>
              <p:cNvSpPr/>
              <p:nvPr/>
            </p:nvSpPr>
            <p:spPr>
              <a:xfrm>
                <a:off x="-753163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3191" name="Google Shape;3191;p23"/>
              <p:cNvSpPr/>
              <p:nvPr/>
            </p:nvSpPr>
            <p:spPr>
              <a:xfrm>
                <a:off x="676844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192" name="Google Shape;3192;p23"/>
              <p:cNvSpPr/>
              <p:nvPr/>
            </p:nvSpPr>
            <p:spPr>
              <a:xfrm>
                <a:off x="-1233604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93" name="Google Shape;3193;p23"/>
            <p:cNvGrpSpPr/>
            <p:nvPr/>
          </p:nvGrpSpPr>
          <p:grpSpPr>
            <a:xfrm>
              <a:off x="3086804" y="297793"/>
              <a:ext cx="2787746" cy="505263"/>
              <a:chOff x="-1328541" y="0"/>
              <a:chExt cx="2938800" cy="571500"/>
            </a:xfrm>
          </p:grpSpPr>
          <p:sp>
            <p:nvSpPr>
              <p:cNvPr id="3194" name="Google Shape;3194;p23"/>
              <p:cNvSpPr/>
              <p:nvPr/>
            </p:nvSpPr>
            <p:spPr>
              <a:xfrm>
                <a:off x="-1328541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5" name="Google Shape;3195;p23"/>
              <p:cNvSpPr/>
              <p:nvPr/>
            </p:nvSpPr>
            <p:spPr>
              <a:xfrm>
                <a:off x="-1214276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6" name="Google Shape;3196;p23"/>
              <p:cNvSpPr/>
              <p:nvPr/>
            </p:nvSpPr>
            <p:spPr>
              <a:xfrm>
                <a:off x="-753427" y="285778"/>
                <a:ext cx="1241244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3197" name="Google Shape;3197;p23"/>
              <p:cNvSpPr/>
              <p:nvPr/>
            </p:nvSpPr>
            <p:spPr>
              <a:xfrm>
                <a:off x="676581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198" name="Google Shape;3198;p23"/>
              <p:cNvSpPr/>
              <p:nvPr/>
            </p:nvSpPr>
            <p:spPr>
              <a:xfrm>
                <a:off x="-1233868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99" name="Google Shape;3199;p23"/>
            <p:cNvGrpSpPr/>
            <p:nvPr/>
          </p:nvGrpSpPr>
          <p:grpSpPr>
            <a:xfrm>
              <a:off x="5884519" y="297758"/>
              <a:ext cx="2787746" cy="505263"/>
              <a:chOff x="44127" y="0"/>
              <a:chExt cx="2938800" cy="571500"/>
            </a:xfrm>
          </p:grpSpPr>
          <p:sp>
            <p:nvSpPr>
              <p:cNvPr id="3200" name="Google Shape;3200;p2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1" name="Google Shape;3201;p2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2" name="Google Shape;3202;p23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3203" name="Google Shape;3203;p23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204" name="Google Shape;3204;p2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205" name="Google Shape;3205;p23"/>
          <p:cNvGrpSpPr/>
          <p:nvPr/>
        </p:nvGrpSpPr>
        <p:grpSpPr>
          <a:xfrm>
            <a:off x="713100" y="440650"/>
            <a:ext cx="7717800" cy="4256700"/>
            <a:chOff x="713100" y="440650"/>
            <a:chExt cx="7717800" cy="4256700"/>
          </a:xfrm>
        </p:grpSpPr>
        <p:sp>
          <p:nvSpPr>
            <p:cNvPr id="3206" name="Google Shape;3206;p23"/>
            <p:cNvSpPr/>
            <p:nvPr/>
          </p:nvSpPr>
          <p:spPr>
            <a:xfrm>
              <a:off x="713100" y="440650"/>
              <a:ext cx="7717800" cy="5727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dk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7" name="Google Shape;3207;p23"/>
            <p:cNvSpPr/>
            <p:nvPr/>
          </p:nvSpPr>
          <p:spPr>
            <a:xfrm flipH="1" rot="10800000">
              <a:off x="713100" y="1013350"/>
              <a:ext cx="7717800" cy="3684000"/>
            </a:xfrm>
            <a:prstGeom prst="round2SameRect">
              <a:avLst>
                <a:gd fmla="val 3423" name="adj1"/>
                <a:gd fmla="val 0" name="adj2"/>
              </a:avLst>
            </a:prstGeom>
            <a:solidFill>
              <a:schemeClr val="accent6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08" name="Google Shape;3208;p2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209" name="Google Shape;3209;p23"/>
          <p:cNvSpPr txBox="1"/>
          <p:nvPr>
            <p:ph idx="2" type="title"/>
          </p:nvPr>
        </p:nvSpPr>
        <p:spPr>
          <a:xfrm>
            <a:off x="1631238" y="1597900"/>
            <a:ext cx="1978200" cy="37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210" name="Google Shape;3210;p23"/>
          <p:cNvSpPr txBox="1"/>
          <p:nvPr>
            <p:ph idx="1" type="subTitle"/>
          </p:nvPr>
        </p:nvSpPr>
        <p:spPr>
          <a:xfrm>
            <a:off x="1631238" y="1971600"/>
            <a:ext cx="1978200" cy="6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211" name="Google Shape;3211;p23"/>
          <p:cNvSpPr txBox="1"/>
          <p:nvPr>
            <p:ph idx="3" type="title"/>
          </p:nvPr>
        </p:nvSpPr>
        <p:spPr>
          <a:xfrm>
            <a:off x="5534563" y="1597800"/>
            <a:ext cx="1978200" cy="37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212" name="Google Shape;3212;p23"/>
          <p:cNvSpPr txBox="1"/>
          <p:nvPr>
            <p:ph idx="4" type="subTitle"/>
          </p:nvPr>
        </p:nvSpPr>
        <p:spPr>
          <a:xfrm>
            <a:off x="5534566" y="1971600"/>
            <a:ext cx="1978200" cy="6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213" name="Google Shape;3213;p23"/>
          <p:cNvSpPr txBox="1"/>
          <p:nvPr>
            <p:ph idx="5" type="title"/>
          </p:nvPr>
        </p:nvSpPr>
        <p:spPr>
          <a:xfrm>
            <a:off x="1631238" y="3106650"/>
            <a:ext cx="1978200" cy="37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214" name="Google Shape;3214;p23"/>
          <p:cNvSpPr txBox="1"/>
          <p:nvPr>
            <p:ph idx="6" type="subTitle"/>
          </p:nvPr>
        </p:nvSpPr>
        <p:spPr>
          <a:xfrm>
            <a:off x="1631238" y="3480450"/>
            <a:ext cx="1978200" cy="6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215" name="Google Shape;3215;p23"/>
          <p:cNvSpPr txBox="1"/>
          <p:nvPr>
            <p:ph idx="7" type="title"/>
          </p:nvPr>
        </p:nvSpPr>
        <p:spPr>
          <a:xfrm>
            <a:off x="5534566" y="3106650"/>
            <a:ext cx="1978200" cy="37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216" name="Google Shape;3216;p23"/>
          <p:cNvSpPr txBox="1"/>
          <p:nvPr>
            <p:ph idx="8" type="subTitle"/>
          </p:nvPr>
        </p:nvSpPr>
        <p:spPr>
          <a:xfrm>
            <a:off x="5534564" y="3480450"/>
            <a:ext cx="1978200" cy="6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5_1">
    <p:spTree>
      <p:nvGrpSpPr>
        <p:cNvPr id="3217" name="Shape 3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8" name="Google Shape;3218;p24"/>
          <p:cNvGrpSpPr/>
          <p:nvPr/>
        </p:nvGrpSpPr>
        <p:grpSpPr>
          <a:xfrm>
            <a:off x="0" y="-8700"/>
            <a:ext cx="9144000" cy="5160900"/>
            <a:chOff x="0" y="-8700"/>
            <a:chExt cx="9144000" cy="5160900"/>
          </a:xfrm>
        </p:grpSpPr>
        <p:sp>
          <p:nvSpPr>
            <p:cNvPr id="3219" name="Google Shape;3219;p24"/>
            <p:cNvSpPr/>
            <p:nvPr/>
          </p:nvSpPr>
          <p:spPr>
            <a:xfrm>
              <a:off x="0" y="-8700"/>
              <a:ext cx="9144000" cy="5160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0" name="Google Shape;3220;p24"/>
            <p:cNvSpPr/>
            <p:nvPr/>
          </p:nvSpPr>
          <p:spPr>
            <a:xfrm>
              <a:off x="123000" y="110250"/>
              <a:ext cx="8898000" cy="4923000"/>
            </a:xfrm>
            <a:prstGeom prst="roundRect">
              <a:avLst>
                <a:gd fmla="val 5295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221" name="Google Shape;3221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22" name="Google Shape;3222;p24"/>
          <p:cNvGrpSpPr/>
          <p:nvPr/>
        </p:nvGrpSpPr>
        <p:grpSpPr>
          <a:xfrm>
            <a:off x="309029" y="297768"/>
            <a:ext cx="8512234" cy="4547889"/>
            <a:chOff x="309029" y="297768"/>
            <a:chExt cx="8512234" cy="4547889"/>
          </a:xfrm>
        </p:grpSpPr>
        <p:grpSp>
          <p:nvGrpSpPr>
            <p:cNvPr id="3223" name="Google Shape;3223;p24"/>
            <p:cNvGrpSpPr/>
            <p:nvPr/>
          </p:nvGrpSpPr>
          <p:grpSpPr>
            <a:xfrm>
              <a:off x="400344" y="4340383"/>
              <a:ext cx="2787746" cy="505263"/>
              <a:chOff x="44127" y="0"/>
              <a:chExt cx="2938800" cy="571500"/>
            </a:xfrm>
          </p:grpSpPr>
          <p:sp>
            <p:nvSpPr>
              <p:cNvPr id="3224" name="Google Shape;3224;p2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5" name="Google Shape;3225;p2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6" name="Google Shape;3226;p24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3227" name="Google Shape;3227;p24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228" name="Google Shape;3228;p2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29" name="Google Shape;3229;p24"/>
            <p:cNvGrpSpPr/>
            <p:nvPr/>
          </p:nvGrpSpPr>
          <p:grpSpPr>
            <a:xfrm>
              <a:off x="309029" y="3835052"/>
              <a:ext cx="2787746" cy="505263"/>
              <a:chOff x="44127" y="0"/>
              <a:chExt cx="2938800" cy="571500"/>
            </a:xfrm>
          </p:grpSpPr>
          <p:sp>
            <p:nvSpPr>
              <p:cNvPr id="3230" name="Google Shape;3230;p2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1" name="Google Shape;3231;p2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2" name="Google Shape;3232;p24"/>
              <p:cNvSpPr/>
              <p:nvPr/>
            </p:nvSpPr>
            <p:spPr>
              <a:xfrm>
                <a:off x="628790" y="285019"/>
                <a:ext cx="1201512" cy="13974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3233" name="Google Shape;3233;p24"/>
              <p:cNvSpPr/>
              <p:nvPr/>
            </p:nvSpPr>
            <p:spPr>
              <a:xfrm>
                <a:off x="2036248" y="295603"/>
                <a:ext cx="361751" cy="11857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234" name="Google Shape;3234;p2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35" name="Google Shape;3235;p24"/>
            <p:cNvGrpSpPr/>
            <p:nvPr/>
          </p:nvGrpSpPr>
          <p:grpSpPr>
            <a:xfrm>
              <a:off x="458051" y="3329732"/>
              <a:ext cx="2787746" cy="505263"/>
              <a:chOff x="44127" y="0"/>
              <a:chExt cx="2938800" cy="571500"/>
            </a:xfrm>
          </p:grpSpPr>
          <p:sp>
            <p:nvSpPr>
              <p:cNvPr id="3236" name="Google Shape;3236;p2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7" name="Google Shape;3237;p2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8" name="Google Shape;3238;p24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3239" name="Google Shape;3239;p24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240" name="Google Shape;3240;p2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41" name="Google Shape;3241;p24"/>
            <p:cNvGrpSpPr/>
            <p:nvPr/>
          </p:nvGrpSpPr>
          <p:grpSpPr>
            <a:xfrm>
              <a:off x="400344" y="2824424"/>
              <a:ext cx="2787746" cy="505263"/>
              <a:chOff x="44127" y="0"/>
              <a:chExt cx="2938800" cy="571500"/>
            </a:xfrm>
          </p:grpSpPr>
          <p:sp>
            <p:nvSpPr>
              <p:cNvPr id="3242" name="Google Shape;3242;p2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3" name="Google Shape;3243;p2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4" name="Google Shape;3244;p24"/>
              <p:cNvSpPr/>
              <p:nvPr/>
            </p:nvSpPr>
            <p:spPr>
              <a:xfrm>
                <a:off x="604693" y="280604"/>
                <a:ext cx="981839" cy="15182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3245" name="Google Shape;3245;p24"/>
              <p:cNvSpPr/>
              <p:nvPr/>
            </p:nvSpPr>
            <p:spPr>
              <a:xfrm>
                <a:off x="1961973" y="256480"/>
                <a:ext cx="452794" cy="21230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246" name="Google Shape;3246;p2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47" name="Google Shape;3247;p24"/>
            <p:cNvGrpSpPr/>
            <p:nvPr/>
          </p:nvGrpSpPr>
          <p:grpSpPr>
            <a:xfrm>
              <a:off x="350892" y="2319093"/>
              <a:ext cx="2787746" cy="505263"/>
              <a:chOff x="44127" y="0"/>
              <a:chExt cx="2938800" cy="571500"/>
            </a:xfrm>
          </p:grpSpPr>
          <p:sp>
            <p:nvSpPr>
              <p:cNvPr id="3248" name="Google Shape;3248;p2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9" name="Google Shape;3249;p2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0" name="Google Shape;3250;p24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3251" name="Google Shape;3251;p24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252" name="Google Shape;3252;p2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53" name="Google Shape;3253;p24"/>
            <p:cNvGrpSpPr/>
            <p:nvPr/>
          </p:nvGrpSpPr>
          <p:grpSpPr>
            <a:xfrm>
              <a:off x="458051" y="1813773"/>
              <a:ext cx="2787746" cy="505263"/>
              <a:chOff x="44127" y="0"/>
              <a:chExt cx="2938800" cy="571500"/>
            </a:xfrm>
          </p:grpSpPr>
          <p:sp>
            <p:nvSpPr>
              <p:cNvPr id="3254" name="Google Shape;3254;p2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5" name="Google Shape;3255;p2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6" name="Google Shape;3256;p24"/>
              <p:cNvSpPr/>
              <p:nvPr/>
            </p:nvSpPr>
            <p:spPr>
              <a:xfrm>
                <a:off x="609939" y="285039"/>
                <a:ext cx="1345053" cy="13971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3257" name="Google Shape;3257;p24"/>
              <p:cNvSpPr/>
              <p:nvPr/>
            </p:nvSpPr>
            <p:spPr>
              <a:xfrm>
                <a:off x="2054833" y="295621"/>
                <a:ext cx="361624" cy="11855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258" name="Google Shape;3258;p2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59" name="Google Shape;3259;p24"/>
            <p:cNvGrpSpPr/>
            <p:nvPr/>
          </p:nvGrpSpPr>
          <p:grpSpPr>
            <a:xfrm>
              <a:off x="350892" y="1308464"/>
              <a:ext cx="2787746" cy="505263"/>
              <a:chOff x="44127" y="0"/>
              <a:chExt cx="2938800" cy="571500"/>
            </a:xfrm>
          </p:grpSpPr>
          <p:sp>
            <p:nvSpPr>
              <p:cNvPr id="3260" name="Google Shape;3260;p2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1" name="Google Shape;3261;p2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2" name="Google Shape;3262;p24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3263" name="Google Shape;3263;p24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264" name="Google Shape;3264;p2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65" name="Google Shape;3265;p24"/>
            <p:cNvGrpSpPr/>
            <p:nvPr/>
          </p:nvGrpSpPr>
          <p:grpSpPr>
            <a:xfrm>
              <a:off x="400344" y="803144"/>
              <a:ext cx="2787746" cy="505263"/>
              <a:chOff x="44127" y="0"/>
              <a:chExt cx="2938800" cy="571500"/>
            </a:xfrm>
          </p:grpSpPr>
          <p:sp>
            <p:nvSpPr>
              <p:cNvPr id="3266" name="Google Shape;3266;p2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7" name="Google Shape;3267;p2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8" name="Google Shape;3268;p24"/>
              <p:cNvSpPr/>
              <p:nvPr/>
            </p:nvSpPr>
            <p:spPr>
              <a:xfrm>
                <a:off x="641168" y="283597"/>
                <a:ext cx="1063093" cy="14262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3269" name="Google Shape;3269;p2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0" name="Google Shape;3270;p24"/>
              <p:cNvSpPr/>
              <p:nvPr/>
            </p:nvSpPr>
            <p:spPr>
              <a:xfrm>
                <a:off x="1954944" y="253824"/>
                <a:ext cx="431197" cy="20218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3271" name="Google Shape;3271;p24"/>
            <p:cNvGrpSpPr/>
            <p:nvPr/>
          </p:nvGrpSpPr>
          <p:grpSpPr>
            <a:xfrm>
              <a:off x="3138617" y="1308474"/>
              <a:ext cx="2787746" cy="505263"/>
              <a:chOff x="44127" y="0"/>
              <a:chExt cx="2938800" cy="571500"/>
            </a:xfrm>
          </p:grpSpPr>
          <p:sp>
            <p:nvSpPr>
              <p:cNvPr id="3272" name="Google Shape;3272;p2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3" name="Google Shape;3273;p2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4" name="Google Shape;3274;p24"/>
              <p:cNvSpPr/>
              <p:nvPr/>
            </p:nvSpPr>
            <p:spPr>
              <a:xfrm>
                <a:off x="548154" y="280258"/>
                <a:ext cx="1374792" cy="14927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ROCK MUSIC</a:t>
                </a:r>
              </a:p>
            </p:txBody>
          </p:sp>
          <p:sp>
            <p:nvSpPr>
              <p:cNvPr id="3275" name="Google Shape;3275;p24"/>
              <p:cNvSpPr/>
              <p:nvPr/>
            </p:nvSpPr>
            <p:spPr>
              <a:xfrm>
                <a:off x="2091877" y="291564"/>
                <a:ext cx="386360" cy="12666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276" name="Google Shape;3276;p2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77" name="Google Shape;3277;p24"/>
            <p:cNvGrpSpPr/>
            <p:nvPr/>
          </p:nvGrpSpPr>
          <p:grpSpPr>
            <a:xfrm>
              <a:off x="3188544" y="803146"/>
              <a:ext cx="2787746" cy="505263"/>
              <a:chOff x="44127" y="0"/>
              <a:chExt cx="2938800" cy="571500"/>
            </a:xfrm>
          </p:grpSpPr>
          <p:sp>
            <p:nvSpPr>
              <p:cNvPr id="3278" name="Google Shape;3278;p2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9" name="Google Shape;3279;p2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0" name="Google Shape;3280;p24"/>
              <p:cNvSpPr/>
              <p:nvPr/>
            </p:nvSpPr>
            <p:spPr>
              <a:xfrm>
                <a:off x="624245" y="283184"/>
                <a:ext cx="1380648" cy="14338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3281" name="Google Shape;3281;p24"/>
              <p:cNvSpPr/>
              <p:nvPr/>
            </p:nvSpPr>
            <p:spPr>
              <a:xfrm>
                <a:off x="2221853" y="243968"/>
                <a:ext cx="180682" cy="2218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282" name="Google Shape;3282;p2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83" name="Google Shape;3283;p24"/>
            <p:cNvGrpSpPr/>
            <p:nvPr/>
          </p:nvGrpSpPr>
          <p:grpSpPr>
            <a:xfrm>
              <a:off x="3245792" y="1813768"/>
              <a:ext cx="2787746" cy="505263"/>
              <a:chOff x="44127" y="0"/>
              <a:chExt cx="2938800" cy="571500"/>
            </a:xfrm>
          </p:grpSpPr>
          <p:sp>
            <p:nvSpPr>
              <p:cNvPr id="3284" name="Google Shape;3284;p2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5" name="Google Shape;3285;p2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6" name="Google Shape;3286;p24"/>
              <p:cNvSpPr/>
              <p:nvPr/>
            </p:nvSpPr>
            <p:spPr>
              <a:xfrm>
                <a:off x="614251" y="285385"/>
                <a:ext cx="1287746" cy="13903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3287" name="Google Shape;3287;p24"/>
              <p:cNvSpPr/>
              <p:nvPr/>
            </p:nvSpPr>
            <p:spPr>
              <a:xfrm>
                <a:off x="2052258" y="295915"/>
                <a:ext cx="359907" cy="11797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288" name="Google Shape;3288;p2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89" name="Google Shape;3289;p24"/>
            <p:cNvGrpSpPr/>
            <p:nvPr/>
          </p:nvGrpSpPr>
          <p:grpSpPr>
            <a:xfrm>
              <a:off x="3138617" y="2319089"/>
              <a:ext cx="2787746" cy="505263"/>
              <a:chOff x="44127" y="0"/>
              <a:chExt cx="2938800" cy="571500"/>
            </a:xfrm>
          </p:grpSpPr>
          <p:sp>
            <p:nvSpPr>
              <p:cNvPr id="3290" name="Google Shape;3290;p2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1" name="Google Shape;3291;p2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2" name="Google Shape;3292;p24"/>
              <p:cNvSpPr/>
              <p:nvPr/>
            </p:nvSpPr>
            <p:spPr>
              <a:xfrm>
                <a:off x="715731" y="284446"/>
                <a:ext cx="1235579" cy="14089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3293" name="Google Shape;3293;p24"/>
              <p:cNvSpPr/>
              <p:nvPr/>
            </p:nvSpPr>
            <p:spPr>
              <a:xfrm>
                <a:off x="2126499" y="241629"/>
                <a:ext cx="184556" cy="22652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294" name="Google Shape;3294;p2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95" name="Google Shape;3295;p24"/>
            <p:cNvGrpSpPr/>
            <p:nvPr/>
          </p:nvGrpSpPr>
          <p:grpSpPr>
            <a:xfrm>
              <a:off x="3188551" y="2824420"/>
              <a:ext cx="2787746" cy="505263"/>
              <a:chOff x="44127" y="0"/>
              <a:chExt cx="2938800" cy="571500"/>
            </a:xfrm>
          </p:grpSpPr>
          <p:sp>
            <p:nvSpPr>
              <p:cNvPr id="3296" name="Google Shape;3296;p2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7" name="Google Shape;3297;p2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8" name="Google Shape;3298;p24"/>
              <p:cNvSpPr/>
              <p:nvPr/>
            </p:nvSpPr>
            <p:spPr>
              <a:xfrm>
                <a:off x="704204" y="285691"/>
                <a:ext cx="1242804" cy="13844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3299" name="Google Shape;3299;p24"/>
              <p:cNvSpPr/>
              <p:nvPr/>
            </p:nvSpPr>
            <p:spPr>
              <a:xfrm>
                <a:off x="2141223" y="243632"/>
                <a:ext cx="181366" cy="22259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300" name="Google Shape;3300;p2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01" name="Google Shape;3301;p24"/>
            <p:cNvGrpSpPr/>
            <p:nvPr/>
          </p:nvGrpSpPr>
          <p:grpSpPr>
            <a:xfrm>
              <a:off x="3245782" y="3329749"/>
              <a:ext cx="2787746" cy="505263"/>
              <a:chOff x="44127" y="0"/>
              <a:chExt cx="2938800" cy="571500"/>
            </a:xfrm>
          </p:grpSpPr>
          <p:sp>
            <p:nvSpPr>
              <p:cNvPr id="3302" name="Google Shape;3302;p2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3" name="Google Shape;3303;p2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4" name="Google Shape;3304;p24"/>
              <p:cNvSpPr/>
              <p:nvPr/>
            </p:nvSpPr>
            <p:spPr>
              <a:xfrm>
                <a:off x="682205" y="287628"/>
                <a:ext cx="897750" cy="13882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3305" name="Google Shape;3305;p24"/>
              <p:cNvSpPr/>
              <p:nvPr/>
            </p:nvSpPr>
            <p:spPr>
              <a:xfrm>
                <a:off x="1923242" y="265570"/>
                <a:ext cx="414008" cy="19412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306" name="Google Shape;3306;p2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07" name="Google Shape;3307;p24"/>
            <p:cNvGrpSpPr/>
            <p:nvPr/>
          </p:nvGrpSpPr>
          <p:grpSpPr>
            <a:xfrm>
              <a:off x="3096776" y="3835073"/>
              <a:ext cx="2787746" cy="505263"/>
              <a:chOff x="44127" y="0"/>
              <a:chExt cx="2938800" cy="571500"/>
            </a:xfrm>
          </p:grpSpPr>
          <p:sp>
            <p:nvSpPr>
              <p:cNvPr id="3308" name="Google Shape;3308;p2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9" name="Google Shape;3309;p2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0" name="Google Shape;3310;p24"/>
              <p:cNvSpPr/>
              <p:nvPr/>
            </p:nvSpPr>
            <p:spPr>
              <a:xfrm>
                <a:off x="613979" y="285353"/>
                <a:ext cx="1339042" cy="13909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3311" name="Google Shape;3311;p24"/>
              <p:cNvSpPr/>
              <p:nvPr/>
            </p:nvSpPr>
            <p:spPr>
              <a:xfrm>
                <a:off x="2052411" y="295887"/>
                <a:ext cx="360006" cy="11802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312" name="Google Shape;3312;p2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13" name="Google Shape;3313;p24"/>
            <p:cNvGrpSpPr/>
            <p:nvPr/>
          </p:nvGrpSpPr>
          <p:grpSpPr>
            <a:xfrm>
              <a:off x="3188544" y="4340394"/>
              <a:ext cx="2787746" cy="505263"/>
              <a:chOff x="44127" y="0"/>
              <a:chExt cx="2938800" cy="571500"/>
            </a:xfrm>
          </p:grpSpPr>
          <p:sp>
            <p:nvSpPr>
              <p:cNvPr id="3314" name="Google Shape;3314;p2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5" name="Google Shape;3315;p2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6" name="Google Shape;3316;p24"/>
              <p:cNvSpPr/>
              <p:nvPr/>
            </p:nvSpPr>
            <p:spPr>
              <a:xfrm>
                <a:off x="605131" y="280651"/>
                <a:ext cx="1107003" cy="14852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3317" name="Google Shape;3317;p2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8" name="Google Shape;3318;p24"/>
              <p:cNvSpPr/>
              <p:nvPr/>
            </p:nvSpPr>
            <p:spPr>
              <a:xfrm>
                <a:off x="1973172" y="249648"/>
                <a:ext cx="449001" cy="21053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3319" name="Google Shape;3319;p24"/>
            <p:cNvGrpSpPr/>
            <p:nvPr/>
          </p:nvGrpSpPr>
          <p:grpSpPr>
            <a:xfrm>
              <a:off x="5976742" y="4340368"/>
              <a:ext cx="2787746" cy="505263"/>
              <a:chOff x="44127" y="0"/>
              <a:chExt cx="2938800" cy="571500"/>
            </a:xfrm>
          </p:grpSpPr>
          <p:sp>
            <p:nvSpPr>
              <p:cNvPr id="3320" name="Google Shape;3320;p2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1" name="Google Shape;3321;p2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2" name="Google Shape;3322;p24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3323" name="Google Shape;3323;p24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324" name="Google Shape;3324;p2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25" name="Google Shape;3325;p24"/>
            <p:cNvGrpSpPr/>
            <p:nvPr/>
          </p:nvGrpSpPr>
          <p:grpSpPr>
            <a:xfrm>
              <a:off x="5884529" y="3835052"/>
              <a:ext cx="2787746" cy="505263"/>
              <a:chOff x="44127" y="0"/>
              <a:chExt cx="2938800" cy="571500"/>
            </a:xfrm>
          </p:grpSpPr>
          <p:sp>
            <p:nvSpPr>
              <p:cNvPr id="3326" name="Google Shape;3326;p2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7" name="Google Shape;3327;p2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8" name="Google Shape;3328;p24"/>
              <p:cNvSpPr/>
              <p:nvPr/>
            </p:nvSpPr>
            <p:spPr>
              <a:xfrm>
                <a:off x="596761" y="282489"/>
                <a:ext cx="1245002" cy="14480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3329" name="Google Shape;3329;p24"/>
              <p:cNvSpPr/>
              <p:nvPr/>
            </p:nvSpPr>
            <p:spPr>
              <a:xfrm>
                <a:off x="2055179" y="293456"/>
                <a:ext cx="374845" cy="12287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330" name="Google Shape;3330;p2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31" name="Google Shape;3331;p24"/>
            <p:cNvGrpSpPr/>
            <p:nvPr/>
          </p:nvGrpSpPr>
          <p:grpSpPr>
            <a:xfrm>
              <a:off x="6033517" y="3329739"/>
              <a:ext cx="2787746" cy="505263"/>
              <a:chOff x="44127" y="0"/>
              <a:chExt cx="2938800" cy="571500"/>
            </a:xfrm>
          </p:grpSpPr>
          <p:sp>
            <p:nvSpPr>
              <p:cNvPr id="3332" name="Google Shape;3332;p2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3" name="Google Shape;3333;p2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4" name="Google Shape;3334;p24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3335" name="Google Shape;3335;p24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336" name="Google Shape;3336;p2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37" name="Google Shape;3337;p24"/>
            <p:cNvGrpSpPr/>
            <p:nvPr/>
          </p:nvGrpSpPr>
          <p:grpSpPr>
            <a:xfrm>
              <a:off x="5976744" y="2824408"/>
              <a:ext cx="2787746" cy="505263"/>
              <a:chOff x="44127" y="0"/>
              <a:chExt cx="2938800" cy="571500"/>
            </a:xfrm>
          </p:grpSpPr>
          <p:sp>
            <p:nvSpPr>
              <p:cNvPr id="3338" name="Google Shape;3338;p2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9" name="Google Shape;3339;p2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0" name="Google Shape;3340;p24"/>
              <p:cNvSpPr/>
              <p:nvPr/>
            </p:nvSpPr>
            <p:spPr>
              <a:xfrm>
                <a:off x="624245" y="283184"/>
                <a:ext cx="1380648" cy="14338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3341" name="Google Shape;3341;p24"/>
              <p:cNvSpPr/>
              <p:nvPr/>
            </p:nvSpPr>
            <p:spPr>
              <a:xfrm>
                <a:off x="2221853" y="243968"/>
                <a:ext cx="180682" cy="2218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342" name="Google Shape;3342;p2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43" name="Google Shape;3343;p24"/>
            <p:cNvGrpSpPr/>
            <p:nvPr/>
          </p:nvGrpSpPr>
          <p:grpSpPr>
            <a:xfrm>
              <a:off x="5926344" y="2319094"/>
              <a:ext cx="2787746" cy="505263"/>
              <a:chOff x="44127" y="0"/>
              <a:chExt cx="2938800" cy="571500"/>
            </a:xfrm>
          </p:grpSpPr>
          <p:sp>
            <p:nvSpPr>
              <p:cNvPr id="3344" name="Google Shape;3344;p2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5" name="Google Shape;3345;p2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6" name="Google Shape;3346;p24"/>
              <p:cNvSpPr/>
              <p:nvPr/>
            </p:nvSpPr>
            <p:spPr>
              <a:xfrm>
                <a:off x="605131" y="280651"/>
                <a:ext cx="1107003" cy="14852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3347" name="Google Shape;3347;p2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8" name="Google Shape;3348;p24"/>
              <p:cNvSpPr/>
              <p:nvPr/>
            </p:nvSpPr>
            <p:spPr>
              <a:xfrm>
                <a:off x="1973172" y="249648"/>
                <a:ext cx="449001" cy="21053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3349" name="Google Shape;3349;p24"/>
            <p:cNvGrpSpPr/>
            <p:nvPr/>
          </p:nvGrpSpPr>
          <p:grpSpPr>
            <a:xfrm>
              <a:off x="6033517" y="1813774"/>
              <a:ext cx="2787746" cy="505263"/>
              <a:chOff x="44127" y="0"/>
              <a:chExt cx="2938800" cy="571500"/>
            </a:xfrm>
          </p:grpSpPr>
          <p:sp>
            <p:nvSpPr>
              <p:cNvPr id="3350" name="Google Shape;3350;p2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1" name="Google Shape;3351;p2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2" name="Google Shape;3352;p24"/>
              <p:cNvSpPr/>
              <p:nvPr/>
            </p:nvSpPr>
            <p:spPr>
              <a:xfrm>
                <a:off x="548154" y="280258"/>
                <a:ext cx="1374792" cy="14927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ROCK MUSIC</a:t>
                </a:r>
              </a:p>
            </p:txBody>
          </p:sp>
          <p:sp>
            <p:nvSpPr>
              <p:cNvPr id="3353" name="Google Shape;3353;p24"/>
              <p:cNvSpPr/>
              <p:nvPr/>
            </p:nvSpPr>
            <p:spPr>
              <a:xfrm>
                <a:off x="2091877" y="291564"/>
                <a:ext cx="386360" cy="12666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354" name="Google Shape;3354;p2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55" name="Google Shape;3355;p24"/>
            <p:cNvGrpSpPr/>
            <p:nvPr/>
          </p:nvGrpSpPr>
          <p:grpSpPr>
            <a:xfrm>
              <a:off x="5926357" y="1308449"/>
              <a:ext cx="2787746" cy="505263"/>
              <a:chOff x="44127" y="0"/>
              <a:chExt cx="2938800" cy="571500"/>
            </a:xfrm>
          </p:grpSpPr>
          <p:sp>
            <p:nvSpPr>
              <p:cNvPr id="3356" name="Google Shape;3356;p2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7" name="Google Shape;3357;p2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8" name="Google Shape;3358;p24"/>
              <p:cNvSpPr/>
              <p:nvPr/>
            </p:nvSpPr>
            <p:spPr>
              <a:xfrm>
                <a:off x="682205" y="287628"/>
                <a:ext cx="897750" cy="13882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3359" name="Google Shape;3359;p24"/>
              <p:cNvSpPr/>
              <p:nvPr/>
            </p:nvSpPr>
            <p:spPr>
              <a:xfrm>
                <a:off x="1923242" y="265570"/>
                <a:ext cx="414008" cy="19412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360" name="Google Shape;3360;p2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61" name="Google Shape;3361;p24"/>
            <p:cNvGrpSpPr/>
            <p:nvPr/>
          </p:nvGrpSpPr>
          <p:grpSpPr>
            <a:xfrm>
              <a:off x="5976751" y="803107"/>
              <a:ext cx="2787746" cy="505263"/>
              <a:chOff x="44127" y="0"/>
              <a:chExt cx="2938800" cy="571500"/>
            </a:xfrm>
          </p:grpSpPr>
          <p:sp>
            <p:nvSpPr>
              <p:cNvPr id="3362" name="Google Shape;3362;p2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3" name="Google Shape;3363;p2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4" name="Google Shape;3364;p24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3365" name="Google Shape;3365;p24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366" name="Google Shape;3366;p2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67" name="Google Shape;3367;p24"/>
            <p:cNvGrpSpPr/>
            <p:nvPr/>
          </p:nvGrpSpPr>
          <p:grpSpPr>
            <a:xfrm>
              <a:off x="1794910" y="297768"/>
              <a:ext cx="2787746" cy="505263"/>
              <a:chOff x="-1328277" y="0"/>
              <a:chExt cx="2938800" cy="571500"/>
            </a:xfrm>
          </p:grpSpPr>
          <p:sp>
            <p:nvSpPr>
              <p:cNvPr id="3368" name="Google Shape;3368;p24"/>
              <p:cNvSpPr/>
              <p:nvPr/>
            </p:nvSpPr>
            <p:spPr>
              <a:xfrm>
                <a:off x="-132827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9" name="Google Shape;3369;p24"/>
              <p:cNvSpPr/>
              <p:nvPr/>
            </p:nvSpPr>
            <p:spPr>
              <a:xfrm>
                <a:off x="-121401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0" name="Google Shape;3370;p24"/>
              <p:cNvSpPr/>
              <p:nvPr/>
            </p:nvSpPr>
            <p:spPr>
              <a:xfrm>
                <a:off x="-753163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3371" name="Google Shape;3371;p24"/>
              <p:cNvSpPr/>
              <p:nvPr/>
            </p:nvSpPr>
            <p:spPr>
              <a:xfrm>
                <a:off x="676844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372" name="Google Shape;3372;p24"/>
              <p:cNvSpPr/>
              <p:nvPr/>
            </p:nvSpPr>
            <p:spPr>
              <a:xfrm>
                <a:off x="-1233604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73" name="Google Shape;3373;p24"/>
            <p:cNvGrpSpPr/>
            <p:nvPr/>
          </p:nvGrpSpPr>
          <p:grpSpPr>
            <a:xfrm>
              <a:off x="4582417" y="297793"/>
              <a:ext cx="2787746" cy="505263"/>
              <a:chOff x="-1328541" y="0"/>
              <a:chExt cx="2938800" cy="571500"/>
            </a:xfrm>
          </p:grpSpPr>
          <p:sp>
            <p:nvSpPr>
              <p:cNvPr id="3374" name="Google Shape;3374;p24"/>
              <p:cNvSpPr/>
              <p:nvPr/>
            </p:nvSpPr>
            <p:spPr>
              <a:xfrm>
                <a:off x="-1328541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5" name="Google Shape;3375;p24"/>
              <p:cNvSpPr/>
              <p:nvPr/>
            </p:nvSpPr>
            <p:spPr>
              <a:xfrm>
                <a:off x="-1214276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6" name="Google Shape;3376;p24"/>
              <p:cNvSpPr/>
              <p:nvPr/>
            </p:nvSpPr>
            <p:spPr>
              <a:xfrm>
                <a:off x="-753427" y="285778"/>
                <a:ext cx="1241244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3377" name="Google Shape;3377;p24"/>
              <p:cNvSpPr/>
              <p:nvPr/>
            </p:nvSpPr>
            <p:spPr>
              <a:xfrm>
                <a:off x="676581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378" name="Google Shape;3378;p24"/>
              <p:cNvSpPr/>
              <p:nvPr/>
            </p:nvSpPr>
            <p:spPr>
              <a:xfrm>
                <a:off x="-1233868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379" name="Google Shape;3379;p24"/>
          <p:cNvGrpSpPr/>
          <p:nvPr/>
        </p:nvGrpSpPr>
        <p:grpSpPr>
          <a:xfrm>
            <a:off x="713100" y="440650"/>
            <a:ext cx="7717800" cy="4256700"/>
            <a:chOff x="713100" y="440650"/>
            <a:chExt cx="7717800" cy="4256700"/>
          </a:xfrm>
        </p:grpSpPr>
        <p:sp>
          <p:nvSpPr>
            <p:cNvPr id="3380" name="Google Shape;3380;p24"/>
            <p:cNvSpPr/>
            <p:nvPr/>
          </p:nvSpPr>
          <p:spPr>
            <a:xfrm>
              <a:off x="713100" y="440650"/>
              <a:ext cx="7717800" cy="5727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dk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1" name="Google Shape;3381;p24"/>
            <p:cNvSpPr/>
            <p:nvPr/>
          </p:nvSpPr>
          <p:spPr>
            <a:xfrm flipH="1" rot="10800000">
              <a:off x="713100" y="1013350"/>
              <a:ext cx="7717800" cy="3684000"/>
            </a:xfrm>
            <a:prstGeom prst="round2SameRect">
              <a:avLst>
                <a:gd fmla="val 3423" name="adj1"/>
                <a:gd fmla="val 0" name="adj2"/>
              </a:avLst>
            </a:prstGeom>
            <a:solidFill>
              <a:schemeClr val="accent6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82" name="Google Shape;3382;p2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383" name="Google Shape;3383;p24"/>
          <p:cNvSpPr txBox="1"/>
          <p:nvPr>
            <p:ph idx="2" type="title"/>
          </p:nvPr>
        </p:nvSpPr>
        <p:spPr>
          <a:xfrm>
            <a:off x="1158063" y="2649550"/>
            <a:ext cx="1582200" cy="37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384" name="Google Shape;3384;p24"/>
          <p:cNvSpPr txBox="1"/>
          <p:nvPr>
            <p:ph idx="1" type="subTitle"/>
          </p:nvPr>
        </p:nvSpPr>
        <p:spPr>
          <a:xfrm>
            <a:off x="1158063" y="3023250"/>
            <a:ext cx="1582200" cy="8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385" name="Google Shape;3385;p24"/>
          <p:cNvSpPr txBox="1"/>
          <p:nvPr>
            <p:ph idx="3" type="title"/>
          </p:nvPr>
        </p:nvSpPr>
        <p:spPr>
          <a:xfrm>
            <a:off x="2906612" y="2649550"/>
            <a:ext cx="1582200" cy="37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386" name="Google Shape;3386;p24"/>
          <p:cNvSpPr txBox="1"/>
          <p:nvPr>
            <p:ph idx="4" type="subTitle"/>
          </p:nvPr>
        </p:nvSpPr>
        <p:spPr>
          <a:xfrm>
            <a:off x="2906612" y="3023384"/>
            <a:ext cx="1582200" cy="8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387" name="Google Shape;3387;p24"/>
          <p:cNvSpPr txBox="1"/>
          <p:nvPr>
            <p:ph idx="5" type="title"/>
          </p:nvPr>
        </p:nvSpPr>
        <p:spPr>
          <a:xfrm>
            <a:off x="6403748" y="2649550"/>
            <a:ext cx="1582200" cy="37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388" name="Google Shape;3388;p24"/>
          <p:cNvSpPr txBox="1"/>
          <p:nvPr>
            <p:ph idx="6" type="subTitle"/>
          </p:nvPr>
        </p:nvSpPr>
        <p:spPr>
          <a:xfrm>
            <a:off x="6403738" y="3023384"/>
            <a:ext cx="1582200" cy="8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389" name="Google Shape;3389;p24"/>
          <p:cNvSpPr txBox="1"/>
          <p:nvPr>
            <p:ph idx="7" type="title"/>
          </p:nvPr>
        </p:nvSpPr>
        <p:spPr>
          <a:xfrm>
            <a:off x="4655177" y="2649550"/>
            <a:ext cx="1582200" cy="37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390" name="Google Shape;3390;p24"/>
          <p:cNvSpPr txBox="1"/>
          <p:nvPr>
            <p:ph idx="8" type="subTitle"/>
          </p:nvPr>
        </p:nvSpPr>
        <p:spPr>
          <a:xfrm>
            <a:off x="4655169" y="3023384"/>
            <a:ext cx="1582200" cy="8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3391" name="Shape 3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2" name="Google Shape;3392;p25"/>
          <p:cNvGrpSpPr/>
          <p:nvPr/>
        </p:nvGrpSpPr>
        <p:grpSpPr>
          <a:xfrm>
            <a:off x="0" y="-8700"/>
            <a:ext cx="9144000" cy="5160900"/>
            <a:chOff x="0" y="-8700"/>
            <a:chExt cx="9144000" cy="5160900"/>
          </a:xfrm>
        </p:grpSpPr>
        <p:sp>
          <p:nvSpPr>
            <p:cNvPr id="3393" name="Google Shape;3393;p25"/>
            <p:cNvSpPr/>
            <p:nvPr/>
          </p:nvSpPr>
          <p:spPr>
            <a:xfrm>
              <a:off x="0" y="-8700"/>
              <a:ext cx="9144000" cy="5160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4" name="Google Shape;3394;p25"/>
            <p:cNvSpPr/>
            <p:nvPr/>
          </p:nvSpPr>
          <p:spPr>
            <a:xfrm>
              <a:off x="123000" y="110250"/>
              <a:ext cx="8898000" cy="4923000"/>
            </a:xfrm>
            <a:prstGeom prst="roundRect">
              <a:avLst>
                <a:gd fmla="val 5295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395" name="Google Shape;3395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96" name="Google Shape;3396;p25"/>
          <p:cNvGrpSpPr/>
          <p:nvPr/>
        </p:nvGrpSpPr>
        <p:grpSpPr>
          <a:xfrm>
            <a:off x="309029" y="297758"/>
            <a:ext cx="8512234" cy="4547899"/>
            <a:chOff x="309029" y="297758"/>
            <a:chExt cx="8512234" cy="4547899"/>
          </a:xfrm>
        </p:grpSpPr>
        <p:grpSp>
          <p:nvGrpSpPr>
            <p:cNvPr id="3397" name="Google Shape;3397;p25"/>
            <p:cNvGrpSpPr/>
            <p:nvPr/>
          </p:nvGrpSpPr>
          <p:grpSpPr>
            <a:xfrm>
              <a:off x="400344" y="4340383"/>
              <a:ext cx="2787746" cy="505263"/>
              <a:chOff x="44127" y="0"/>
              <a:chExt cx="2938800" cy="571500"/>
            </a:xfrm>
          </p:grpSpPr>
          <p:sp>
            <p:nvSpPr>
              <p:cNvPr id="3398" name="Google Shape;3398;p2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9" name="Google Shape;3399;p2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0" name="Google Shape;3400;p25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3401" name="Google Shape;3401;p25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402" name="Google Shape;3402;p2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403" name="Google Shape;3403;p25"/>
            <p:cNvGrpSpPr/>
            <p:nvPr/>
          </p:nvGrpSpPr>
          <p:grpSpPr>
            <a:xfrm>
              <a:off x="309029" y="3835052"/>
              <a:ext cx="2787746" cy="505263"/>
              <a:chOff x="44127" y="0"/>
              <a:chExt cx="2938800" cy="571500"/>
            </a:xfrm>
          </p:grpSpPr>
          <p:sp>
            <p:nvSpPr>
              <p:cNvPr id="3404" name="Google Shape;3404;p2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5" name="Google Shape;3405;p2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6" name="Google Shape;3406;p25"/>
              <p:cNvSpPr/>
              <p:nvPr/>
            </p:nvSpPr>
            <p:spPr>
              <a:xfrm>
                <a:off x="628790" y="285019"/>
                <a:ext cx="1201512" cy="13974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3407" name="Google Shape;3407;p25"/>
              <p:cNvSpPr/>
              <p:nvPr/>
            </p:nvSpPr>
            <p:spPr>
              <a:xfrm>
                <a:off x="2036248" y="295603"/>
                <a:ext cx="361751" cy="11857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408" name="Google Shape;3408;p2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409" name="Google Shape;3409;p25"/>
            <p:cNvGrpSpPr/>
            <p:nvPr/>
          </p:nvGrpSpPr>
          <p:grpSpPr>
            <a:xfrm>
              <a:off x="458051" y="3329732"/>
              <a:ext cx="2787746" cy="505263"/>
              <a:chOff x="44127" y="0"/>
              <a:chExt cx="2938800" cy="571500"/>
            </a:xfrm>
          </p:grpSpPr>
          <p:sp>
            <p:nvSpPr>
              <p:cNvPr id="3410" name="Google Shape;3410;p2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1" name="Google Shape;3411;p2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2" name="Google Shape;3412;p25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3413" name="Google Shape;3413;p25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414" name="Google Shape;3414;p2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415" name="Google Shape;3415;p25"/>
            <p:cNvGrpSpPr/>
            <p:nvPr/>
          </p:nvGrpSpPr>
          <p:grpSpPr>
            <a:xfrm>
              <a:off x="400344" y="2824424"/>
              <a:ext cx="2787746" cy="505263"/>
              <a:chOff x="44127" y="0"/>
              <a:chExt cx="2938800" cy="571500"/>
            </a:xfrm>
          </p:grpSpPr>
          <p:sp>
            <p:nvSpPr>
              <p:cNvPr id="3416" name="Google Shape;3416;p2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7" name="Google Shape;3417;p2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8" name="Google Shape;3418;p25"/>
              <p:cNvSpPr/>
              <p:nvPr/>
            </p:nvSpPr>
            <p:spPr>
              <a:xfrm>
                <a:off x="604693" y="280604"/>
                <a:ext cx="981839" cy="15182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3419" name="Google Shape;3419;p25"/>
              <p:cNvSpPr/>
              <p:nvPr/>
            </p:nvSpPr>
            <p:spPr>
              <a:xfrm>
                <a:off x="1961973" y="256480"/>
                <a:ext cx="452794" cy="21230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420" name="Google Shape;3420;p2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421" name="Google Shape;3421;p25"/>
            <p:cNvGrpSpPr/>
            <p:nvPr/>
          </p:nvGrpSpPr>
          <p:grpSpPr>
            <a:xfrm>
              <a:off x="350892" y="2319093"/>
              <a:ext cx="2787746" cy="505263"/>
              <a:chOff x="44127" y="0"/>
              <a:chExt cx="2938800" cy="571500"/>
            </a:xfrm>
          </p:grpSpPr>
          <p:sp>
            <p:nvSpPr>
              <p:cNvPr id="3422" name="Google Shape;3422;p2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3" name="Google Shape;3423;p2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4" name="Google Shape;3424;p25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3425" name="Google Shape;3425;p25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426" name="Google Shape;3426;p2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427" name="Google Shape;3427;p25"/>
            <p:cNvGrpSpPr/>
            <p:nvPr/>
          </p:nvGrpSpPr>
          <p:grpSpPr>
            <a:xfrm>
              <a:off x="458051" y="1813773"/>
              <a:ext cx="2787746" cy="505263"/>
              <a:chOff x="44127" y="0"/>
              <a:chExt cx="2938800" cy="571500"/>
            </a:xfrm>
          </p:grpSpPr>
          <p:sp>
            <p:nvSpPr>
              <p:cNvPr id="3428" name="Google Shape;3428;p2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9" name="Google Shape;3429;p2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0" name="Google Shape;3430;p25"/>
              <p:cNvSpPr/>
              <p:nvPr/>
            </p:nvSpPr>
            <p:spPr>
              <a:xfrm>
                <a:off x="609939" y="285039"/>
                <a:ext cx="1345053" cy="13971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3431" name="Google Shape;3431;p25"/>
              <p:cNvSpPr/>
              <p:nvPr/>
            </p:nvSpPr>
            <p:spPr>
              <a:xfrm>
                <a:off x="2054833" y="295621"/>
                <a:ext cx="361624" cy="11855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432" name="Google Shape;3432;p2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433" name="Google Shape;3433;p25"/>
            <p:cNvGrpSpPr/>
            <p:nvPr/>
          </p:nvGrpSpPr>
          <p:grpSpPr>
            <a:xfrm>
              <a:off x="350892" y="1308464"/>
              <a:ext cx="2787746" cy="505263"/>
              <a:chOff x="44127" y="0"/>
              <a:chExt cx="2938800" cy="571500"/>
            </a:xfrm>
          </p:grpSpPr>
          <p:sp>
            <p:nvSpPr>
              <p:cNvPr id="3434" name="Google Shape;3434;p2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5" name="Google Shape;3435;p2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6" name="Google Shape;3436;p25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3437" name="Google Shape;3437;p25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438" name="Google Shape;3438;p2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439" name="Google Shape;3439;p25"/>
            <p:cNvGrpSpPr/>
            <p:nvPr/>
          </p:nvGrpSpPr>
          <p:grpSpPr>
            <a:xfrm>
              <a:off x="400344" y="803144"/>
              <a:ext cx="2787746" cy="505263"/>
              <a:chOff x="44127" y="0"/>
              <a:chExt cx="2938800" cy="571500"/>
            </a:xfrm>
          </p:grpSpPr>
          <p:sp>
            <p:nvSpPr>
              <p:cNvPr id="3440" name="Google Shape;3440;p2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1" name="Google Shape;3441;p2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2" name="Google Shape;3442;p25"/>
              <p:cNvSpPr/>
              <p:nvPr/>
            </p:nvSpPr>
            <p:spPr>
              <a:xfrm>
                <a:off x="641168" y="283597"/>
                <a:ext cx="1063093" cy="14262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3443" name="Google Shape;3443;p2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4" name="Google Shape;3444;p25"/>
              <p:cNvSpPr/>
              <p:nvPr/>
            </p:nvSpPr>
            <p:spPr>
              <a:xfrm>
                <a:off x="1954944" y="253824"/>
                <a:ext cx="431197" cy="20218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3445" name="Google Shape;3445;p25"/>
            <p:cNvGrpSpPr/>
            <p:nvPr/>
          </p:nvGrpSpPr>
          <p:grpSpPr>
            <a:xfrm>
              <a:off x="3138617" y="1308474"/>
              <a:ext cx="2787746" cy="505263"/>
              <a:chOff x="44127" y="0"/>
              <a:chExt cx="2938800" cy="571500"/>
            </a:xfrm>
          </p:grpSpPr>
          <p:sp>
            <p:nvSpPr>
              <p:cNvPr id="3446" name="Google Shape;3446;p2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7" name="Google Shape;3447;p2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8" name="Google Shape;3448;p25"/>
              <p:cNvSpPr/>
              <p:nvPr/>
            </p:nvSpPr>
            <p:spPr>
              <a:xfrm>
                <a:off x="548154" y="280258"/>
                <a:ext cx="1374792" cy="14927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ROCK MUSIC</a:t>
                </a:r>
              </a:p>
            </p:txBody>
          </p:sp>
          <p:sp>
            <p:nvSpPr>
              <p:cNvPr id="3449" name="Google Shape;3449;p25"/>
              <p:cNvSpPr/>
              <p:nvPr/>
            </p:nvSpPr>
            <p:spPr>
              <a:xfrm>
                <a:off x="2091877" y="291564"/>
                <a:ext cx="386360" cy="12666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450" name="Google Shape;3450;p2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451" name="Google Shape;3451;p25"/>
            <p:cNvGrpSpPr/>
            <p:nvPr/>
          </p:nvGrpSpPr>
          <p:grpSpPr>
            <a:xfrm>
              <a:off x="3188544" y="803146"/>
              <a:ext cx="2787746" cy="505263"/>
              <a:chOff x="44127" y="0"/>
              <a:chExt cx="2938800" cy="571500"/>
            </a:xfrm>
          </p:grpSpPr>
          <p:sp>
            <p:nvSpPr>
              <p:cNvPr id="3452" name="Google Shape;3452;p2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3" name="Google Shape;3453;p2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4" name="Google Shape;3454;p25"/>
              <p:cNvSpPr/>
              <p:nvPr/>
            </p:nvSpPr>
            <p:spPr>
              <a:xfrm>
                <a:off x="624245" y="283184"/>
                <a:ext cx="1380648" cy="14338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3455" name="Google Shape;3455;p25"/>
              <p:cNvSpPr/>
              <p:nvPr/>
            </p:nvSpPr>
            <p:spPr>
              <a:xfrm>
                <a:off x="2221853" y="243968"/>
                <a:ext cx="180682" cy="2218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456" name="Google Shape;3456;p2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457" name="Google Shape;3457;p25"/>
            <p:cNvGrpSpPr/>
            <p:nvPr/>
          </p:nvGrpSpPr>
          <p:grpSpPr>
            <a:xfrm>
              <a:off x="3245792" y="1813768"/>
              <a:ext cx="2787746" cy="505263"/>
              <a:chOff x="44127" y="0"/>
              <a:chExt cx="2938800" cy="571500"/>
            </a:xfrm>
          </p:grpSpPr>
          <p:sp>
            <p:nvSpPr>
              <p:cNvPr id="3458" name="Google Shape;3458;p2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9" name="Google Shape;3459;p2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0" name="Google Shape;3460;p25"/>
              <p:cNvSpPr/>
              <p:nvPr/>
            </p:nvSpPr>
            <p:spPr>
              <a:xfrm>
                <a:off x="614251" y="285385"/>
                <a:ext cx="1287746" cy="13903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3461" name="Google Shape;3461;p25"/>
              <p:cNvSpPr/>
              <p:nvPr/>
            </p:nvSpPr>
            <p:spPr>
              <a:xfrm>
                <a:off x="2052258" y="295915"/>
                <a:ext cx="359907" cy="11797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462" name="Google Shape;3462;p2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463" name="Google Shape;3463;p25"/>
            <p:cNvGrpSpPr/>
            <p:nvPr/>
          </p:nvGrpSpPr>
          <p:grpSpPr>
            <a:xfrm>
              <a:off x="3138617" y="2319089"/>
              <a:ext cx="2787746" cy="505263"/>
              <a:chOff x="44127" y="0"/>
              <a:chExt cx="2938800" cy="571500"/>
            </a:xfrm>
          </p:grpSpPr>
          <p:sp>
            <p:nvSpPr>
              <p:cNvPr id="3464" name="Google Shape;3464;p2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5" name="Google Shape;3465;p2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6" name="Google Shape;3466;p25"/>
              <p:cNvSpPr/>
              <p:nvPr/>
            </p:nvSpPr>
            <p:spPr>
              <a:xfrm>
                <a:off x="715731" y="284446"/>
                <a:ext cx="1235579" cy="14089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3467" name="Google Shape;3467;p25"/>
              <p:cNvSpPr/>
              <p:nvPr/>
            </p:nvSpPr>
            <p:spPr>
              <a:xfrm>
                <a:off x="2126499" y="241629"/>
                <a:ext cx="184556" cy="22652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468" name="Google Shape;3468;p2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469" name="Google Shape;3469;p25"/>
            <p:cNvGrpSpPr/>
            <p:nvPr/>
          </p:nvGrpSpPr>
          <p:grpSpPr>
            <a:xfrm>
              <a:off x="3188551" y="2824420"/>
              <a:ext cx="2787746" cy="505263"/>
              <a:chOff x="44127" y="0"/>
              <a:chExt cx="2938800" cy="571500"/>
            </a:xfrm>
          </p:grpSpPr>
          <p:sp>
            <p:nvSpPr>
              <p:cNvPr id="3470" name="Google Shape;3470;p2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1" name="Google Shape;3471;p2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2" name="Google Shape;3472;p25"/>
              <p:cNvSpPr/>
              <p:nvPr/>
            </p:nvSpPr>
            <p:spPr>
              <a:xfrm>
                <a:off x="704204" y="285691"/>
                <a:ext cx="1242804" cy="13844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3473" name="Google Shape;3473;p25"/>
              <p:cNvSpPr/>
              <p:nvPr/>
            </p:nvSpPr>
            <p:spPr>
              <a:xfrm>
                <a:off x="2141223" y="243632"/>
                <a:ext cx="181366" cy="22259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474" name="Google Shape;3474;p2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475" name="Google Shape;3475;p25"/>
            <p:cNvGrpSpPr/>
            <p:nvPr/>
          </p:nvGrpSpPr>
          <p:grpSpPr>
            <a:xfrm>
              <a:off x="3245782" y="3329749"/>
              <a:ext cx="2787746" cy="505263"/>
              <a:chOff x="44127" y="0"/>
              <a:chExt cx="2938800" cy="571500"/>
            </a:xfrm>
          </p:grpSpPr>
          <p:sp>
            <p:nvSpPr>
              <p:cNvPr id="3476" name="Google Shape;3476;p2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7" name="Google Shape;3477;p2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8" name="Google Shape;3478;p25"/>
              <p:cNvSpPr/>
              <p:nvPr/>
            </p:nvSpPr>
            <p:spPr>
              <a:xfrm>
                <a:off x="682205" y="287628"/>
                <a:ext cx="897750" cy="13882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3479" name="Google Shape;3479;p25"/>
              <p:cNvSpPr/>
              <p:nvPr/>
            </p:nvSpPr>
            <p:spPr>
              <a:xfrm>
                <a:off x="1923242" y="265570"/>
                <a:ext cx="414008" cy="19412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480" name="Google Shape;3480;p2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481" name="Google Shape;3481;p25"/>
            <p:cNvGrpSpPr/>
            <p:nvPr/>
          </p:nvGrpSpPr>
          <p:grpSpPr>
            <a:xfrm>
              <a:off x="3096776" y="3835073"/>
              <a:ext cx="2787746" cy="505263"/>
              <a:chOff x="44127" y="0"/>
              <a:chExt cx="2938800" cy="571500"/>
            </a:xfrm>
          </p:grpSpPr>
          <p:sp>
            <p:nvSpPr>
              <p:cNvPr id="3482" name="Google Shape;3482;p2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3" name="Google Shape;3483;p2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4" name="Google Shape;3484;p25"/>
              <p:cNvSpPr/>
              <p:nvPr/>
            </p:nvSpPr>
            <p:spPr>
              <a:xfrm>
                <a:off x="613979" y="285353"/>
                <a:ext cx="1339042" cy="13909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3485" name="Google Shape;3485;p25"/>
              <p:cNvSpPr/>
              <p:nvPr/>
            </p:nvSpPr>
            <p:spPr>
              <a:xfrm>
                <a:off x="2052411" y="295887"/>
                <a:ext cx="360006" cy="11802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486" name="Google Shape;3486;p2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487" name="Google Shape;3487;p25"/>
            <p:cNvGrpSpPr/>
            <p:nvPr/>
          </p:nvGrpSpPr>
          <p:grpSpPr>
            <a:xfrm>
              <a:off x="3188544" y="4340394"/>
              <a:ext cx="2787746" cy="505263"/>
              <a:chOff x="44127" y="0"/>
              <a:chExt cx="2938800" cy="571500"/>
            </a:xfrm>
          </p:grpSpPr>
          <p:sp>
            <p:nvSpPr>
              <p:cNvPr id="3488" name="Google Shape;3488;p2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9" name="Google Shape;3489;p2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0" name="Google Shape;3490;p25"/>
              <p:cNvSpPr/>
              <p:nvPr/>
            </p:nvSpPr>
            <p:spPr>
              <a:xfrm>
                <a:off x="605131" y="280651"/>
                <a:ext cx="1107003" cy="14852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3491" name="Google Shape;3491;p2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2" name="Google Shape;3492;p25"/>
              <p:cNvSpPr/>
              <p:nvPr/>
            </p:nvSpPr>
            <p:spPr>
              <a:xfrm>
                <a:off x="1973172" y="249648"/>
                <a:ext cx="449001" cy="21053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3493" name="Google Shape;3493;p25"/>
            <p:cNvGrpSpPr/>
            <p:nvPr/>
          </p:nvGrpSpPr>
          <p:grpSpPr>
            <a:xfrm>
              <a:off x="5976742" y="4340368"/>
              <a:ext cx="2787746" cy="505263"/>
              <a:chOff x="44127" y="0"/>
              <a:chExt cx="2938800" cy="571500"/>
            </a:xfrm>
          </p:grpSpPr>
          <p:sp>
            <p:nvSpPr>
              <p:cNvPr id="3494" name="Google Shape;3494;p2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5" name="Google Shape;3495;p2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6" name="Google Shape;3496;p25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3497" name="Google Shape;3497;p25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498" name="Google Shape;3498;p2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499" name="Google Shape;3499;p25"/>
            <p:cNvGrpSpPr/>
            <p:nvPr/>
          </p:nvGrpSpPr>
          <p:grpSpPr>
            <a:xfrm>
              <a:off x="5884529" y="3835052"/>
              <a:ext cx="2787746" cy="505263"/>
              <a:chOff x="44127" y="0"/>
              <a:chExt cx="2938800" cy="571500"/>
            </a:xfrm>
          </p:grpSpPr>
          <p:sp>
            <p:nvSpPr>
              <p:cNvPr id="3500" name="Google Shape;3500;p2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1" name="Google Shape;3501;p2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2" name="Google Shape;3502;p25"/>
              <p:cNvSpPr/>
              <p:nvPr/>
            </p:nvSpPr>
            <p:spPr>
              <a:xfrm>
                <a:off x="596761" y="282489"/>
                <a:ext cx="1245002" cy="14480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3503" name="Google Shape;3503;p25"/>
              <p:cNvSpPr/>
              <p:nvPr/>
            </p:nvSpPr>
            <p:spPr>
              <a:xfrm>
                <a:off x="2055179" y="293456"/>
                <a:ext cx="374845" cy="12287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504" name="Google Shape;3504;p2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505" name="Google Shape;3505;p25"/>
            <p:cNvGrpSpPr/>
            <p:nvPr/>
          </p:nvGrpSpPr>
          <p:grpSpPr>
            <a:xfrm>
              <a:off x="6033517" y="3329739"/>
              <a:ext cx="2787746" cy="505263"/>
              <a:chOff x="44127" y="0"/>
              <a:chExt cx="2938800" cy="571500"/>
            </a:xfrm>
          </p:grpSpPr>
          <p:sp>
            <p:nvSpPr>
              <p:cNvPr id="3506" name="Google Shape;3506;p2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7" name="Google Shape;3507;p2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8" name="Google Shape;3508;p25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3509" name="Google Shape;3509;p25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510" name="Google Shape;3510;p2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511" name="Google Shape;3511;p25"/>
            <p:cNvGrpSpPr/>
            <p:nvPr/>
          </p:nvGrpSpPr>
          <p:grpSpPr>
            <a:xfrm>
              <a:off x="5976744" y="2824408"/>
              <a:ext cx="2787746" cy="505263"/>
              <a:chOff x="44127" y="0"/>
              <a:chExt cx="2938800" cy="571500"/>
            </a:xfrm>
          </p:grpSpPr>
          <p:sp>
            <p:nvSpPr>
              <p:cNvPr id="3512" name="Google Shape;3512;p2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3" name="Google Shape;3513;p2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4" name="Google Shape;3514;p25"/>
              <p:cNvSpPr/>
              <p:nvPr/>
            </p:nvSpPr>
            <p:spPr>
              <a:xfrm>
                <a:off x="624245" y="283184"/>
                <a:ext cx="1380648" cy="14338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3515" name="Google Shape;3515;p25"/>
              <p:cNvSpPr/>
              <p:nvPr/>
            </p:nvSpPr>
            <p:spPr>
              <a:xfrm>
                <a:off x="2221853" y="243968"/>
                <a:ext cx="180682" cy="2218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516" name="Google Shape;3516;p2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517" name="Google Shape;3517;p25"/>
            <p:cNvGrpSpPr/>
            <p:nvPr/>
          </p:nvGrpSpPr>
          <p:grpSpPr>
            <a:xfrm>
              <a:off x="5926344" y="2319094"/>
              <a:ext cx="2787746" cy="505263"/>
              <a:chOff x="44127" y="0"/>
              <a:chExt cx="2938800" cy="571500"/>
            </a:xfrm>
          </p:grpSpPr>
          <p:sp>
            <p:nvSpPr>
              <p:cNvPr id="3518" name="Google Shape;3518;p2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9" name="Google Shape;3519;p2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0" name="Google Shape;3520;p25"/>
              <p:cNvSpPr/>
              <p:nvPr/>
            </p:nvSpPr>
            <p:spPr>
              <a:xfrm>
                <a:off x="605131" y="280651"/>
                <a:ext cx="1107003" cy="14852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3521" name="Google Shape;3521;p2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2" name="Google Shape;3522;p25"/>
              <p:cNvSpPr/>
              <p:nvPr/>
            </p:nvSpPr>
            <p:spPr>
              <a:xfrm>
                <a:off x="1973172" y="249648"/>
                <a:ext cx="449001" cy="21053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3523" name="Google Shape;3523;p25"/>
            <p:cNvGrpSpPr/>
            <p:nvPr/>
          </p:nvGrpSpPr>
          <p:grpSpPr>
            <a:xfrm>
              <a:off x="6033517" y="1813774"/>
              <a:ext cx="2787746" cy="505263"/>
              <a:chOff x="44127" y="0"/>
              <a:chExt cx="2938800" cy="571500"/>
            </a:xfrm>
          </p:grpSpPr>
          <p:sp>
            <p:nvSpPr>
              <p:cNvPr id="3524" name="Google Shape;3524;p2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5" name="Google Shape;3525;p2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6" name="Google Shape;3526;p25"/>
              <p:cNvSpPr/>
              <p:nvPr/>
            </p:nvSpPr>
            <p:spPr>
              <a:xfrm>
                <a:off x="548154" y="280258"/>
                <a:ext cx="1374792" cy="14927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ROCK MUSIC</a:t>
                </a:r>
              </a:p>
            </p:txBody>
          </p:sp>
          <p:sp>
            <p:nvSpPr>
              <p:cNvPr id="3527" name="Google Shape;3527;p25"/>
              <p:cNvSpPr/>
              <p:nvPr/>
            </p:nvSpPr>
            <p:spPr>
              <a:xfrm>
                <a:off x="2091877" y="291564"/>
                <a:ext cx="386360" cy="12666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528" name="Google Shape;3528;p2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529" name="Google Shape;3529;p25"/>
            <p:cNvGrpSpPr/>
            <p:nvPr/>
          </p:nvGrpSpPr>
          <p:grpSpPr>
            <a:xfrm>
              <a:off x="5926357" y="1308449"/>
              <a:ext cx="2787746" cy="505263"/>
              <a:chOff x="44127" y="0"/>
              <a:chExt cx="2938800" cy="571500"/>
            </a:xfrm>
          </p:grpSpPr>
          <p:sp>
            <p:nvSpPr>
              <p:cNvPr id="3530" name="Google Shape;3530;p2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1" name="Google Shape;3531;p2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2" name="Google Shape;3532;p25"/>
              <p:cNvSpPr/>
              <p:nvPr/>
            </p:nvSpPr>
            <p:spPr>
              <a:xfrm>
                <a:off x="682205" y="287628"/>
                <a:ext cx="897750" cy="13882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3533" name="Google Shape;3533;p25"/>
              <p:cNvSpPr/>
              <p:nvPr/>
            </p:nvSpPr>
            <p:spPr>
              <a:xfrm>
                <a:off x="1923242" y="265570"/>
                <a:ext cx="414008" cy="19412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534" name="Google Shape;3534;p2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535" name="Google Shape;3535;p25"/>
            <p:cNvGrpSpPr/>
            <p:nvPr/>
          </p:nvGrpSpPr>
          <p:grpSpPr>
            <a:xfrm>
              <a:off x="5976751" y="803107"/>
              <a:ext cx="2787746" cy="505263"/>
              <a:chOff x="44127" y="0"/>
              <a:chExt cx="2938800" cy="571500"/>
            </a:xfrm>
          </p:grpSpPr>
          <p:sp>
            <p:nvSpPr>
              <p:cNvPr id="3536" name="Google Shape;3536;p2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7" name="Google Shape;3537;p2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8" name="Google Shape;3538;p25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3539" name="Google Shape;3539;p25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540" name="Google Shape;3540;p2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541" name="Google Shape;3541;p25"/>
            <p:cNvGrpSpPr/>
            <p:nvPr/>
          </p:nvGrpSpPr>
          <p:grpSpPr>
            <a:xfrm>
              <a:off x="309035" y="297768"/>
              <a:ext cx="2787746" cy="505263"/>
              <a:chOff x="-1328277" y="0"/>
              <a:chExt cx="2938800" cy="571500"/>
            </a:xfrm>
          </p:grpSpPr>
          <p:sp>
            <p:nvSpPr>
              <p:cNvPr id="3542" name="Google Shape;3542;p25"/>
              <p:cNvSpPr/>
              <p:nvPr/>
            </p:nvSpPr>
            <p:spPr>
              <a:xfrm>
                <a:off x="-132827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3" name="Google Shape;3543;p25"/>
              <p:cNvSpPr/>
              <p:nvPr/>
            </p:nvSpPr>
            <p:spPr>
              <a:xfrm>
                <a:off x="-121401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4" name="Google Shape;3544;p25"/>
              <p:cNvSpPr/>
              <p:nvPr/>
            </p:nvSpPr>
            <p:spPr>
              <a:xfrm>
                <a:off x="-753163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3545" name="Google Shape;3545;p25"/>
              <p:cNvSpPr/>
              <p:nvPr/>
            </p:nvSpPr>
            <p:spPr>
              <a:xfrm>
                <a:off x="676844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546" name="Google Shape;3546;p25"/>
              <p:cNvSpPr/>
              <p:nvPr/>
            </p:nvSpPr>
            <p:spPr>
              <a:xfrm>
                <a:off x="-1233604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547" name="Google Shape;3547;p25"/>
            <p:cNvGrpSpPr/>
            <p:nvPr/>
          </p:nvGrpSpPr>
          <p:grpSpPr>
            <a:xfrm>
              <a:off x="3086804" y="297793"/>
              <a:ext cx="2787746" cy="505263"/>
              <a:chOff x="-1328541" y="0"/>
              <a:chExt cx="2938800" cy="571500"/>
            </a:xfrm>
          </p:grpSpPr>
          <p:sp>
            <p:nvSpPr>
              <p:cNvPr id="3548" name="Google Shape;3548;p25"/>
              <p:cNvSpPr/>
              <p:nvPr/>
            </p:nvSpPr>
            <p:spPr>
              <a:xfrm>
                <a:off x="-1328541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9" name="Google Shape;3549;p25"/>
              <p:cNvSpPr/>
              <p:nvPr/>
            </p:nvSpPr>
            <p:spPr>
              <a:xfrm>
                <a:off x="-1214276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0" name="Google Shape;3550;p25"/>
              <p:cNvSpPr/>
              <p:nvPr/>
            </p:nvSpPr>
            <p:spPr>
              <a:xfrm>
                <a:off x="-753427" y="285778"/>
                <a:ext cx="1241244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3551" name="Google Shape;3551;p25"/>
              <p:cNvSpPr/>
              <p:nvPr/>
            </p:nvSpPr>
            <p:spPr>
              <a:xfrm>
                <a:off x="676581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552" name="Google Shape;3552;p25"/>
              <p:cNvSpPr/>
              <p:nvPr/>
            </p:nvSpPr>
            <p:spPr>
              <a:xfrm>
                <a:off x="-1233868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553" name="Google Shape;3553;p25"/>
            <p:cNvGrpSpPr/>
            <p:nvPr/>
          </p:nvGrpSpPr>
          <p:grpSpPr>
            <a:xfrm>
              <a:off x="5884519" y="297758"/>
              <a:ext cx="2787746" cy="505263"/>
              <a:chOff x="44127" y="0"/>
              <a:chExt cx="2938800" cy="571500"/>
            </a:xfrm>
          </p:grpSpPr>
          <p:sp>
            <p:nvSpPr>
              <p:cNvPr id="3554" name="Google Shape;3554;p2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5" name="Google Shape;3555;p2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6" name="Google Shape;3556;p25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3557" name="Google Shape;3557;p25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558" name="Google Shape;3558;p2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559" name="Google Shape;3559;p25"/>
          <p:cNvGrpSpPr/>
          <p:nvPr/>
        </p:nvGrpSpPr>
        <p:grpSpPr>
          <a:xfrm>
            <a:off x="713100" y="440650"/>
            <a:ext cx="7717800" cy="4256700"/>
            <a:chOff x="713100" y="440650"/>
            <a:chExt cx="7717800" cy="4256700"/>
          </a:xfrm>
        </p:grpSpPr>
        <p:sp>
          <p:nvSpPr>
            <p:cNvPr id="3560" name="Google Shape;3560;p25"/>
            <p:cNvSpPr/>
            <p:nvPr/>
          </p:nvSpPr>
          <p:spPr>
            <a:xfrm>
              <a:off x="713100" y="440650"/>
              <a:ext cx="7717800" cy="5727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dk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1" name="Google Shape;3561;p25"/>
            <p:cNvSpPr/>
            <p:nvPr/>
          </p:nvSpPr>
          <p:spPr>
            <a:xfrm flipH="1" rot="10800000">
              <a:off x="713100" y="1013350"/>
              <a:ext cx="7717800" cy="3684000"/>
            </a:xfrm>
            <a:prstGeom prst="round2SameRect">
              <a:avLst>
                <a:gd fmla="val 3423" name="adj1"/>
                <a:gd fmla="val 0" name="adj2"/>
              </a:avLst>
            </a:prstGeom>
            <a:solidFill>
              <a:schemeClr val="accent6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62" name="Google Shape;3562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563" name="Google Shape;3563;p25"/>
          <p:cNvSpPr txBox="1"/>
          <p:nvPr>
            <p:ph idx="2" type="title"/>
          </p:nvPr>
        </p:nvSpPr>
        <p:spPr>
          <a:xfrm>
            <a:off x="1101175" y="1606150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564" name="Google Shape;3564;p25"/>
          <p:cNvSpPr txBox="1"/>
          <p:nvPr>
            <p:ph idx="1" type="subTitle"/>
          </p:nvPr>
        </p:nvSpPr>
        <p:spPr>
          <a:xfrm>
            <a:off x="1101175" y="2133850"/>
            <a:ext cx="1986000" cy="54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565" name="Google Shape;3565;p25"/>
          <p:cNvSpPr txBox="1"/>
          <p:nvPr>
            <p:ph idx="3" type="title"/>
          </p:nvPr>
        </p:nvSpPr>
        <p:spPr>
          <a:xfrm>
            <a:off x="3578950" y="1606150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566" name="Google Shape;3566;p25"/>
          <p:cNvSpPr txBox="1"/>
          <p:nvPr>
            <p:ph idx="4" type="subTitle"/>
          </p:nvPr>
        </p:nvSpPr>
        <p:spPr>
          <a:xfrm>
            <a:off x="3579000" y="2133850"/>
            <a:ext cx="1986000" cy="54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567" name="Google Shape;3567;p25"/>
          <p:cNvSpPr txBox="1"/>
          <p:nvPr>
            <p:ph idx="5" type="title"/>
          </p:nvPr>
        </p:nvSpPr>
        <p:spPr>
          <a:xfrm>
            <a:off x="1101175" y="3039550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568" name="Google Shape;3568;p25"/>
          <p:cNvSpPr txBox="1"/>
          <p:nvPr>
            <p:ph idx="6" type="subTitle"/>
          </p:nvPr>
        </p:nvSpPr>
        <p:spPr>
          <a:xfrm>
            <a:off x="1101175" y="3567250"/>
            <a:ext cx="1986000" cy="54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569" name="Google Shape;3569;p25"/>
          <p:cNvSpPr txBox="1"/>
          <p:nvPr>
            <p:ph idx="7" type="title"/>
          </p:nvPr>
        </p:nvSpPr>
        <p:spPr>
          <a:xfrm>
            <a:off x="3578948" y="3039550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570" name="Google Shape;3570;p25"/>
          <p:cNvSpPr txBox="1"/>
          <p:nvPr>
            <p:ph idx="8" type="subTitle"/>
          </p:nvPr>
        </p:nvSpPr>
        <p:spPr>
          <a:xfrm>
            <a:off x="3578947" y="3567250"/>
            <a:ext cx="1986000" cy="54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571" name="Google Shape;3571;p25"/>
          <p:cNvSpPr txBox="1"/>
          <p:nvPr>
            <p:ph idx="9" type="title"/>
          </p:nvPr>
        </p:nvSpPr>
        <p:spPr>
          <a:xfrm>
            <a:off x="6056727" y="1606150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572" name="Google Shape;3572;p25"/>
          <p:cNvSpPr txBox="1"/>
          <p:nvPr>
            <p:ph idx="13" type="subTitle"/>
          </p:nvPr>
        </p:nvSpPr>
        <p:spPr>
          <a:xfrm>
            <a:off x="6056725" y="2133850"/>
            <a:ext cx="1986000" cy="54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573" name="Google Shape;3573;p25"/>
          <p:cNvSpPr txBox="1"/>
          <p:nvPr>
            <p:ph idx="14" type="title"/>
          </p:nvPr>
        </p:nvSpPr>
        <p:spPr>
          <a:xfrm>
            <a:off x="6056727" y="3039550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574" name="Google Shape;3574;p25"/>
          <p:cNvSpPr txBox="1"/>
          <p:nvPr>
            <p:ph idx="15" type="subTitle"/>
          </p:nvPr>
        </p:nvSpPr>
        <p:spPr>
          <a:xfrm>
            <a:off x="6056725" y="3567250"/>
            <a:ext cx="1986000" cy="54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1">
  <p:cSld name="CUSTOM_7_1">
    <p:spTree>
      <p:nvGrpSpPr>
        <p:cNvPr id="3575" name="Shape 3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6" name="Google Shape;3576;p26"/>
          <p:cNvGrpSpPr/>
          <p:nvPr/>
        </p:nvGrpSpPr>
        <p:grpSpPr>
          <a:xfrm>
            <a:off x="0" y="-8700"/>
            <a:ext cx="9144000" cy="5160900"/>
            <a:chOff x="0" y="-8700"/>
            <a:chExt cx="9144000" cy="5160900"/>
          </a:xfrm>
        </p:grpSpPr>
        <p:sp>
          <p:nvSpPr>
            <p:cNvPr id="3577" name="Google Shape;3577;p26"/>
            <p:cNvSpPr/>
            <p:nvPr/>
          </p:nvSpPr>
          <p:spPr>
            <a:xfrm>
              <a:off x="0" y="-8700"/>
              <a:ext cx="9144000" cy="5160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8" name="Google Shape;3578;p26"/>
            <p:cNvSpPr/>
            <p:nvPr/>
          </p:nvSpPr>
          <p:spPr>
            <a:xfrm>
              <a:off x="123000" y="110250"/>
              <a:ext cx="8898000" cy="4923000"/>
            </a:xfrm>
            <a:prstGeom prst="roundRect">
              <a:avLst>
                <a:gd fmla="val 5295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579" name="Google Shape;3579;p2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80" name="Google Shape;3580;p26"/>
          <p:cNvGrpSpPr/>
          <p:nvPr/>
        </p:nvGrpSpPr>
        <p:grpSpPr>
          <a:xfrm>
            <a:off x="309029" y="297768"/>
            <a:ext cx="8512234" cy="4547889"/>
            <a:chOff x="309029" y="297768"/>
            <a:chExt cx="8512234" cy="4547889"/>
          </a:xfrm>
        </p:grpSpPr>
        <p:grpSp>
          <p:nvGrpSpPr>
            <p:cNvPr id="3581" name="Google Shape;3581;p26"/>
            <p:cNvGrpSpPr/>
            <p:nvPr/>
          </p:nvGrpSpPr>
          <p:grpSpPr>
            <a:xfrm>
              <a:off x="400344" y="4340383"/>
              <a:ext cx="2787746" cy="505263"/>
              <a:chOff x="44127" y="0"/>
              <a:chExt cx="2938800" cy="571500"/>
            </a:xfrm>
          </p:grpSpPr>
          <p:sp>
            <p:nvSpPr>
              <p:cNvPr id="3582" name="Google Shape;3582;p2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3" name="Google Shape;3583;p2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4" name="Google Shape;3584;p26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3585" name="Google Shape;3585;p26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586" name="Google Shape;3586;p2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587" name="Google Shape;3587;p26"/>
            <p:cNvGrpSpPr/>
            <p:nvPr/>
          </p:nvGrpSpPr>
          <p:grpSpPr>
            <a:xfrm>
              <a:off x="309029" y="3835052"/>
              <a:ext cx="2787746" cy="505263"/>
              <a:chOff x="44127" y="0"/>
              <a:chExt cx="2938800" cy="571500"/>
            </a:xfrm>
          </p:grpSpPr>
          <p:sp>
            <p:nvSpPr>
              <p:cNvPr id="3588" name="Google Shape;3588;p2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9" name="Google Shape;3589;p2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0" name="Google Shape;3590;p26"/>
              <p:cNvSpPr/>
              <p:nvPr/>
            </p:nvSpPr>
            <p:spPr>
              <a:xfrm>
                <a:off x="628790" y="285019"/>
                <a:ext cx="1201512" cy="13974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3591" name="Google Shape;3591;p26"/>
              <p:cNvSpPr/>
              <p:nvPr/>
            </p:nvSpPr>
            <p:spPr>
              <a:xfrm>
                <a:off x="2036248" y="295603"/>
                <a:ext cx="361751" cy="11857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592" name="Google Shape;3592;p2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593" name="Google Shape;3593;p26"/>
            <p:cNvGrpSpPr/>
            <p:nvPr/>
          </p:nvGrpSpPr>
          <p:grpSpPr>
            <a:xfrm>
              <a:off x="458051" y="3329732"/>
              <a:ext cx="2787746" cy="505263"/>
              <a:chOff x="44127" y="0"/>
              <a:chExt cx="2938800" cy="571500"/>
            </a:xfrm>
          </p:grpSpPr>
          <p:sp>
            <p:nvSpPr>
              <p:cNvPr id="3594" name="Google Shape;3594;p2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5" name="Google Shape;3595;p2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6" name="Google Shape;3596;p26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3597" name="Google Shape;3597;p26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598" name="Google Shape;3598;p2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599" name="Google Shape;3599;p26"/>
            <p:cNvGrpSpPr/>
            <p:nvPr/>
          </p:nvGrpSpPr>
          <p:grpSpPr>
            <a:xfrm>
              <a:off x="400344" y="2824424"/>
              <a:ext cx="2787746" cy="505263"/>
              <a:chOff x="44127" y="0"/>
              <a:chExt cx="2938800" cy="571500"/>
            </a:xfrm>
          </p:grpSpPr>
          <p:sp>
            <p:nvSpPr>
              <p:cNvPr id="3600" name="Google Shape;3600;p2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1" name="Google Shape;3601;p2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2" name="Google Shape;3602;p26"/>
              <p:cNvSpPr/>
              <p:nvPr/>
            </p:nvSpPr>
            <p:spPr>
              <a:xfrm>
                <a:off x="604693" y="280604"/>
                <a:ext cx="981839" cy="15182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3603" name="Google Shape;3603;p26"/>
              <p:cNvSpPr/>
              <p:nvPr/>
            </p:nvSpPr>
            <p:spPr>
              <a:xfrm>
                <a:off x="1961973" y="256480"/>
                <a:ext cx="452794" cy="21230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604" name="Google Shape;3604;p2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05" name="Google Shape;3605;p26"/>
            <p:cNvGrpSpPr/>
            <p:nvPr/>
          </p:nvGrpSpPr>
          <p:grpSpPr>
            <a:xfrm>
              <a:off x="350892" y="2319093"/>
              <a:ext cx="2787746" cy="505263"/>
              <a:chOff x="44127" y="0"/>
              <a:chExt cx="2938800" cy="571500"/>
            </a:xfrm>
          </p:grpSpPr>
          <p:sp>
            <p:nvSpPr>
              <p:cNvPr id="3606" name="Google Shape;3606;p2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7" name="Google Shape;3607;p2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8" name="Google Shape;3608;p26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3609" name="Google Shape;3609;p26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610" name="Google Shape;3610;p2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11" name="Google Shape;3611;p26"/>
            <p:cNvGrpSpPr/>
            <p:nvPr/>
          </p:nvGrpSpPr>
          <p:grpSpPr>
            <a:xfrm>
              <a:off x="458051" y="1813773"/>
              <a:ext cx="2787746" cy="505263"/>
              <a:chOff x="44127" y="0"/>
              <a:chExt cx="2938800" cy="571500"/>
            </a:xfrm>
          </p:grpSpPr>
          <p:sp>
            <p:nvSpPr>
              <p:cNvPr id="3612" name="Google Shape;3612;p2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3" name="Google Shape;3613;p2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4" name="Google Shape;3614;p26"/>
              <p:cNvSpPr/>
              <p:nvPr/>
            </p:nvSpPr>
            <p:spPr>
              <a:xfrm>
                <a:off x="609939" y="285039"/>
                <a:ext cx="1345053" cy="13971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3615" name="Google Shape;3615;p26"/>
              <p:cNvSpPr/>
              <p:nvPr/>
            </p:nvSpPr>
            <p:spPr>
              <a:xfrm>
                <a:off x="2054833" y="295621"/>
                <a:ext cx="361624" cy="11855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616" name="Google Shape;3616;p2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17" name="Google Shape;3617;p26"/>
            <p:cNvGrpSpPr/>
            <p:nvPr/>
          </p:nvGrpSpPr>
          <p:grpSpPr>
            <a:xfrm>
              <a:off x="350892" y="1308464"/>
              <a:ext cx="2787746" cy="505263"/>
              <a:chOff x="44127" y="0"/>
              <a:chExt cx="2938800" cy="571500"/>
            </a:xfrm>
          </p:grpSpPr>
          <p:sp>
            <p:nvSpPr>
              <p:cNvPr id="3618" name="Google Shape;3618;p2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9" name="Google Shape;3619;p2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0" name="Google Shape;3620;p26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3621" name="Google Shape;3621;p26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622" name="Google Shape;3622;p2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23" name="Google Shape;3623;p26"/>
            <p:cNvGrpSpPr/>
            <p:nvPr/>
          </p:nvGrpSpPr>
          <p:grpSpPr>
            <a:xfrm>
              <a:off x="400344" y="803144"/>
              <a:ext cx="2787746" cy="505263"/>
              <a:chOff x="44127" y="0"/>
              <a:chExt cx="2938800" cy="571500"/>
            </a:xfrm>
          </p:grpSpPr>
          <p:sp>
            <p:nvSpPr>
              <p:cNvPr id="3624" name="Google Shape;3624;p2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5" name="Google Shape;3625;p2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6" name="Google Shape;3626;p26"/>
              <p:cNvSpPr/>
              <p:nvPr/>
            </p:nvSpPr>
            <p:spPr>
              <a:xfrm>
                <a:off x="641168" y="283597"/>
                <a:ext cx="1063093" cy="14262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3627" name="Google Shape;3627;p2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8" name="Google Shape;3628;p26"/>
              <p:cNvSpPr/>
              <p:nvPr/>
            </p:nvSpPr>
            <p:spPr>
              <a:xfrm>
                <a:off x="1954944" y="253824"/>
                <a:ext cx="431197" cy="20218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3629" name="Google Shape;3629;p26"/>
            <p:cNvGrpSpPr/>
            <p:nvPr/>
          </p:nvGrpSpPr>
          <p:grpSpPr>
            <a:xfrm>
              <a:off x="3138617" y="1308474"/>
              <a:ext cx="2787746" cy="505263"/>
              <a:chOff x="44127" y="0"/>
              <a:chExt cx="2938800" cy="571500"/>
            </a:xfrm>
          </p:grpSpPr>
          <p:sp>
            <p:nvSpPr>
              <p:cNvPr id="3630" name="Google Shape;3630;p2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1" name="Google Shape;3631;p2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2" name="Google Shape;3632;p26"/>
              <p:cNvSpPr/>
              <p:nvPr/>
            </p:nvSpPr>
            <p:spPr>
              <a:xfrm>
                <a:off x="548154" y="280258"/>
                <a:ext cx="1374792" cy="14927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ROCK MUSIC</a:t>
                </a:r>
              </a:p>
            </p:txBody>
          </p:sp>
          <p:sp>
            <p:nvSpPr>
              <p:cNvPr id="3633" name="Google Shape;3633;p26"/>
              <p:cNvSpPr/>
              <p:nvPr/>
            </p:nvSpPr>
            <p:spPr>
              <a:xfrm>
                <a:off x="2091877" y="291564"/>
                <a:ext cx="386360" cy="12666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634" name="Google Shape;3634;p2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35" name="Google Shape;3635;p26"/>
            <p:cNvGrpSpPr/>
            <p:nvPr/>
          </p:nvGrpSpPr>
          <p:grpSpPr>
            <a:xfrm>
              <a:off x="3188544" y="803146"/>
              <a:ext cx="2787746" cy="505263"/>
              <a:chOff x="44127" y="0"/>
              <a:chExt cx="2938800" cy="571500"/>
            </a:xfrm>
          </p:grpSpPr>
          <p:sp>
            <p:nvSpPr>
              <p:cNvPr id="3636" name="Google Shape;3636;p2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7" name="Google Shape;3637;p2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8" name="Google Shape;3638;p26"/>
              <p:cNvSpPr/>
              <p:nvPr/>
            </p:nvSpPr>
            <p:spPr>
              <a:xfrm>
                <a:off x="624245" y="283184"/>
                <a:ext cx="1380648" cy="14338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3639" name="Google Shape;3639;p26"/>
              <p:cNvSpPr/>
              <p:nvPr/>
            </p:nvSpPr>
            <p:spPr>
              <a:xfrm>
                <a:off x="2221853" y="243968"/>
                <a:ext cx="180682" cy="2218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640" name="Google Shape;3640;p2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41" name="Google Shape;3641;p26"/>
            <p:cNvGrpSpPr/>
            <p:nvPr/>
          </p:nvGrpSpPr>
          <p:grpSpPr>
            <a:xfrm>
              <a:off x="3245792" y="1813768"/>
              <a:ext cx="2787746" cy="505263"/>
              <a:chOff x="44127" y="0"/>
              <a:chExt cx="2938800" cy="571500"/>
            </a:xfrm>
          </p:grpSpPr>
          <p:sp>
            <p:nvSpPr>
              <p:cNvPr id="3642" name="Google Shape;3642;p2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3" name="Google Shape;3643;p2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4" name="Google Shape;3644;p26"/>
              <p:cNvSpPr/>
              <p:nvPr/>
            </p:nvSpPr>
            <p:spPr>
              <a:xfrm>
                <a:off x="614251" y="285385"/>
                <a:ext cx="1287746" cy="13903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3645" name="Google Shape;3645;p26"/>
              <p:cNvSpPr/>
              <p:nvPr/>
            </p:nvSpPr>
            <p:spPr>
              <a:xfrm>
                <a:off x="2052258" y="295915"/>
                <a:ext cx="359907" cy="11797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646" name="Google Shape;3646;p2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47" name="Google Shape;3647;p26"/>
            <p:cNvGrpSpPr/>
            <p:nvPr/>
          </p:nvGrpSpPr>
          <p:grpSpPr>
            <a:xfrm>
              <a:off x="3138617" y="2319089"/>
              <a:ext cx="2787746" cy="505263"/>
              <a:chOff x="44127" y="0"/>
              <a:chExt cx="2938800" cy="571500"/>
            </a:xfrm>
          </p:grpSpPr>
          <p:sp>
            <p:nvSpPr>
              <p:cNvPr id="3648" name="Google Shape;3648;p2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9" name="Google Shape;3649;p2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0" name="Google Shape;3650;p26"/>
              <p:cNvSpPr/>
              <p:nvPr/>
            </p:nvSpPr>
            <p:spPr>
              <a:xfrm>
                <a:off x="715731" y="284446"/>
                <a:ext cx="1235579" cy="14089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3651" name="Google Shape;3651;p26"/>
              <p:cNvSpPr/>
              <p:nvPr/>
            </p:nvSpPr>
            <p:spPr>
              <a:xfrm>
                <a:off x="2126499" y="241629"/>
                <a:ext cx="184556" cy="22652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652" name="Google Shape;3652;p2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53" name="Google Shape;3653;p26"/>
            <p:cNvGrpSpPr/>
            <p:nvPr/>
          </p:nvGrpSpPr>
          <p:grpSpPr>
            <a:xfrm>
              <a:off x="3188551" y="2824420"/>
              <a:ext cx="2787746" cy="505263"/>
              <a:chOff x="44127" y="0"/>
              <a:chExt cx="2938800" cy="571500"/>
            </a:xfrm>
          </p:grpSpPr>
          <p:sp>
            <p:nvSpPr>
              <p:cNvPr id="3654" name="Google Shape;3654;p2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5" name="Google Shape;3655;p2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6" name="Google Shape;3656;p26"/>
              <p:cNvSpPr/>
              <p:nvPr/>
            </p:nvSpPr>
            <p:spPr>
              <a:xfrm>
                <a:off x="704204" y="285691"/>
                <a:ext cx="1242804" cy="13844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3657" name="Google Shape;3657;p26"/>
              <p:cNvSpPr/>
              <p:nvPr/>
            </p:nvSpPr>
            <p:spPr>
              <a:xfrm>
                <a:off x="2141223" y="243632"/>
                <a:ext cx="181366" cy="22259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658" name="Google Shape;3658;p2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59" name="Google Shape;3659;p26"/>
            <p:cNvGrpSpPr/>
            <p:nvPr/>
          </p:nvGrpSpPr>
          <p:grpSpPr>
            <a:xfrm>
              <a:off x="3245782" y="3329749"/>
              <a:ext cx="2787746" cy="505263"/>
              <a:chOff x="44127" y="0"/>
              <a:chExt cx="2938800" cy="571500"/>
            </a:xfrm>
          </p:grpSpPr>
          <p:sp>
            <p:nvSpPr>
              <p:cNvPr id="3660" name="Google Shape;3660;p2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1" name="Google Shape;3661;p2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2" name="Google Shape;3662;p26"/>
              <p:cNvSpPr/>
              <p:nvPr/>
            </p:nvSpPr>
            <p:spPr>
              <a:xfrm>
                <a:off x="682205" y="287628"/>
                <a:ext cx="897750" cy="13882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3663" name="Google Shape;3663;p26"/>
              <p:cNvSpPr/>
              <p:nvPr/>
            </p:nvSpPr>
            <p:spPr>
              <a:xfrm>
                <a:off x="1923242" y="265570"/>
                <a:ext cx="414008" cy="19412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664" name="Google Shape;3664;p2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65" name="Google Shape;3665;p26"/>
            <p:cNvGrpSpPr/>
            <p:nvPr/>
          </p:nvGrpSpPr>
          <p:grpSpPr>
            <a:xfrm>
              <a:off x="3096776" y="3835073"/>
              <a:ext cx="2787746" cy="505263"/>
              <a:chOff x="44127" y="0"/>
              <a:chExt cx="2938800" cy="571500"/>
            </a:xfrm>
          </p:grpSpPr>
          <p:sp>
            <p:nvSpPr>
              <p:cNvPr id="3666" name="Google Shape;3666;p2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7" name="Google Shape;3667;p2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8" name="Google Shape;3668;p26"/>
              <p:cNvSpPr/>
              <p:nvPr/>
            </p:nvSpPr>
            <p:spPr>
              <a:xfrm>
                <a:off x="613979" y="285353"/>
                <a:ext cx="1339042" cy="13909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3669" name="Google Shape;3669;p26"/>
              <p:cNvSpPr/>
              <p:nvPr/>
            </p:nvSpPr>
            <p:spPr>
              <a:xfrm>
                <a:off x="2052411" y="295887"/>
                <a:ext cx="360006" cy="11802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670" name="Google Shape;3670;p2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71" name="Google Shape;3671;p26"/>
            <p:cNvGrpSpPr/>
            <p:nvPr/>
          </p:nvGrpSpPr>
          <p:grpSpPr>
            <a:xfrm>
              <a:off x="3188544" y="4340394"/>
              <a:ext cx="2787746" cy="505263"/>
              <a:chOff x="44127" y="0"/>
              <a:chExt cx="2938800" cy="571500"/>
            </a:xfrm>
          </p:grpSpPr>
          <p:sp>
            <p:nvSpPr>
              <p:cNvPr id="3672" name="Google Shape;3672;p2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3" name="Google Shape;3673;p2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4" name="Google Shape;3674;p26"/>
              <p:cNvSpPr/>
              <p:nvPr/>
            </p:nvSpPr>
            <p:spPr>
              <a:xfrm>
                <a:off x="605131" y="280651"/>
                <a:ext cx="1107003" cy="14852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3675" name="Google Shape;3675;p2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6" name="Google Shape;3676;p26"/>
              <p:cNvSpPr/>
              <p:nvPr/>
            </p:nvSpPr>
            <p:spPr>
              <a:xfrm>
                <a:off x="1973172" y="249648"/>
                <a:ext cx="449001" cy="21053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3677" name="Google Shape;3677;p26"/>
            <p:cNvGrpSpPr/>
            <p:nvPr/>
          </p:nvGrpSpPr>
          <p:grpSpPr>
            <a:xfrm>
              <a:off x="5976742" y="4340368"/>
              <a:ext cx="2787746" cy="505263"/>
              <a:chOff x="44127" y="0"/>
              <a:chExt cx="2938800" cy="571500"/>
            </a:xfrm>
          </p:grpSpPr>
          <p:sp>
            <p:nvSpPr>
              <p:cNvPr id="3678" name="Google Shape;3678;p2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9" name="Google Shape;3679;p2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0" name="Google Shape;3680;p26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3681" name="Google Shape;3681;p26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682" name="Google Shape;3682;p2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83" name="Google Shape;3683;p26"/>
            <p:cNvGrpSpPr/>
            <p:nvPr/>
          </p:nvGrpSpPr>
          <p:grpSpPr>
            <a:xfrm>
              <a:off x="5884529" y="3835052"/>
              <a:ext cx="2787746" cy="505263"/>
              <a:chOff x="44127" y="0"/>
              <a:chExt cx="2938800" cy="571500"/>
            </a:xfrm>
          </p:grpSpPr>
          <p:sp>
            <p:nvSpPr>
              <p:cNvPr id="3684" name="Google Shape;3684;p2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5" name="Google Shape;3685;p2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6" name="Google Shape;3686;p26"/>
              <p:cNvSpPr/>
              <p:nvPr/>
            </p:nvSpPr>
            <p:spPr>
              <a:xfrm>
                <a:off x="596761" y="282489"/>
                <a:ext cx="1245002" cy="14480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3687" name="Google Shape;3687;p26"/>
              <p:cNvSpPr/>
              <p:nvPr/>
            </p:nvSpPr>
            <p:spPr>
              <a:xfrm>
                <a:off x="2055179" y="293456"/>
                <a:ext cx="374845" cy="12287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688" name="Google Shape;3688;p2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89" name="Google Shape;3689;p26"/>
            <p:cNvGrpSpPr/>
            <p:nvPr/>
          </p:nvGrpSpPr>
          <p:grpSpPr>
            <a:xfrm>
              <a:off x="6033517" y="3329739"/>
              <a:ext cx="2787746" cy="505263"/>
              <a:chOff x="44127" y="0"/>
              <a:chExt cx="2938800" cy="571500"/>
            </a:xfrm>
          </p:grpSpPr>
          <p:sp>
            <p:nvSpPr>
              <p:cNvPr id="3690" name="Google Shape;3690;p2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1" name="Google Shape;3691;p2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2" name="Google Shape;3692;p26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3693" name="Google Shape;3693;p26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694" name="Google Shape;3694;p2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95" name="Google Shape;3695;p26"/>
            <p:cNvGrpSpPr/>
            <p:nvPr/>
          </p:nvGrpSpPr>
          <p:grpSpPr>
            <a:xfrm>
              <a:off x="5976744" y="2824408"/>
              <a:ext cx="2787746" cy="505263"/>
              <a:chOff x="44127" y="0"/>
              <a:chExt cx="2938800" cy="571500"/>
            </a:xfrm>
          </p:grpSpPr>
          <p:sp>
            <p:nvSpPr>
              <p:cNvPr id="3696" name="Google Shape;3696;p2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7" name="Google Shape;3697;p2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8" name="Google Shape;3698;p26"/>
              <p:cNvSpPr/>
              <p:nvPr/>
            </p:nvSpPr>
            <p:spPr>
              <a:xfrm>
                <a:off x="624245" y="283184"/>
                <a:ext cx="1380648" cy="14338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3699" name="Google Shape;3699;p26"/>
              <p:cNvSpPr/>
              <p:nvPr/>
            </p:nvSpPr>
            <p:spPr>
              <a:xfrm>
                <a:off x="2221853" y="243968"/>
                <a:ext cx="180682" cy="2218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700" name="Google Shape;3700;p2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701" name="Google Shape;3701;p26"/>
            <p:cNvGrpSpPr/>
            <p:nvPr/>
          </p:nvGrpSpPr>
          <p:grpSpPr>
            <a:xfrm>
              <a:off x="5926344" y="2319094"/>
              <a:ext cx="2787746" cy="505263"/>
              <a:chOff x="44127" y="0"/>
              <a:chExt cx="2938800" cy="571500"/>
            </a:xfrm>
          </p:grpSpPr>
          <p:sp>
            <p:nvSpPr>
              <p:cNvPr id="3702" name="Google Shape;3702;p2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3" name="Google Shape;3703;p2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4" name="Google Shape;3704;p26"/>
              <p:cNvSpPr/>
              <p:nvPr/>
            </p:nvSpPr>
            <p:spPr>
              <a:xfrm>
                <a:off x="605131" y="280651"/>
                <a:ext cx="1107003" cy="14852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3705" name="Google Shape;3705;p2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6" name="Google Shape;3706;p26"/>
              <p:cNvSpPr/>
              <p:nvPr/>
            </p:nvSpPr>
            <p:spPr>
              <a:xfrm>
                <a:off x="1973172" y="249648"/>
                <a:ext cx="449001" cy="21053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3707" name="Google Shape;3707;p26"/>
            <p:cNvGrpSpPr/>
            <p:nvPr/>
          </p:nvGrpSpPr>
          <p:grpSpPr>
            <a:xfrm>
              <a:off x="6033517" y="1813774"/>
              <a:ext cx="2787746" cy="505263"/>
              <a:chOff x="44127" y="0"/>
              <a:chExt cx="2938800" cy="571500"/>
            </a:xfrm>
          </p:grpSpPr>
          <p:sp>
            <p:nvSpPr>
              <p:cNvPr id="3708" name="Google Shape;3708;p2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9" name="Google Shape;3709;p2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0" name="Google Shape;3710;p26"/>
              <p:cNvSpPr/>
              <p:nvPr/>
            </p:nvSpPr>
            <p:spPr>
              <a:xfrm>
                <a:off x="548154" y="280258"/>
                <a:ext cx="1374792" cy="14927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ROCK MUSIC</a:t>
                </a:r>
              </a:p>
            </p:txBody>
          </p:sp>
          <p:sp>
            <p:nvSpPr>
              <p:cNvPr id="3711" name="Google Shape;3711;p26"/>
              <p:cNvSpPr/>
              <p:nvPr/>
            </p:nvSpPr>
            <p:spPr>
              <a:xfrm>
                <a:off x="2091877" y="291564"/>
                <a:ext cx="386360" cy="12666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712" name="Google Shape;3712;p2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713" name="Google Shape;3713;p26"/>
            <p:cNvGrpSpPr/>
            <p:nvPr/>
          </p:nvGrpSpPr>
          <p:grpSpPr>
            <a:xfrm>
              <a:off x="5926357" y="1308449"/>
              <a:ext cx="2787746" cy="505263"/>
              <a:chOff x="44127" y="0"/>
              <a:chExt cx="2938800" cy="571500"/>
            </a:xfrm>
          </p:grpSpPr>
          <p:sp>
            <p:nvSpPr>
              <p:cNvPr id="3714" name="Google Shape;3714;p2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5" name="Google Shape;3715;p2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6" name="Google Shape;3716;p26"/>
              <p:cNvSpPr/>
              <p:nvPr/>
            </p:nvSpPr>
            <p:spPr>
              <a:xfrm>
                <a:off x="682205" y="287628"/>
                <a:ext cx="897750" cy="13882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3717" name="Google Shape;3717;p26"/>
              <p:cNvSpPr/>
              <p:nvPr/>
            </p:nvSpPr>
            <p:spPr>
              <a:xfrm>
                <a:off x="1923242" y="265570"/>
                <a:ext cx="414008" cy="19412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718" name="Google Shape;3718;p2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719" name="Google Shape;3719;p26"/>
            <p:cNvGrpSpPr/>
            <p:nvPr/>
          </p:nvGrpSpPr>
          <p:grpSpPr>
            <a:xfrm>
              <a:off x="5976751" y="803107"/>
              <a:ext cx="2787746" cy="505263"/>
              <a:chOff x="44127" y="0"/>
              <a:chExt cx="2938800" cy="571500"/>
            </a:xfrm>
          </p:grpSpPr>
          <p:sp>
            <p:nvSpPr>
              <p:cNvPr id="3720" name="Google Shape;3720;p2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1" name="Google Shape;3721;p2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2" name="Google Shape;3722;p26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3723" name="Google Shape;3723;p26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724" name="Google Shape;3724;p2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725" name="Google Shape;3725;p26"/>
            <p:cNvGrpSpPr/>
            <p:nvPr/>
          </p:nvGrpSpPr>
          <p:grpSpPr>
            <a:xfrm>
              <a:off x="1794910" y="297768"/>
              <a:ext cx="2787746" cy="505263"/>
              <a:chOff x="-1328277" y="0"/>
              <a:chExt cx="2938800" cy="571500"/>
            </a:xfrm>
          </p:grpSpPr>
          <p:sp>
            <p:nvSpPr>
              <p:cNvPr id="3726" name="Google Shape;3726;p26"/>
              <p:cNvSpPr/>
              <p:nvPr/>
            </p:nvSpPr>
            <p:spPr>
              <a:xfrm>
                <a:off x="-132827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7" name="Google Shape;3727;p26"/>
              <p:cNvSpPr/>
              <p:nvPr/>
            </p:nvSpPr>
            <p:spPr>
              <a:xfrm>
                <a:off x="-121401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8" name="Google Shape;3728;p26"/>
              <p:cNvSpPr/>
              <p:nvPr/>
            </p:nvSpPr>
            <p:spPr>
              <a:xfrm>
                <a:off x="-753163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3729" name="Google Shape;3729;p26"/>
              <p:cNvSpPr/>
              <p:nvPr/>
            </p:nvSpPr>
            <p:spPr>
              <a:xfrm>
                <a:off x="676844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730" name="Google Shape;3730;p26"/>
              <p:cNvSpPr/>
              <p:nvPr/>
            </p:nvSpPr>
            <p:spPr>
              <a:xfrm>
                <a:off x="-1233604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731" name="Google Shape;3731;p26"/>
            <p:cNvGrpSpPr/>
            <p:nvPr/>
          </p:nvGrpSpPr>
          <p:grpSpPr>
            <a:xfrm>
              <a:off x="4582417" y="297793"/>
              <a:ext cx="2787746" cy="505263"/>
              <a:chOff x="-1328541" y="0"/>
              <a:chExt cx="2938800" cy="571500"/>
            </a:xfrm>
          </p:grpSpPr>
          <p:sp>
            <p:nvSpPr>
              <p:cNvPr id="3732" name="Google Shape;3732;p26"/>
              <p:cNvSpPr/>
              <p:nvPr/>
            </p:nvSpPr>
            <p:spPr>
              <a:xfrm>
                <a:off x="-1328541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3" name="Google Shape;3733;p26"/>
              <p:cNvSpPr/>
              <p:nvPr/>
            </p:nvSpPr>
            <p:spPr>
              <a:xfrm>
                <a:off x="-1214276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4" name="Google Shape;3734;p26"/>
              <p:cNvSpPr/>
              <p:nvPr/>
            </p:nvSpPr>
            <p:spPr>
              <a:xfrm>
                <a:off x="-753427" y="285778"/>
                <a:ext cx="1241244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3735" name="Google Shape;3735;p26"/>
              <p:cNvSpPr/>
              <p:nvPr/>
            </p:nvSpPr>
            <p:spPr>
              <a:xfrm>
                <a:off x="676581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736" name="Google Shape;3736;p26"/>
              <p:cNvSpPr/>
              <p:nvPr/>
            </p:nvSpPr>
            <p:spPr>
              <a:xfrm>
                <a:off x="-1233868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737" name="Google Shape;3737;p26"/>
          <p:cNvGrpSpPr/>
          <p:nvPr/>
        </p:nvGrpSpPr>
        <p:grpSpPr>
          <a:xfrm>
            <a:off x="713100" y="440650"/>
            <a:ext cx="7717800" cy="4256700"/>
            <a:chOff x="713100" y="440650"/>
            <a:chExt cx="7717800" cy="4256700"/>
          </a:xfrm>
        </p:grpSpPr>
        <p:sp>
          <p:nvSpPr>
            <p:cNvPr id="3738" name="Google Shape;3738;p26"/>
            <p:cNvSpPr/>
            <p:nvPr/>
          </p:nvSpPr>
          <p:spPr>
            <a:xfrm>
              <a:off x="713100" y="440650"/>
              <a:ext cx="7717800" cy="5727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dk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9" name="Google Shape;3739;p26"/>
            <p:cNvSpPr/>
            <p:nvPr/>
          </p:nvSpPr>
          <p:spPr>
            <a:xfrm flipH="1" rot="10800000">
              <a:off x="713100" y="1013350"/>
              <a:ext cx="7717800" cy="3684000"/>
            </a:xfrm>
            <a:prstGeom prst="round2SameRect">
              <a:avLst>
                <a:gd fmla="val 3423" name="adj1"/>
                <a:gd fmla="val 0" name="adj2"/>
              </a:avLst>
            </a:prstGeom>
            <a:solidFill>
              <a:schemeClr val="accent6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40" name="Google Shape;3740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741" name="Google Shape;3741;p26"/>
          <p:cNvSpPr txBox="1"/>
          <p:nvPr>
            <p:ph idx="2" type="title"/>
          </p:nvPr>
        </p:nvSpPr>
        <p:spPr>
          <a:xfrm>
            <a:off x="2078138" y="1186150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742" name="Google Shape;3742;p26"/>
          <p:cNvSpPr txBox="1"/>
          <p:nvPr>
            <p:ph idx="1" type="subTitle"/>
          </p:nvPr>
        </p:nvSpPr>
        <p:spPr>
          <a:xfrm>
            <a:off x="2078138" y="1713850"/>
            <a:ext cx="1986000" cy="54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743" name="Google Shape;3743;p26"/>
          <p:cNvSpPr txBox="1"/>
          <p:nvPr>
            <p:ph idx="3" type="title"/>
          </p:nvPr>
        </p:nvSpPr>
        <p:spPr>
          <a:xfrm>
            <a:off x="5671288" y="1186150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744" name="Google Shape;3744;p26"/>
          <p:cNvSpPr txBox="1"/>
          <p:nvPr>
            <p:ph idx="4" type="subTitle"/>
          </p:nvPr>
        </p:nvSpPr>
        <p:spPr>
          <a:xfrm>
            <a:off x="5671337" y="1713850"/>
            <a:ext cx="1986000" cy="54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745" name="Google Shape;3745;p26"/>
          <p:cNvSpPr txBox="1"/>
          <p:nvPr>
            <p:ph idx="5" type="title"/>
          </p:nvPr>
        </p:nvSpPr>
        <p:spPr>
          <a:xfrm>
            <a:off x="2078138" y="3384025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746" name="Google Shape;3746;p26"/>
          <p:cNvSpPr txBox="1"/>
          <p:nvPr>
            <p:ph idx="6" type="subTitle"/>
          </p:nvPr>
        </p:nvSpPr>
        <p:spPr>
          <a:xfrm>
            <a:off x="2078138" y="3911725"/>
            <a:ext cx="1986000" cy="54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747" name="Google Shape;3747;p26"/>
          <p:cNvSpPr txBox="1"/>
          <p:nvPr>
            <p:ph idx="7" type="title"/>
          </p:nvPr>
        </p:nvSpPr>
        <p:spPr>
          <a:xfrm>
            <a:off x="5671285" y="3384025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748" name="Google Shape;3748;p26"/>
          <p:cNvSpPr txBox="1"/>
          <p:nvPr>
            <p:ph idx="8" type="subTitle"/>
          </p:nvPr>
        </p:nvSpPr>
        <p:spPr>
          <a:xfrm>
            <a:off x="5671285" y="3911725"/>
            <a:ext cx="1986000" cy="54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749" name="Google Shape;3749;p26"/>
          <p:cNvSpPr txBox="1"/>
          <p:nvPr>
            <p:ph idx="9" type="title"/>
          </p:nvPr>
        </p:nvSpPr>
        <p:spPr>
          <a:xfrm>
            <a:off x="5671289" y="2285075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750" name="Google Shape;3750;p26"/>
          <p:cNvSpPr txBox="1"/>
          <p:nvPr>
            <p:ph idx="13" type="subTitle"/>
          </p:nvPr>
        </p:nvSpPr>
        <p:spPr>
          <a:xfrm>
            <a:off x="5671288" y="2812775"/>
            <a:ext cx="1986000" cy="54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751" name="Google Shape;3751;p26"/>
          <p:cNvSpPr txBox="1"/>
          <p:nvPr>
            <p:ph idx="14" type="title"/>
          </p:nvPr>
        </p:nvSpPr>
        <p:spPr>
          <a:xfrm>
            <a:off x="2078239" y="2285075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752" name="Google Shape;3752;p26"/>
          <p:cNvSpPr txBox="1"/>
          <p:nvPr>
            <p:ph idx="15" type="subTitle"/>
          </p:nvPr>
        </p:nvSpPr>
        <p:spPr>
          <a:xfrm>
            <a:off x="2078238" y="2812775"/>
            <a:ext cx="1986000" cy="54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3753" name="Shape 3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4" name="Google Shape;3754;p27"/>
          <p:cNvGrpSpPr/>
          <p:nvPr/>
        </p:nvGrpSpPr>
        <p:grpSpPr>
          <a:xfrm>
            <a:off x="0" y="-8700"/>
            <a:ext cx="9144000" cy="5160900"/>
            <a:chOff x="0" y="-8700"/>
            <a:chExt cx="9144000" cy="5160900"/>
          </a:xfrm>
        </p:grpSpPr>
        <p:sp>
          <p:nvSpPr>
            <p:cNvPr id="3755" name="Google Shape;3755;p27"/>
            <p:cNvSpPr/>
            <p:nvPr/>
          </p:nvSpPr>
          <p:spPr>
            <a:xfrm>
              <a:off x="0" y="-8700"/>
              <a:ext cx="9144000" cy="5160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6" name="Google Shape;3756;p27"/>
            <p:cNvSpPr/>
            <p:nvPr/>
          </p:nvSpPr>
          <p:spPr>
            <a:xfrm>
              <a:off x="123000" y="110250"/>
              <a:ext cx="8898000" cy="4923000"/>
            </a:xfrm>
            <a:prstGeom prst="roundRect">
              <a:avLst>
                <a:gd fmla="val 5295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757" name="Google Shape;3757;p2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58" name="Google Shape;3758;p27"/>
          <p:cNvSpPr/>
          <p:nvPr/>
        </p:nvSpPr>
        <p:spPr>
          <a:xfrm>
            <a:off x="713100" y="434350"/>
            <a:ext cx="7717800" cy="4263000"/>
          </a:xfrm>
          <a:prstGeom prst="roundRect">
            <a:avLst>
              <a:gd fmla="val 3042" name="adj"/>
            </a:avLst>
          </a:prstGeom>
          <a:solidFill>
            <a:schemeClr val="accent6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9" name="Google Shape;3759;p27"/>
          <p:cNvSpPr txBox="1"/>
          <p:nvPr>
            <p:ph hasCustomPrompt="1" type="title"/>
          </p:nvPr>
        </p:nvSpPr>
        <p:spPr>
          <a:xfrm>
            <a:off x="965075" y="2764451"/>
            <a:ext cx="2258100" cy="96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3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760" name="Google Shape;3760;p27"/>
          <p:cNvSpPr txBox="1"/>
          <p:nvPr>
            <p:ph idx="1" type="subTitle"/>
          </p:nvPr>
        </p:nvSpPr>
        <p:spPr>
          <a:xfrm>
            <a:off x="965075" y="3731727"/>
            <a:ext cx="22581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761" name="Google Shape;3761;p27"/>
          <p:cNvSpPr txBox="1"/>
          <p:nvPr>
            <p:ph hasCustomPrompt="1" idx="2" type="title"/>
          </p:nvPr>
        </p:nvSpPr>
        <p:spPr>
          <a:xfrm>
            <a:off x="3442950" y="2764438"/>
            <a:ext cx="2258100" cy="96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3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762" name="Google Shape;3762;p27"/>
          <p:cNvSpPr txBox="1"/>
          <p:nvPr>
            <p:ph idx="3" type="subTitle"/>
          </p:nvPr>
        </p:nvSpPr>
        <p:spPr>
          <a:xfrm>
            <a:off x="3442950" y="3731701"/>
            <a:ext cx="22581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763" name="Google Shape;3763;p27"/>
          <p:cNvSpPr txBox="1"/>
          <p:nvPr>
            <p:ph hasCustomPrompt="1" idx="4" type="title"/>
          </p:nvPr>
        </p:nvSpPr>
        <p:spPr>
          <a:xfrm>
            <a:off x="5920825" y="2764446"/>
            <a:ext cx="2258100" cy="96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3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764" name="Google Shape;3764;p27"/>
          <p:cNvSpPr txBox="1"/>
          <p:nvPr>
            <p:ph idx="5" type="subTitle"/>
          </p:nvPr>
        </p:nvSpPr>
        <p:spPr>
          <a:xfrm>
            <a:off x="5920825" y="3731698"/>
            <a:ext cx="22581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spTree>
      <p:nvGrpSpPr>
        <p:cNvPr id="3765" name="Shape 3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6" name="Google Shape;3766;p28"/>
          <p:cNvGrpSpPr/>
          <p:nvPr/>
        </p:nvGrpSpPr>
        <p:grpSpPr>
          <a:xfrm>
            <a:off x="0" y="-8700"/>
            <a:ext cx="9144000" cy="5160900"/>
            <a:chOff x="0" y="-8700"/>
            <a:chExt cx="9144000" cy="5160900"/>
          </a:xfrm>
        </p:grpSpPr>
        <p:sp>
          <p:nvSpPr>
            <p:cNvPr id="3767" name="Google Shape;3767;p28"/>
            <p:cNvSpPr/>
            <p:nvPr/>
          </p:nvSpPr>
          <p:spPr>
            <a:xfrm>
              <a:off x="0" y="-8700"/>
              <a:ext cx="9144000" cy="5160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8" name="Google Shape;3768;p28"/>
            <p:cNvSpPr/>
            <p:nvPr/>
          </p:nvSpPr>
          <p:spPr>
            <a:xfrm>
              <a:off x="123000" y="110250"/>
              <a:ext cx="8898000" cy="4923000"/>
            </a:xfrm>
            <a:prstGeom prst="roundRect">
              <a:avLst>
                <a:gd fmla="val 5295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769" name="Google Shape;3769;p2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70" name="Google Shape;3770;p28"/>
          <p:cNvGrpSpPr/>
          <p:nvPr/>
        </p:nvGrpSpPr>
        <p:grpSpPr>
          <a:xfrm>
            <a:off x="309029" y="297758"/>
            <a:ext cx="8512234" cy="4547899"/>
            <a:chOff x="309029" y="297758"/>
            <a:chExt cx="8512234" cy="4547899"/>
          </a:xfrm>
        </p:grpSpPr>
        <p:grpSp>
          <p:nvGrpSpPr>
            <p:cNvPr id="3771" name="Google Shape;3771;p28"/>
            <p:cNvGrpSpPr/>
            <p:nvPr/>
          </p:nvGrpSpPr>
          <p:grpSpPr>
            <a:xfrm>
              <a:off x="400344" y="4340383"/>
              <a:ext cx="2787746" cy="505263"/>
              <a:chOff x="44127" y="0"/>
              <a:chExt cx="2938800" cy="571500"/>
            </a:xfrm>
          </p:grpSpPr>
          <p:sp>
            <p:nvSpPr>
              <p:cNvPr id="3772" name="Google Shape;3772;p2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3" name="Google Shape;3773;p2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4" name="Google Shape;3774;p28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3775" name="Google Shape;3775;p28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776" name="Google Shape;3776;p2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777" name="Google Shape;3777;p28"/>
            <p:cNvGrpSpPr/>
            <p:nvPr/>
          </p:nvGrpSpPr>
          <p:grpSpPr>
            <a:xfrm>
              <a:off x="309029" y="3835052"/>
              <a:ext cx="2787746" cy="505263"/>
              <a:chOff x="44127" y="0"/>
              <a:chExt cx="2938800" cy="571500"/>
            </a:xfrm>
          </p:grpSpPr>
          <p:sp>
            <p:nvSpPr>
              <p:cNvPr id="3778" name="Google Shape;3778;p2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9" name="Google Shape;3779;p2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0" name="Google Shape;3780;p28"/>
              <p:cNvSpPr/>
              <p:nvPr/>
            </p:nvSpPr>
            <p:spPr>
              <a:xfrm>
                <a:off x="628790" y="285019"/>
                <a:ext cx="1201512" cy="13974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3781" name="Google Shape;3781;p28"/>
              <p:cNvSpPr/>
              <p:nvPr/>
            </p:nvSpPr>
            <p:spPr>
              <a:xfrm>
                <a:off x="2036248" y="295603"/>
                <a:ext cx="361751" cy="11857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782" name="Google Shape;3782;p2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783" name="Google Shape;3783;p28"/>
            <p:cNvGrpSpPr/>
            <p:nvPr/>
          </p:nvGrpSpPr>
          <p:grpSpPr>
            <a:xfrm>
              <a:off x="458051" y="3329732"/>
              <a:ext cx="2787746" cy="505263"/>
              <a:chOff x="44127" y="0"/>
              <a:chExt cx="2938800" cy="571500"/>
            </a:xfrm>
          </p:grpSpPr>
          <p:sp>
            <p:nvSpPr>
              <p:cNvPr id="3784" name="Google Shape;3784;p2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5" name="Google Shape;3785;p2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6" name="Google Shape;3786;p28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3787" name="Google Shape;3787;p28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788" name="Google Shape;3788;p2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789" name="Google Shape;3789;p28"/>
            <p:cNvGrpSpPr/>
            <p:nvPr/>
          </p:nvGrpSpPr>
          <p:grpSpPr>
            <a:xfrm>
              <a:off x="400344" y="2824424"/>
              <a:ext cx="2787746" cy="505263"/>
              <a:chOff x="44127" y="0"/>
              <a:chExt cx="2938800" cy="571500"/>
            </a:xfrm>
          </p:grpSpPr>
          <p:sp>
            <p:nvSpPr>
              <p:cNvPr id="3790" name="Google Shape;3790;p2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1" name="Google Shape;3791;p2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2" name="Google Shape;3792;p28"/>
              <p:cNvSpPr/>
              <p:nvPr/>
            </p:nvSpPr>
            <p:spPr>
              <a:xfrm>
                <a:off x="604693" y="280604"/>
                <a:ext cx="981839" cy="15182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3793" name="Google Shape;3793;p28"/>
              <p:cNvSpPr/>
              <p:nvPr/>
            </p:nvSpPr>
            <p:spPr>
              <a:xfrm>
                <a:off x="1961973" y="256480"/>
                <a:ext cx="452794" cy="21230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794" name="Google Shape;3794;p2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795" name="Google Shape;3795;p28"/>
            <p:cNvGrpSpPr/>
            <p:nvPr/>
          </p:nvGrpSpPr>
          <p:grpSpPr>
            <a:xfrm>
              <a:off x="350892" y="2319093"/>
              <a:ext cx="2787746" cy="505263"/>
              <a:chOff x="44127" y="0"/>
              <a:chExt cx="2938800" cy="571500"/>
            </a:xfrm>
          </p:grpSpPr>
          <p:sp>
            <p:nvSpPr>
              <p:cNvPr id="3796" name="Google Shape;3796;p2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7" name="Google Shape;3797;p2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8" name="Google Shape;3798;p28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3799" name="Google Shape;3799;p28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800" name="Google Shape;3800;p2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801" name="Google Shape;3801;p28"/>
            <p:cNvGrpSpPr/>
            <p:nvPr/>
          </p:nvGrpSpPr>
          <p:grpSpPr>
            <a:xfrm>
              <a:off x="458051" y="1813773"/>
              <a:ext cx="2787746" cy="505263"/>
              <a:chOff x="44127" y="0"/>
              <a:chExt cx="2938800" cy="571500"/>
            </a:xfrm>
          </p:grpSpPr>
          <p:sp>
            <p:nvSpPr>
              <p:cNvPr id="3802" name="Google Shape;3802;p2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3" name="Google Shape;3803;p2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4" name="Google Shape;3804;p28"/>
              <p:cNvSpPr/>
              <p:nvPr/>
            </p:nvSpPr>
            <p:spPr>
              <a:xfrm>
                <a:off x="609939" y="285039"/>
                <a:ext cx="1345053" cy="13971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3805" name="Google Shape;3805;p28"/>
              <p:cNvSpPr/>
              <p:nvPr/>
            </p:nvSpPr>
            <p:spPr>
              <a:xfrm>
                <a:off x="2054833" y="295621"/>
                <a:ext cx="361624" cy="11855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806" name="Google Shape;3806;p2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807" name="Google Shape;3807;p28"/>
            <p:cNvGrpSpPr/>
            <p:nvPr/>
          </p:nvGrpSpPr>
          <p:grpSpPr>
            <a:xfrm>
              <a:off x="350892" y="1308464"/>
              <a:ext cx="2787746" cy="505263"/>
              <a:chOff x="44127" y="0"/>
              <a:chExt cx="2938800" cy="571500"/>
            </a:xfrm>
          </p:grpSpPr>
          <p:sp>
            <p:nvSpPr>
              <p:cNvPr id="3808" name="Google Shape;3808;p2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9" name="Google Shape;3809;p2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0" name="Google Shape;3810;p28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3811" name="Google Shape;3811;p28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812" name="Google Shape;3812;p2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813" name="Google Shape;3813;p28"/>
            <p:cNvGrpSpPr/>
            <p:nvPr/>
          </p:nvGrpSpPr>
          <p:grpSpPr>
            <a:xfrm>
              <a:off x="400344" y="803144"/>
              <a:ext cx="2787746" cy="505263"/>
              <a:chOff x="44127" y="0"/>
              <a:chExt cx="2938800" cy="571500"/>
            </a:xfrm>
          </p:grpSpPr>
          <p:sp>
            <p:nvSpPr>
              <p:cNvPr id="3814" name="Google Shape;3814;p2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5" name="Google Shape;3815;p2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6" name="Google Shape;3816;p28"/>
              <p:cNvSpPr/>
              <p:nvPr/>
            </p:nvSpPr>
            <p:spPr>
              <a:xfrm>
                <a:off x="641168" y="283597"/>
                <a:ext cx="1063093" cy="14262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3817" name="Google Shape;3817;p2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8" name="Google Shape;3818;p28"/>
              <p:cNvSpPr/>
              <p:nvPr/>
            </p:nvSpPr>
            <p:spPr>
              <a:xfrm>
                <a:off x="1954944" y="253824"/>
                <a:ext cx="431197" cy="20218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3819" name="Google Shape;3819;p28"/>
            <p:cNvGrpSpPr/>
            <p:nvPr/>
          </p:nvGrpSpPr>
          <p:grpSpPr>
            <a:xfrm>
              <a:off x="3138617" y="1308474"/>
              <a:ext cx="2787746" cy="505263"/>
              <a:chOff x="44127" y="0"/>
              <a:chExt cx="2938800" cy="571500"/>
            </a:xfrm>
          </p:grpSpPr>
          <p:sp>
            <p:nvSpPr>
              <p:cNvPr id="3820" name="Google Shape;3820;p2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1" name="Google Shape;3821;p2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2" name="Google Shape;3822;p28"/>
              <p:cNvSpPr/>
              <p:nvPr/>
            </p:nvSpPr>
            <p:spPr>
              <a:xfrm>
                <a:off x="548154" y="280258"/>
                <a:ext cx="1374792" cy="14927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ROCK MUSIC</a:t>
                </a:r>
              </a:p>
            </p:txBody>
          </p:sp>
          <p:sp>
            <p:nvSpPr>
              <p:cNvPr id="3823" name="Google Shape;3823;p28"/>
              <p:cNvSpPr/>
              <p:nvPr/>
            </p:nvSpPr>
            <p:spPr>
              <a:xfrm>
                <a:off x="2091877" y="291564"/>
                <a:ext cx="386360" cy="12666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824" name="Google Shape;3824;p2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825" name="Google Shape;3825;p28"/>
            <p:cNvGrpSpPr/>
            <p:nvPr/>
          </p:nvGrpSpPr>
          <p:grpSpPr>
            <a:xfrm>
              <a:off x="3188544" y="803146"/>
              <a:ext cx="2787746" cy="505263"/>
              <a:chOff x="44127" y="0"/>
              <a:chExt cx="2938800" cy="571500"/>
            </a:xfrm>
          </p:grpSpPr>
          <p:sp>
            <p:nvSpPr>
              <p:cNvPr id="3826" name="Google Shape;3826;p2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7" name="Google Shape;3827;p2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8" name="Google Shape;3828;p28"/>
              <p:cNvSpPr/>
              <p:nvPr/>
            </p:nvSpPr>
            <p:spPr>
              <a:xfrm>
                <a:off x="624245" y="283184"/>
                <a:ext cx="1380648" cy="14338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3829" name="Google Shape;3829;p28"/>
              <p:cNvSpPr/>
              <p:nvPr/>
            </p:nvSpPr>
            <p:spPr>
              <a:xfrm>
                <a:off x="2221853" y="243968"/>
                <a:ext cx="180682" cy="2218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830" name="Google Shape;3830;p2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831" name="Google Shape;3831;p28"/>
            <p:cNvGrpSpPr/>
            <p:nvPr/>
          </p:nvGrpSpPr>
          <p:grpSpPr>
            <a:xfrm>
              <a:off x="3245792" y="1813768"/>
              <a:ext cx="2787746" cy="505263"/>
              <a:chOff x="44127" y="0"/>
              <a:chExt cx="2938800" cy="571500"/>
            </a:xfrm>
          </p:grpSpPr>
          <p:sp>
            <p:nvSpPr>
              <p:cNvPr id="3832" name="Google Shape;3832;p2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3" name="Google Shape;3833;p2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4" name="Google Shape;3834;p28"/>
              <p:cNvSpPr/>
              <p:nvPr/>
            </p:nvSpPr>
            <p:spPr>
              <a:xfrm>
                <a:off x="614251" y="285385"/>
                <a:ext cx="1287746" cy="13903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3835" name="Google Shape;3835;p28"/>
              <p:cNvSpPr/>
              <p:nvPr/>
            </p:nvSpPr>
            <p:spPr>
              <a:xfrm>
                <a:off x="2052258" y="295915"/>
                <a:ext cx="359907" cy="11797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836" name="Google Shape;3836;p2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837" name="Google Shape;3837;p28"/>
            <p:cNvGrpSpPr/>
            <p:nvPr/>
          </p:nvGrpSpPr>
          <p:grpSpPr>
            <a:xfrm>
              <a:off x="3138617" y="2319089"/>
              <a:ext cx="2787746" cy="505263"/>
              <a:chOff x="44127" y="0"/>
              <a:chExt cx="2938800" cy="571500"/>
            </a:xfrm>
          </p:grpSpPr>
          <p:sp>
            <p:nvSpPr>
              <p:cNvPr id="3838" name="Google Shape;3838;p2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9" name="Google Shape;3839;p2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0" name="Google Shape;3840;p28"/>
              <p:cNvSpPr/>
              <p:nvPr/>
            </p:nvSpPr>
            <p:spPr>
              <a:xfrm>
                <a:off x="715731" y="284446"/>
                <a:ext cx="1235579" cy="14089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3841" name="Google Shape;3841;p28"/>
              <p:cNvSpPr/>
              <p:nvPr/>
            </p:nvSpPr>
            <p:spPr>
              <a:xfrm>
                <a:off x="2126499" y="241629"/>
                <a:ext cx="184556" cy="22652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842" name="Google Shape;3842;p2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843" name="Google Shape;3843;p28"/>
            <p:cNvGrpSpPr/>
            <p:nvPr/>
          </p:nvGrpSpPr>
          <p:grpSpPr>
            <a:xfrm>
              <a:off x="3188551" y="2824420"/>
              <a:ext cx="2787746" cy="505263"/>
              <a:chOff x="44127" y="0"/>
              <a:chExt cx="2938800" cy="571500"/>
            </a:xfrm>
          </p:grpSpPr>
          <p:sp>
            <p:nvSpPr>
              <p:cNvPr id="3844" name="Google Shape;3844;p2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5" name="Google Shape;3845;p2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6" name="Google Shape;3846;p28"/>
              <p:cNvSpPr/>
              <p:nvPr/>
            </p:nvSpPr>
            <p:spPr>
              <a:xfrm>
                <a:off x="704204" y="285691"/>
                <a:ext cx="1242804" cy="13844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3847" name="Google Shape;3847;p28"/>
              <p:cNvSpPr/>
              <p:nvPr/>
            </p:nvSpPr>
            <p:spPr>
              <a:xfrm>
                <a:off x="2141223" y="243632"/>
                <a:ext cx="181366" cy="22259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848" name="Google Shape;3848;p2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849" name="Google Shape;3849;p28"/>
            <p:cNvGrpSpPr/>
            <p:nvPr/>
          </p:nvGrpSpPr>
          <p:grpSpPr>
            <a:xfrm>
              <a:off x="3245782" y="3329749"/>
              <a:ext cx="2787746" cy="505263"/>
              <a:chOff x="44127" y="0"/>
              <a:chExt cx="2938800" cy="571500"/>
            </a:xfrm>
          </p:grpSpPr>
          <p:sp>
            <p:nvSpPr>
              <p:cNvPr id="3850" name="Google Shape;3850;p2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1" name="Google Shape;3851;p2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2" name="Google Shape;3852;p28"/>
              <p:cNvSpPr/>
              <p:nvPr/>
            </p:nvSpPr>
            <p:spPr>
              <a:xfrm>
                <a:off x="682205" y="287628"/>
                <a:ext cx="897750" cy="13882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3853" name="Google Shape;3853;p28"/>
              <p:cNvSpPr/>
              <p:nvPr/>
            </p:nvSpPr>
            <p:spPr>
              <a:xfrm>
                <a:off x="1923242" y="265570"/>
                <a:ext cx="414008" cy="19412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854" name="Google Shape;3854;p2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855" name="Google Shape;3855;p28"/>
            <p:cNvGrpSpPr/>
            <p:nvPr/>
          </p:nvGrpSpPr>
          <p:grpSpPr>
            <a:xfrm>
              <a:off x="3096776" y="3835073"/>
              <a:ext cx="2787746" cy="505263"/>
              <a:chOff x="44127" y="0"/>
              <a:chExt cx="2938800" cy="571500"/>
            </a:xfrm>
          </p:grpSpPr>
          <p:sp>
            <p:nvSpPr>
              <p:cNvPr id="3856" name="Google Shape;3856;p2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7" name="Google Shape;3857;p2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8" name="Google Shape;3858;p28"/>
              <p:cNvSpPr/>
              <p:nvPr/>
            </p:nvSpPr>
            <p:spPr>
              <a:xfrm>
                <a:off x="613979" y="285353"/>
                <a:ext cx="1339042" cy="13909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3859" name="Google Shape;3859;p28"/>
              <p:cNvSpPr/>
              <p:nvPr/>
            </p:nvSpPr>
            <p:spPr>
              <a:xfrm>
                <a:off x="2052411" y="295887"/>
                <a:ext cx="360006" cy="11802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860" name="Google Shape;3860;p2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861" name="Google Shape;3861;p28"/>
            <p:cNvGrpSpPr/>
            <p:nvPr/>
          </p:nvGrpSpPr>
          <p:grpSpPr>
            <a:xfrm>
              <a:off x="3188544" y="4340394"/>
              <a:ext cx="2787746" cy="505263"/>
              <a:chOff x="44127" y="0"/>
              <a:chExt cx="2938800" cy="571500"/>
            </a:xfrm>
          </p:grpSpPr>
          <p:sp>
            <p:nvSpPr>
              <p:cNvPr id="3862" name="Google Shape;3862;p2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3" name="Google Shape;3863;p2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4" name="Google Shape;3864;p28"/>
              <p:cNvSpPr/>
              <p:nvPr/>
            </p:nvSpPr>
            <p:spPr>
              <a:xfrm>
                <a:off x="605131" y="280651"/>
                <a:ext cx="1107003" cy="14852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3865" name="Google Shape;3865;p2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6" name="Google Shape;3866;p28"/>
              <p:cNvSpPr/>
              <p:nvPr/>
            </p:nvSpPr>
            <p:spPr>
              <a:xfrm>
                <a:off x="1973172" y="249648"/>
                <a:ext cx="449001" cy="21053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3867" name="Google Shape;3867;p28"/>
            <p:cNvGrpSpPr/>
            <p:nvPr/>
          </p:nvGrpSpPr>
          <p:grpSpPr>
            <a:xfrm>
              <a:off x="5976742" y="4340368"/>
              <a:ext cx="2787746" cy="505263"/>
              <a:chOff x="44127" y="0"/>
              <a:chExt cx="2938800" cy="571500"/>
            </a:xfrm>
          </p:grpSpPr>
          <p:sp>
            <p:nvSpPr>
              <p:cNvPr id="3868" name="Google Shape;3868;p2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9" name="Google Shape;3869;p2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0" name="Google Shape;3870;p28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3871" name="Google Shape;3871;p28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872" name="Google Shape;3872;p2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873" name="Google Shape;3873;p28"/>
            <p:cNvGrpSpPr/>
            <p:nvPr/>
          </p:nvGrpSpPr>
          <p:grpSpPr>
            <a:xfrm>
              <a:off x="5884529" y="3835052"/>
              <a:ext cx="2787746" cy="505263"/>
              <a:chOff x="44127" y="0"/>
              <a:chExt cx="2938800" cy="571500"/>
            </a:xfrm>
          </p:grpSpPr>
          <p:sp>
            <p:nvSpPr>
              <p:cNvPr id="3874" name="Google Shape;3874;p2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5" name="Google Shape;3875;p2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6" name="Google Shape;3876;p28"/>
              <p:cNvSpPr/>
              <p:nvPr/>
            </p:nvSpPr>
            <p:spPr>
              <a:xfrm>
                <a:off x="596761" y="282489"/>
                <a:ext cx="1245002" cy="14480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3877" name="Google Shape;3877;p28"/>
              <p:cNvSpPr/>
              <p:nvPr/>
            </p:nvSpPr>
            <p:spPr>
              <a:xfrm>
                <a:off x="2055179" y="293456"/>
                <a:ext cx="374845" cy="12287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878" name="Google Shape;3878;p2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879" name="Google Shape;3879;p28"/>
            <p:cNvGrpSpPr/>
            <p:nvPr/>
          </p:nvGrpSpPr>
          <p:grpSpPr>
            <a:xfrm>
              <a:off x="6033517" y="3329739"/>
              <a:ext cx="2787746" cy="505263"/>
              <a:chOff x="44127" y="0"/>
              <a:chExt cx="2938800" cy="571500"/>
            </a:xfrm>
          </p:grpSpPr>
          <p:sp>
            <p:nvSpPr>
              <p:cNvPr id="3880" name="Google Shape;3880;p2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1" name="Google Shape;3881;p2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2" name="Google Shape;3882;p28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3883" name="Google Shape;3883;p28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884" name="Google Shape;3884;p2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885" name="Google Shape;3885;p28"/>
            <p:cNvGrpSpPr/>
            <p:nvPr/>
          </p:nvGrpSpPr>
          <p:grpSpPr>
            <a:xfrm>
              <a:off x="5976744" y="2824408"/>
              <a:ext cx="2787746" cy="505263"/>
              <a:chOff x="44127" y="0"/>
              <a:chExt cx="2938800" cy="571500"/>
            </a:xfrm>
          </p:grpSpPr>
          <p:sp>
            <p:nvSpPr>
              <p:cNvPr id="3886" name="Google Shape;3886;p2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7" name="Google Shape;3887;p2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8" name="Google Shape;3888;p28"/>
              <p:cNvSpPr/>
              <p:nvPr/>
            </p:nvSpPr>
            <p:spPr>
              <a:xfrm>
                <a:off x="624245" y="283184"/>
                <a:ext cx="1380648" cy="14338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3889" name="Google Shape;3889;p28"/>
              <p:cNvSpPr/>
              <p:nvPr/>
            </p:nvSpPr>
            <p:spPr>
              <a:xfrm>
                <a:off x="2221853" y="243968"/>
                <a:ext cx="180682" cy="2218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890" name="Google Shape;3890;p2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891" name="Google Shape;3891;p28"/>
            <p:cNvGrpSpPr/>
            <p:nvPr/>
          </p:nvGrpSpPr>
          <p:grpSpPr>
            <a:xfrm>
              <a:off x="5926344" y="2319094"/>
              <a:ext cx="2787746" cy="505263"/>
              <a:chOff x="44127" y="0"/>
              <a:chExt cx="2938800" cy="571500"/>
            </a:xfrm>
          </p:grpSpPr>
          <p:sp>
            <p:nvSpPr>
              <p:cNvPr id="3892" name="Google Shape;3892;p2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3" name="Google Shape;3893;p2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4" name="Google Shape;3894;p28"/>
              <p:cNvSpPr/>
              <p:nvPr/>
            </p:nvSpPr>
            <p:spPr>
              <a:xfrm>
                <a:off x="605131" y="280651"/>
                <a:ext cx="1107003" cy="14852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3895" name="Google Shape;3895;p2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6" name="Google Shape;3896;p28"/>
              <p:cNvSpPr/>
              <p:nvPr/>
            </p:nvSpPr>
            <p:spPr>
              <a:xfrm>
                <a:off x="1973172" y="249648"/>
                <a:ext cx="449001" cy="21053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3897" name="Google Shape;3897;p28"/>
            <p:cNvGrpSpPr/>
            <p:nvPr/>
          </p:nvGrpSpPr>
          <p:grpSpPr>
            <a:xfrm>
              <a:off x="6033517" y="1813774"/>
              <a:ext cx="2787746" cy="505263"/>
              <a:chOff x="44127" y="0"/>
              <a:chExt cx="2938800" cy="571500"/>
            </a:xfrm>
          </p:grpSpPr>
          <p:sp>
            <p:nvSpPr>
              <p:cNvPr id="3898" name="Google Shape;3898;p2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9" name="Google Shape;3899;p2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0" name="Google Shape;3900;p28"/>
              <p:cNvSpPr/>
              <p:nvPr/>
            </p:nvSpPr>
            <p:spPr>
              <a:xfrm>
                <a:off x="548154" y="280258"/>
                <a:ext cx="1374792" cy="14927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ROCK MUSIC</a:t>
                </a:r>
              </a:p>
            </p:txBody>
          </p:sp>
          <p:sp>
            <p:nvSpPr>
              <p:cNvPr id="3901" name="Google Shape;3901;p28"/>
              <p:cNvSpPr/>
              <p:nvPr/>
            </p:nvSpPr>
            <p:spPr>
              <a:xfrm>
                <a:off x="2091877" y="291564"/>
                <a:ext cx="386360" cy="12666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902" name="Google Shape;3902;p2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903" name="Google Shape;3903;p28"/>
            <p:cNvGrpSpPr/>
            <p:nvPr/>
          </p:nvGrpSpPr>
          <p:grpSpPr>
            <a:xfrm>
              <a:off x="5926357" y="1308449"/>
              <a:ext cx="2787746" cy="505263"/>
              <a:chOff x="44127" y="0"/>
              <a:chExt cx="2938800" cy="571500"/>
            </a:xfrm>
          </p:grpSpPr>
          <p:sp>
            <p:nvSpPr>
              <p:cNvPr id="3904" name="Google Shape;3904;p2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5" name="Google Shape;3905;p2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6" name="Google Shape;3906;p28"/>
              <p:cNvSpPr/>
              <p:nvPr/>
            </p:nvSpPr>
            <p:spPr>
              <a:xfrm>
                <a:off x="682205" y="287628"/>
                <a:ext cx="897750" cy="13882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3907" name="Google Shape;3907;p28"/>
              <p:cNvSpPr/>
              <p:nvPr/>
            </p:nvSpPr>
            <p:spPr>
              <a:xfrm>
                <a:off x="1923242" y="265570"/>
                <a:ext cx="414008" cy="19412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908" name="Google Shape;3908;p2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909" name="Google Shape;3909;p28"/>
            <p:cNvGrpSpPr/>
            <p:nvPr/>
          </p:nvGrpSpPr>
          <p:grpSpPr>
            <a:xfrm>
              <a:off x="5976751" y="803107"/>
              <a:ext cx="2787746" cy="505263"/>
              <a:chOff x="44127" y="0"/>
              <a:chExt cx="2938800" cy="571500"/>
            </a:xfrm>
          </p:grpSpPr>
          <p:sp>
            <p:nvSpPr>
              <p:cNvPr id="3910" name="Google Shape;3910;p2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1" name="Google Shape;3911;p2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2" name="Google Shape;3912;p28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3913" name="Google Shape;3913;p28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914" name="Google Shape;3914;p2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915" name="Google Shape;3915;p28"/>
            <p:cNvGrpSpPr/>
            <p:nvPr/>
          </p:nvGrpSpPr>
          <p:grpSpPr>
            <a:xfrm>
              <a:off x="309035" y="297768"/>
              <a:ext cx="2787746" cy="505263"/>
              <a:chOff x="-1328277" y="0"/>
              <a:chExt cx="2938800" cy="571500"/>
            </a:xfrm>
          </p:grpSpPr>
          <p:sp>
            <p:nvSpPr>
              <p:cNvPr id="3916" name="Google Shape;3916;p28"/>
              <p:cNvSpPr/>
              <p:nvPr/>
            </p:nvSpPr>
            <p:spPr>
              <a:xfrm>
                <a:off x="-132827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7" name="Google Shape;3917;p28"/>
              <p:cNvSpPr/>
              <p:nvPr/>
            </p:nvSpPr>
            <p:spPr>
              <a:xfrm>
                <a:off x="-121401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8" name="Google Shape;3918;p28"/>
              <p:cNvSpPr/>
              <p:nvPr/>
            </p:nvSpPr>
            <p:spPr>
              <a:xfrm>
                <a:off x="-753163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3919" name="Google Shape;3919;p28"/>
              <p:cNvSpPr/>
              <p:nvPr/>
            </p:nvSpPr>
            <p:spPr>
              <a:xfrm>
                <a:off x="676844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920" name="Google Shape;3920;p28"/>
              <p:cNvSpPr/>
              <p:nvPr/>
            </p:nvSpPr>
            <p:spPr>
              <a:xfrm>
                <a:off x="-1233604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921" name="Google Shape;3921;p28"/>
            <p:cNvGrpSpPr/>
            <p:nvPr/>
          </p:nvGrpSpPr>
          <p:grpSpPr>
            <a:xfrm>
              <a:off x="3086804" y="297793"/>
              <a:ext cx="2787746" cy="505263"/>
              <a:chOff x="-1328541" y="0"/>
              <a:chExt cx="2938800" cy="571500"/>
            </a:xfrm>
          </p:grpSpPr>
          <p:sp>
            <p:nvSpPr>
              <p:cNvPr id="3922" name="Google Shape;3922;p28"/>
              <p:cNvSpPr/>
              <p:nvPr/>
            </p:nvSpPr>
            <p:spPr>
              <a:xfrm>
                <a:off x="-1328541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3" name="Google Shape;3923;p28"/>
              <p:cNvSpPr/>
              <p:nvPr/>
            </p:nvSpPr>
            <p:spPr>
              <a:xfrm>
                <a:off x="-1214276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4" name="Google Shape;3924;p28"/>
              <p:cNvSpPr/>
              <p:nvPr/>
            </p:nvSpPr>
            <p:spPr>
              <a:xfrm>
                <a:off x="-753427" y="285778"/>
                <a:ext cx="1241244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3925" name="Google Shape;3925;p28"/>
              <p:cNvSpPr/>
              <p:nvPr/>
            </p:nvSpPr>
            <p:spPr>
              <a:xfrm>
                <a:off x="676581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926" name="Google Shape;3926;p28"/>
              <p:cNvSpPr/>
              <p:nvPr/>
            </p:nvSpPr>
            <p:spPr>
              <a:xfrm>
                <a:off x="-1233868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927" name="Google Shape;3927;p28"/>
            <p:cNvGrpSpPr/>
            <p:nvPr/>
          </p:nvGrpSpPr>
          <p:grpSpPr>
            <a:xfrm>
              <a:off x="5884519" y="297758"/>
              <a:ext cx="2787746" cy="505263"/>
              <a:chOff x="44127" y="0"/>
              <a:chExt cx="2938800" cy="571500"/>
            </a:xfrm>
          </p:grpSpPr>
          <p:sp>
            <p:nvSpPr>
              <p:cNvPr id="3928" name="Google Shape;3928;p2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9" name="Google Shape;3929;p2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0" name="Google Shape;3930;p28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3931" name="Google Shape;3931;p28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932" name="Google Shape;3932;p2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933" name="Google Shape;3933;p28"/>
          <p:cNvSpPr/>
          <p:nvPr/>
        </p:nvSpPr>
        <p:spPr>
          <a:xfrm>
            <a:off x="713100" y="1088700"/>
            <a:ext cx="3675900" cy="2966100"/>
          </a:xfrm>
          <a:prstGeom prst="roundRect">
            <a:avLst>
              <a:gd fmla="val 5660" name="adj"/>
            </a:avLst>
          </a:prstGeom>
          <a:solidFill>
            <a:srgbClr val="3D85C6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4" name="Google Shape;3934;p28"/>
          <p:cNvSpPr/>
          <p:nvPr/>
        </p:nvSpPr>
        <p:spPr>
          <a:xfrm>
            <a:off x="4755000" y="1088700"/>
            <a:ext cx="3675900" cy="2966100"/>
          </a:xfrm>
          <a:prstGeom prst="roundRect">
            <a:avLst>
              <a:gd fmla="val 5660" name="adj"/>
            </a:avLst>
          </a:prstGeom>
          <a:solidFill>
            <a:srgbClr val="3D85C6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5" name="Google Shape;3935;p28"/>
          <p:cNvSpPr txBox="1"/>
          <p:nvPr>
            <p:ph hasCustomPrompt="1" type="title"/>
          </p:nvPr>
        </p:nvSpPr>
        <p:spPr>
          <a:xfrm>
            <a:off x="912875" y="1783598"/>
            <a:ext cx="3276300" cy="105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936" name="Google Shape;3936;p28"/>
          <p:cNvSpPr txBox="1"/>
          <p:nvPr>
            <p:ph idx="1" type="subTitle"/>
          </p:nvPr>
        </p:nvSpPr>
        <p:spPr>
          <a:xfrm>
            <a:off x="912875" y="2843415"/>
            <a:ext cx="32763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937" name="Google Shape;3937;p28"/>
          <p:cNvSpPr txBox="1"/>
          <p:nvPr>
            <p:ph hasCustomPrompt="1" idx="2" type="title"/>
          </p:nvPr>
        </p:nvSpPr>
        <p:spPr>
          <a:xfrm>
            <a:off x="4954804" y="1783584"/>
            <a:ext cx="3276300" cy="105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938" name="Google Shape;3938;p28"/>
          <p:cNvSpPr txBox="1"/>
          <p:nvPr>
            <p:ph idx="3" type="subTitle"/>
          </p:nvPr>
        </p:nvSpPr>
        <p:spPr>
          <a:xfrm>
            <a:off x="4954809" y="2843388"/>
            <a:ext cx="32763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1">
    <p:spTree>
      <p:nvGrpSpPr>
        <p:cNvPr id="3939" name="Shape 3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0" name="Google Shape;3940;p29"/>
          <p:cNvGrpSpPr/>
          <p:nvPr/>
        </p:nvGrpSpPr>
        <p:grpSpPr>
          <a:xfrm>
            <a:off x="0" y="-8700"/>
            <a:ext cx="9144000" cy="5160900"/>
            <a:chOff x="0" y="-8700"/>
            <a:chExt cx="9144000" cy="5160900"/>
          </a:xfrm>
        </p:grpSpPr>
        <p:sp>
          <p:nvSpPr>
            <p:cNvPr id="3941" name="Google Shape;3941;p29"/>
            <p:cNvSpPr/>
            <p:nvPr/>
          </p:nvSpPr>
          <p:spPr>
            <a:xfrm>
              <a:off x="0" y="-8700"/>
              <a:ext cx="9144000" cy="5160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2" name="Google Shape;3942;p29"/>
            <p:cNvSpPr/>
            <p:nvPr/>
          </p:nvSpPr>
          <p:spPr>
            <a:xfrm>
              <a:off x="123000" y="110250"/>
              <a:ext cx="8898000" cy="4923000"/>
            </a:xfrm>
            <a:prstGeom prst="roundRect">
              <a:avLst>
                <a:gd fmla="val 5295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943" name="Google Shape;3943;p2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44" name="Google Shape;3944;p29"/>
          <p:cNvGrpSpPr/>
          <p:nvPr/>
        </p:nvGrpSpPr>
        <p:grpSpPr>
          <a:xfrm>
            <a:off x="776122" y="297825"/>
            <a:ext cx="2376990" cy="3042976"/>
            <a:chOff x="309022" y="1802663"/>
            <a:chExt cx="2376990" cy="3042976"/>
          </a:xfrm>
        </p:grpSpPr>
        <p:sp>
          <p:nvSpPr>
            <p:cNvPr id="3945" name="Google Shape;3945;p29"/>
            <p:cNvSpPr/>
            <p:nvPr/>
          </p:nvSpPr>
          <p:spPr>
            <a:xfrm>
              <a:off x="309022" y="1802663"/>
              <a:ext cx="2376990" cy="3042976"/>
            </a:xfrm>
            <a:custGeom>
              <a:rect b="b" l="l" r="r" t="t"/>
              <a:pathLst>
                <a:path extrusionOk="0" h="114516" w="89453">
                  <a:moveTo>
                    <a:pt x="7761" y="1"/>
                  </a:moveTo>
                  <a:cubicBezTo>
                    <a:pt x="7167" y="1"/>
                    <a:pt x="6642" y="343"/>
                    <a:pt x="6414" y="891"/>
                  </a:cubicBezTo>
                  <a:lnTo>
                    <a:pt x="114" y="15522"/>
                  </a:lnTo>
                  <a:cubicBezTo>
                    <a:pt x="46" y="15705"/>
                    <a:pt x="0" y="15887"/>
                    <a:pt x="0" y="16093"/>
                  </a:cubicBezTo>
                  <a:lnTo>
                    <a:pt x="0" y="109859"/>
                  </a:lnTo>
                  <a:cubicBezTo>
                    <a:pt x="0" y="112415"/>
                    <a:pt x="2077" y="114515"/>
                    <a:pt x="4657" y="114515"/>
                  </a:cubicBezTo>
                  <a:lnTo>
                    <a:pt x="84796" y="114515"/>
                  </a:lnTo>
                  <a:cubicBezTo>
                    <a:pt x="87376" y="114515"/>
                    <a:pt x="89453" y="112415"/>
                    <a:pt x="89453" y="109859"/>
                  </a:cubicBezTo>
                  <a:lnTo>
                    <a:pt x="89453" y="16093"/>
                  </a:lnTo>
                  <a:cubicBezTo>
                    <a:pt x="89453" y="15887"/>
                    <a:pt x="89407" y="15705"/>
                    <a:pt x="89339" y="15522"/>
                  </a:cubicBezTo>
                  <a:lnTo>
                    <a:pt x="83130" y="891"/>
                  </a:lnTo>
                  <a:cubicBezTo>
                    <a:pt x="82902" y="366"/>
                    <a:pt x="82377" y="1"/>
                    <a:pt x="81783" y="1"/>
                  </a:cubicBezTo>
                  <a:lnTo>
                    <a:pt x="71489" y="1"/>
                  </a:lnTo>
                  <a:lnTo>
                    <a:pt x="70188" y="2626"/>
                  </a:lnTo>
                  <a:cubicBezTo>
                    <a:pt x="70074" y="2877"/>
                    <a:pt x="69800" y="3037"/>
                    <a:pt x="69526" y="3037"/>
                  </a:cubicBezTo>
                  <a:lnTo>
                    <a:pt x="62382" y="3037"/>
                  </a:lnTo>
                  <a:cubicBezTo>
                    <a:pt x="62131" y="3037"/>
                    <a:pt x="61880" y="2900"/>
                    <a:pt x="61743" y="2671"/>
                  </a:cubicBezTo>
                  <a:lnTo>
                    <a:pt x="60191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6" name="Google Shape;3946;p29"/>
            <p:cNvSpPr/>
            <p:nvPr/>
          </p:nvSpPr>
          <p:spPr>
            <a:xfrm>
              <a:off x="522506" y="2059247"/>
              <a:ext cx="27" cy="2471588"/>
            </a:xfrm>
            <a:custGeom>
              <a:rect b="b" l="l" r="r" t="t"/>
              <a:pathLst>
                <a:path extrusionOk="0" h="93013" w="1">
                  <a:moveTo>
                    <a:pt x="1" y="93013"/>
                  </a:moveTo>
                  <a:lnTo>
                    <a:pt x="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7" name="Google Shape;3947;p29"/>
            <p:cNvSpPr/>
            <p:nvPr/>
          </p:nvSpPr>
          <p:spPr>
            <a:xfrm>
              <a:off x="522506" y="2059247"/>
              <a:ext cx="27" cy="2471588"/>
            </a:xfrm>
            <a:custGeom>
              <a:rect b="b" l="l" r="r" t="t"/>
              <a:pathLst>
                <a:path extrusionOk="0" fill="none" h="93013" w="1">
                  <a:moveTo>
                    <a:pt x="1" y="93013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8" name="Google Shape;3948;p29"/>
            <p:cNvSpPr/>
            <p:nvPr/>
          </p:nvSpPr>
          <p:spPr>
            <a:xfrm>
              <a:off x="2472502" y="2059247"/>
              <a:ext cx="27" cy="2471588"/>
            </a:xfrm>
            <a:custGeom>
              <a:rect b="b" l="l" r="r" t="t"/>
              <a:pathLst>
                <a:path extrusionOk="0" h="93013" w="1">
                  <a:moveTo>
                    <a:pt x="0" y="93013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9" name="Google Shape;3949;p29"/>
            <p:cNvSpPr/>
            <p:nvPr/>
          </p:nvSpPr>
          <p:spPr>
            <a:xfrm>
              <a:off x="2472502" y="2059247"/>
              <a:ext cx="27" cy="2471588"/>
            </a:xfrm>
            <a:custGeom>
              <a:rect b="b" l="l" r="r" t="t"/>
              <a:pathLst>
                <a:path extrusionOk="0" fill="none" h="93013" w="1">
                  <a:moveTo>
                    <a:pt x="0" y="93013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0" name="Google Shape;3950;p29"/>
            <p:cNvSpPr/>
            <p:nvPr/>
          </p:nvSpPr>
          <p:spPr>
            <a:xfrm>
              <a:off x="1407423" y="2171124"/>
              <a:ext cx="180162" cy="143146"/>
            </a:xfrm>
            <a:custGeom>
              <a:rect b="b" l="l" r="r" t="t"/>
              <a:pathLst>
                <a:path extrusionOk="0" h="5387" w="6780">
                  <a:moveTo>
                    <a:pt x="1" y="0"/>
                  </a:moveTo>
                  <a:lnTo>
                    <a:pt x="1" y="4611"/>
                  </a:lnTo>
                  <a:lnTo>
                    <a:pt x="3379" y="5387"/>
                  </a:lnTo>
                  <a:lnTo>
                    <a:pt x="6780" y="4611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1" name="Google Shape;3951;p29"/>
            <p:cNvSpPr/>
            <p:nvPr/>
          </p:nvSpPr>
          <p:spPr>
            <a:xfrm>
              <a:off x="2349976" y="4602394"/>
              <a:ext cx="163793" cy="79478"/>
            </a:xfrm>
            <a:custGeom>
              <a:rect b="b" l="l" r="r" t="t"/>
              <a:pathLst>
                <a:path extrusionOk="0" h="2991" w="6164">
                  <a:moveTo>
                    <a:pt x="0" y="0"/>
                  </a:moveTo>
                  <a:lnTo>
                    <a:pt x="0" y="2990"/>
                  </a:lnTo>
                  <a:lnTo>
                    <a:pt x="6163" y="2990"/>
                  </a:lnTo>
                  <a:lnTo>
                    <a:pt x="616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2" name="Google Shape;3952;p29"/>
            <p:cNvSpPr/>
            <p:nvPr/>
          </p:nvSpPr>
          <p:spPr>
            <a:xfrm>
              <a:off x="481265" y="4602394"/>
              <a:ext cx="163793" cy="79478"/>
            </a:xfrm>
            <a:custGeom>
              <a:rect b="b" l="l" r="r" t="t"/>
              <a:pathLst>
                <a:path extrusionOk="0" h="2991" w="6164">
                  <a:moveTo>
                    <a:pt x="1" y="0"/>
                  </a:moveTo>
                  <a:lnTo>
                    <a:pt x="1" y="2990"/>
                  </a:lnTo>
                  <a:lnTo>
                    <a:pt x="6163" y="2990"/>
                  </a:lnTo>
                  <a:lnTo>
                    <a:pt x="616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953" name="Google Shape;3953;p29"/>
            <p:cNvPicPr preferRelativeResize="0"/>
            <p:nvPr/>
          </p:nvPicPr>
          <p:blipFill rotWithShape="1">
            <a:blip r:embed="rId3">
              <a:alphaModFix/>
            </a:blip>
            <a:srcRect b="1124" l="0" r="0" t="1124"/>
            <a:stretch/>
          </p:blipFill>
          <p:spPr>
            <a:xfrm>
              <a:off x="708008" y="2418069"/>
              <a:ext cx="1579045" cy="2184335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grpSp>
        <p:nvGrpSpPr>
          <p:cNvPr id="3954" name="Google Shape;3954;p29"/>
          <p:cNvGrpSpPr/>
          <p:nvPr/>
        </p:nvGrpSpPr>
        <p:grpSpPr>
          <a:xfrm>
            <a:off x="309009" y="1766258"/>
            <a:ext cx="2377016" cy="3073907"/>
            <a:chOff x="4560075" y="1462000"/>
            <a:chExt cx="2236350" cy="2892000"/>
          </a:xfrm>
        </p:grpSpPr>
        <p:sp>
          <p:nvSpPr>
            <p:cNvPr id="3955" name="Google Shape;3955;p29"/>
            <p:cNvSpPr/>
            <p:nvPr/>
          </p:nvSpPr>
          <p:spPr>
            <a:xfrm>
              <a:off x="4560075" y="1491100"/>
              <a:ext cx="2236350" cy="2862900"/>
            </a:xfrm>
            <a:custGeom>
              <a:rect b="b" l="l" r="r" t="t"/>
              <a:pathLst>
                <a:path extrusionOk="0" h="114516" w="89454">
                  <a:moveTo>
                    <a:pt x="7761" y="1"/>
                  </a:moveTo>
                  <a:cubicBezTo>
                    <a:pt x="7191" y="1"/>
                    <a:pt x="6666" y="343"/>
                    <a:pt x="6415" y="891"/>
                  </a:cubicBezTo>
                  <a:lnTo>
                    <a:pt x="138" y="15522"/>
                  </a:lnTo>
                  <a:cubicBezTo>
                    <a:pt x="47" y="15705"/>
                    <a:pt x="1" y="15887"/>
                    <a:pt x="1" y="16093"/>
                  </a:cubicBezTo>
                  <a:lnTo>
                    <a:pt x="1" y="109859"/>
                  </a:lnTo>
                  <a:cubicBezTo>
                    <a:pt x="1" y="112415"/>
                    <a:pt x="2101" y="114515"/>
                    <a:pt x="4680" y="114515"/>
                  </a:cubicBezTo>
                  <a:lnTo>
                    <a:pt x="84797" y="114515"/>
                  </a:lnTo>
                  <a:cubicBezTo>
                    <a:pt x="87376" y="114515"/>
                    <a:pt x="89453" y="112415"/>
                    <a:pt x="89453" y="109859"/>
                  </a:cubicBezTo>
                  <a:lnTo>
                    <a:pt x="89453" y="16093"/>
                  </a:lnTo>
                  <a:cubicBezTo>
                    <a:pt x="89453" y="15887"/>
                    <a:pt x="89430" y="15705"/>
                    <a:pt x="89339" y="15522"/>
                  </a:cubicBezTo>
                  <a:lnTo>
                    <a:pt x="83131" y="891"/>
                  </a:lnTo>
                  <a:cubicBezTo>
                    <a:pt x="82902" y="366"/>
                    <a:pt x="82377" y="1"/>
                    <a:pt x="81807" y="1"/>
                  </a:cubicBezTo>
                  <a:lnTo>
                    <a:pt x="71513" y="1"/>
                  </a:lnTo>
                  <a:lnTo>
                    <a:pt x="70189" y="2626"/>
                  </a:lnTo>
                  <a:cubicBezTo>
                    <a:pt x="70075" y="2877"/>
                    <a:pt x="69823" y="3037"/>
                    <a:pt x="69527" y="3037"/>
                  </a:cubicBezTo>
                  <a:lnTo>
                    <a:pt x="62382" y="3037"/>
                  </a:lnTo>
                  <a:cubicBezTo>
                    <a:pt x="62131" y="3037"/>
                    <a:pt x="61880" y="2900"/>
                    <a:pt x="61743" y="2671"/>
                  </a:cubicBezTo>
                  <a:lnTo>
                    <a:pt x="60214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6" name="Google Shape;3956;p29"/>
            <p:cNvSpPr/>
            <p:nvPr/>
          </p:nvSpPr>
          <p:spPr>
            <a:xfrm>
              <a:off x="6116200" y="1489400"/>
              <a:ext cx="461100" cy="460525"/>
            </a:xfrm>
            <a:custGeom>
              <a:rect b="b" l="l" r="r" t="t"/>
              <a:pathLst>
                <a:path extrusionOk="0" h="18421" w="18444">
                  <a:moveTo>
                    <a:pt x="9222" y="0"/>
                  </a:moveTo>
                  <a:cubicBezTo>
                    <a:pt x="4132" y="0"/>
                    <a:pt x="0" y="4132"/>
                    <a:pt x="0" y="9222"/>
                  </a:cubicBezTo>
                  <a:cubicBezTo>
                    <a:pt x="0" y="14312"/>
                    <a:pt x="4132" y="18420"/>
                    <a:pt x="9222" y="18420"/>
                  </a:cubicBezTo>
                  <a:cubicBezTo>
                    <a:pt x="14312" y="18420"/>
                    <a:pt x="18443" y="14312"/>
                    <a:pt x="18443" y="9222"/>
                  </a:cubicBezTo>
                  <a:cubicBezTo>
                    <a:pt x="18443" y="4132"/>
                    <a:pt x="14312" y="0"/>
                    <a:pt x="922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7" name="Google Shape;3957;p29"/>
            <p:cNvSpPr/>
            <p:nvPr/>
          </p:nvSpPr>
          <p:spPr>
            <a:xfrm>
              <a:off x="4722725" y="4125150"/>
              <a:ext cx="153525" cy="74775"/>
            </a:xfrm>
            <a:custGeom>
              <a:rect b="b" l="l" r="r" t="t"/>
              <a:pathLst>
                <a:path extrusionOk="0" h="2991" w="6141">
                  <a:moveTo>
                    <a:pt x="0" y="0"/>
                  </a:moveTo>
                  <a:lnTo>
                    <a:pt x="0" y="2990"/>
                  </a:lnTo>
                  <a:lnTo>
                    <a:pt x="6140" y="2990"/>
                  </a:lnTo>
                  <a:lnTo>
                    <a:pt x="614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8" name="Google Shape;3958;p29"/>
            <p:cNvSpPr/>
            <p:nvPr/>
          </p:nvSpPr>
          <p:spPr>
            <a:xfrm>
              <a:off x="6480825" y="4125150"/>
              <a:ext cx="153525" cy="74775"/>
            </a:xfrm>
            <a:custGeom>
              <a:rect b="b" l="l" r="r" t="t"/>
              <a:pathLst>
                <a:path extrusionOk="0" h="2991" w="6141">
                  <a:moveTo>
                    <a:pt x="1" y="0"/>
                  </a:moveTo>
                  <a:lnTo>
                    <a:pt x="1" y="2990"/>
                  </a:lnTo>
                  <a:lnTo>
                    <a:pt x="6141" y="2990"/>
                  </a:lnTo>
                  <a:lnTo>
                    <a:pt x="6141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9" name="Google Shape;3959;p29"/>
            <p:cNvSpPr/>
            <p:nvPr/>
          </p:nvSpPr>
          <p:spPr>
            <a:xfrm>
              <a:off x="5593500" y="1837658"/>
              <a:ext cx="170075" cy="134675"/>
            </a:xfrm>
            <a:custGeom>
              <a:rect b="b" l="l" r="r" t="t"/>
              <a:pathLst>
                <a:path extrusionOk="0" h="5387" w="6803">
                  <a:moveTo>
                    <a:pt x="1" y="0"/>
                  </a:moveTo>
                  <a:lnTo>
                    <a:pt x="1" y="4611"/>
                  </a:lnTo>
                  <a:lnTo>
                    <a:pt x="3401" y="5387"/>
                  </a:lnTo>
                  <a:lnTo>
                    <a:pt x="6802" y="4611"/>
                  </a:lnTo>
                  <a:lnTo>
                    <a:pt x="6802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0" name="Google Shape;3960;p29"/>
            <p:cNvSpPr/>
            <p:nvPr/>
          </p:nvSpPr>
          <p:spPr>
            <a:xfrm>
              <a:off x="4823150" y="2412675"/>
              <a:ext cx="1751300" cy="1751300"/>
            </a:xfrm>
            <a:custGeom>
              <a:rect b="b" l="l" r="r" t="t"/>
              <a:pathLst>
                <a:path extrusionOk="0" h="70052" w="70052">
                  <a:moveTo>
                    <a:pt x="34211" y="7419"/>
                  </a:moveTo>
                  <a:cubicBezTo>
                    <a:pt x="35973" y="7419"/>
                    <a:pt x="38192" y="7569"/>
                    <a:pt x="40607" y="8081"/>
                  </a:cubicBezTo>
                  <a:cubicBezTo>
                    <a:pt x="44784" y="8948"/>
                    <a:pt x="47797" y="10751"/>
                    <a:pt x="49098" y="11664"/>
                  </a:cubicBezTo>
                  <a:cubicBezTo>
                    <a:pt x="49486" y="11938"/>
                    <a:pt x="49554" y="12509"/>
                    <a:pt x="49257" y="12874"/>
                  </a:cubicBezTo>
                  <a:lnTo>
                    <a:pt x="45719" y="16960"/>
                  </a:lnTo>
                  <a:cubicBezTo>
                    <a:pt x="45719" y="16960"/>
                    <a:pt x="41154" y="14403"/>
                    <a:pt x="37868" y="14221"/>
                  </a:cubicBezTo>
                  <a:cubicBezTo>
                    <a:pt x="36928" y="14169"/>
                    <a:pt x="36034" y="14150"/>
                    <a:pt x="35235" y="14150"/>
                  </a:cubicBezTo>
                  <a:cubicBezTo>
                    <a:pt x="33239" y="14150"/>
                    <a:pt x="31842" y="14267"/>
                    <a:pt x="31842" y="14267"/>
                  </a:cubicBezTo>
                  <a:lnTo>
                    <a:pt x="30449" y="8583"/>
                  </a:lnTo>
                  <a:cubicBezTo>
                    <a:pt x="30335" y="8104"/>
                    <a:pt x="30678" y="7624"/>
                    <a:pt x="31157" y="7579"/>
                  </a:cubicBezTo>
                  <a:cubicBezTo>
                    <a:pt x="31855" y="7501"/>
                    <a:pt x="32908" y="7419"/>
                    <a:pt x="34211" y="7419"/>
                  </a:cubicBezTo>
                  <a:close/>
                  <a:moveTo>
                    <a:pt x="22110" y="10296"/>
                  </a:moveTo>
                  <a:cubicBezTo>
                    <a:pt x="22422" y="10296"/>
                    <a:pt x="22729" y="10481"/>
                    <a:pt x="22871" y="10797"/>
                  </a:cubicBezTo>
                  <a:lnTo>
                    <a:pt x="25199" y="16184"/>
                  </a:lnTo>
                  <a:cubicBezTo>
                    <a:pt x="25199" y="16184"/>
                    <a:pt x="22871" y="17645"/>
                    <a:pt x="20338" y="19767"/>
                  </a:cubicBezTo>
                  <a:cubicBezTo>
                    <a:pt x="17827" y="21890"/>
                    <a:pt x="15704" y="26683"/>
                    <a:pt x="15704" y="26683"/>
                  </a:cubicBezTo>
                  <a:lnTo>
                    <a:pt x="10432" y="25519"/>
                  </a:lnTo>
                  <a:cubicBezTo>
                    <a:pt x="9952" y="25405"/>
                    <a:pt x="9678" y="24926"/>
                    <a:pt x="9815" y="24469"/>
                  </a:cubicBezTo>
                  <a:cubicBezTo>
                    <a:pt x="10317" y="22963"/>
                    <a:pt x="11641" y="19722"/>
                    <a:pt x="14449" y="16481"/>
                  </a:cubicBezTo>
                  <a:cubicBezTo>
                    <a:pt x="17279" y="13262"/>
                    <a:pt x="20292" y="11254"/>
                    <a:pt x="21707" y="10409"/>
                  </a:cubicBezTo>
                  <a:cubicBezTo>
                    <a:pt x="21833" y="10332"/>
                    <a:pt x="21972" y="10296"/>
                    <a:pt x="22110" y="10296"/>
                  </a:cubicBezTo>
                  <a:close/>
                  <a:moveTo>
                    <a:pt x="55248" y="16537"/>
                  </a:moveTo>
                  <a:cubicBezTo>
                    <a:pt x="55480" y="16537"/>
                    <a:pt x="55712" y="16635"/>
                    <a:pt x="55877" y="16823"/>
                  </a:cubicBezTo>
                  <a:cubicBezTo>
                    <a:pt x="56927" y="18078"/>
                    <a:pt x="59118" y="20977"/>
                    <a:pt x="60716" y="24949"/>
                  </a:cubicBezTo>
                  <a:cubicBezTo>
                    <a:pt x="62313" y="28920"/>
                    <a:pt x="62496" y="32413"/>
                    <a:pt x="62473" y="34010"/>
                  </a:cubicBezTo>
                  <a:cubicBezTo>
                    <a:pt x="62473" y="34462"/>
                    <a:pt x="62087" y="34813"/>
                    <a:pt x="61641" y="34813"/>
                  </a:cubicBezTo>
                  <a:cubicBezTo>
                    <a:pt x="61614" y="34813"/>
                    <a:pt x="61587" y="34812"/>
                    <a:pt x="61560" y="34809"/>
                  </a:cubicBezTo>
                  <a:lnTo>
                    <a:pt x="56196" y="34170"/>
                  </a:lnTo>
                  <a:cubicBezTo>
                    <a:pt x="56196" y="34170"/>
                    <a:pt x="55763" y="28943"/>
                    <a:pt x="54073" y="26113"/>
                  </a:cubicBezTo>
                  <a:cubicBezTo>
                    <a:pt x="52407" y="23260"/>
                    <a:pt x="50673" y="21137"/>
                    <a:pt x="50673" y="21137"/>
                  </a:cubicBezTo>
                  <a:lnTo>
                    <a:pt x="54644" y="16800"/>
                  </a:lnTo>
                  <a:cubicBezTo>
                    <a:pt x="54810" y="16623"/>
                    <a:pt x="55029" y="16537"/>
                    <a:pt x="55248" y="16537"/>
                  </a:cubicBezTo>
                  <a:close/>
                  <a:moveTo>
                    <a:pt x="8681" y="35650"/>
                  </a:moveTo>
                  <a:cubicBezTo>
                    <a:pt x="8709" y="35650"/>
                    <a:pt x="8737" y="35651"/>
                    <a:pt x="8765" y="35654"/>
                  </a:cubicBezTo>
                  <a:lnTo>
                    <a:pt x="14106" y="36316"/>
                  </a:lnTo>
                  <a:cubicBezTo>
                    <a:pt x="14106" y="36316"/>
                    <a:pt x="14517" y="41543"/>
                    <a:pt x="16183" y="44396"/>
                  </a:cubicBezTo>
                  <a:cubicBezTo>
                    <a:pt x="17850" y="47249"/>
                    <a:pt x="19562" y="49395"/>
                    <a:pt x="19562" y="49395"/>
                  </a:cubicBezTo>
                  <a:lnTo>
                    <a:pt x="15567" y="53686"/>
                  </a:lnTo>
                  <a:cubicBezTo>
                    <a:pt x="15401" y="53863"/>
                    <a:pt x="15182" y="53948"/>
                    <a:pt x="14963" y="53948"/>
                  </a:cubicBezTo>
                  <a:cubicBezTo>
                    <a:pt x="14731" y="53948"/>
                    <a:pt x="14499" y="53851"/>
                    <a:pt x="14335" y="53663"/>
                  </a:cubicBezTo>
                  <a:cubicBezTo>
                    <a:pt x="13285" y="52408"/>
                    <a:pt x="11116" y="49509"/>
                    <a:pt x="9541" y="45514"/>
                  </a:cubicBezTo>
                  <a:cubicBezTo>
                    <a:pt x="7966" y="41543"/>
                    <a:pt x="7807" y="38050"/>
                    <a:pt x="7829" y="36453"/>
                  </a:cubicBezTo>
                  <a:cubicBezTo>
                    <a:pt x="7851" y="36001"/>
                    <a:pt x="8218" y="35650"/>
                    <a:pt x="8681" y="35650"/>
                  </a:cubicBezTo>
                  <a:close/>
                  <a:moveTo>
                    <a:pt x="54530" y="42798"/>
                  </a:moveTo>
                  <a:lnTo>
                    <a:pt x="59803" y="43985"/>
                  </a:lnTo>
                  <a:cubicBezTo>
                    <a:pt x="60282" y="44099"/>
                    <a:pt x="60556" y="44578"/>
                    <a:pt x="60396" y="45058"/>
                  </a:cubicBezTo>
                  <a:cubicBezTo>
                    <a:pt x="59894" y="46541"/>
                    <a:pt x="58547" y="49783"/>
                    <a:pt x="55717" y="53001"/>
                  </a:cubicBezTo>
                  <a:cubicBezTo>
                    <a:pt x="52864" y="56219"/>
                    <a:pt x="49851" y="58205"/>
                    <a:pt x="48436" y="59027"/>
                  </a:cubicBezTo>
                  <a:cubicBezTo>
                    <a:pt x="48310" y="59104"/>
                    <a:pt x="48168" y="59140"/>
                    <a:pt x="48028" y="59140"/>
                  </a:cubicBezTo>
                  <a:cubicBezTo>
                    <a:pt x="47711" y="59140"/>
                    <a:pt x="47398" y="58955"/>
                    <a:pt x="47272" y="58639"/>
                  </a:cubicBezTo>
                  <a:lnTo>
                    <a:pt x="44989" y="53229"/>
                  </a:lnTo>
                  <a:cubicBezTo>
                    <a:pt x="44989" y="53229"/>
                    <a:pt x="47317" y="51791"/>
                    <a:pt x="49851" y="49691"/>
                  </a:cubicBezTo>
                  <a:cubicBezTo>
                    <a:pt x="52384" y="47569"/>
                    <a:pt x="54530" y="42798"/>
                    <a:pt x="54530" y="42798"/>
                  </a:cubicBezTo>
                  <a:close/>
                  <a:moveTo>
                    <a:pt x="24926" y="53412"/>
                  </a:moveTo>
                  <a:cubicBezTo>
                    <a:pt x="24926" y="53412"/>
                    <a:pt x="27436" y="54553"/>
                    <a:pt x="30586" y="55466"/>
                  </a:cubicBezTo>
                  <a:cubicBezTo>
                    <a:pt x="31680" y="55781"/>
                    <a:pt x="33010" y="55884"/>
                    <a:pt x="34284" y="55884"/>
                  </a:cubicBezTo>
                  <a:cubicBezTo>
                    <a:pt x="36703" y="55884"/>
                    <a:pt x="38917" y="55512"/>
                    <a:pt x="38917" y="55512"/>
                  </a:cubicBezTo>
                  <a:lnTo>
                    <a:pt x="40880" y="60556"/>
                  </a:lnTo>
                  <a:cubicBezTo>
                    <a:pt x="41040" y="61013"/>
                    <a:pt x="40789" y="61515"/>
                    <a:pt x="40333" y="61629"/>
                  </a:cubicBezTo>
                  <a:cubicBezTo>
                    <a:pt x="39212" y="61930"/>
                    <a:pt x="37062" y="62390"/>
                    <a:pt x="34322" y="62390"/>
                  </a:cubicBezTo>
                  <a:cubicBezTo>
                    <a:pt x="33323" y="62390"/>
                    <a:pt x="32246" y="62329"/>
                    <a:pt x="31111" y="62177"/>
                  </a:cubicBezTo>
                  <a:cubicBezTo>
                    <a:pt x="26866" y="61606"/>
                    <a:pt x="23533" y="60214"/>
                    <a:pt x="22050" y="59506"/>
                  </a:cubicBezTo>
                  <a:cubicBezTo>
                    <a:pt x="21616" y="59301"/>
                    <a:pt x="21456" y="58730"/>
                    <a:pt x="21730" y="58319"/>
                  </a:cubicBezTo>
                  <a:lnTo>
                    <a:pt x="24926" y="53412"/>
                  </a:lnTo>
                  <a:close/>
                  <a:moveTo>
                    <a:pt x="35014" y="1"/>
                  </a:moveTo>
                  <a:cubicBezTo>
                    <a:pt x="15681" y="1"/>
                    <a:pt x="0" y="15682"/>
                    <a:pt x="0" y="35037"/>
                  </a:cubicBezTo>
                  <a:cubicBezTo>
                    <a:pt x="0" y="54370"/>
                    <a:pt x="15681" y="70051"/>
                    <a:pt x="35014" y="70051"/>
                  </a:cubicBezTo>
                  <a:cubicBezTo>
                    <a:pt x="54370" y="70051"/>
                    <a:pt x="70051" y="54370"/>
                    <a:pt x="70051" y="35037"/>
                  </a:cubicBezTo>
                  <a:cubicBezTo>
                    <a:pt x="70051" y="15682"/>
                    <a:pt x="54370" y="1"/>
                    <a:pt x="35014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1" name="Google Shape;3961;p29"/>
            <p:cNvSpPr/>
            <p:nvPr/>
          </p:nvSpPr>
          <p:spPr>
            <a:xfrm>
              <a:off x="5174075" y="2763625"/>
              <a:ext cx="1049425" cy="1049400"/>
            </a:xfrm>
            <a:custGeom>
              <a:rect b="b" l="l" r="r" t="t"/>
              <a:pathLst>
                <a:path extrusionOk="0" h="41976" w="41977">
                  <a:moveTo>
                    <a:pt x="20977" y="0"/>
                  </a:moveTo>
                  <a:cubicBezTo>
                    <a:pt x="9382" y="0"/>
                    <a:pt x="1" y="9404"/>
                    <a:pt x="1" y="20999"/>
                  </a:cubicBezTo>
                  <a:cubicBezTo>
                    <a:pt x="1" y="32595"/>
                    <a:pt x="9382" y="41976"/>
                    <a:pt x="20977" y="41976"/>
                  </a:cubicBezTo>
                  <a:cubicBezTo>
                    <a:pt x="32573" y="41976"/>
                    <a:pt x="41977" y="32595"/>
                    <a:pt x="41977" y="20999"/>
                  </a:cubicBezTo>
                  <a:cubicBezTo>
                    <a:pt x="41977" y="9404"/>
                    <a:pt x="32573" y="0"/>
                    <a:pt x="20977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2" name="Google Shape;3962;p29"/>
            <p:cNvSpPr/>
            <p:nvPr/>
          </p:nvSpPr>
          <p:spPr>
            <a:xfrm>
              <a:off x="5307050" y="2897150"/>
              <a:ext cx="782925" cy="782925"/>
            </a:xfrm>
            <a:custGeom>
              <a:rect b="b" l="l" r="r" t="t"/>
              <a:pathLst>
                <a:path extrusionOk="0" h="31317" w="31317">
                  <a:moveTo>
                    <a:pt x="15658" y="0"/>
                  </a:moveTo>
                  <a:cubicBezTo>
                    <a:pt x="7030" y="0"/>
                    <a:pt x="0" y="7008"/>
                    <a:pt x="0" y="15658"/>
                  </a:cubicBezTo>
                  <a:cubicBezTo>
                    <a:pt x="0" y="24286"/>
                    <a:pt x="7030" y="31317"/>
                    <a:pt x="15658" y="31317"/>
                  </a:cubicBezTo>
                  <a:cubicBezTo>
                    <a:pt x="24309" y="31317"/>
                    <a:pt x="31317" y="24286"/>
                    <a:pt x="31317" y="15658"/>
                  </a:cubicBezTo>
                  <a:cubicBezTo>
                    <a:pt x="31317" y="7008"/>
                    <a:pt x="24309" y="0"/>
                    <a:pt x="15658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3" name="Google Shape;3963;p29"/>
            <p:cNvSpPr/>
            <p:nvPr/>
          </p:nvSpPr>
          <p:spPr>
            <a:xfrm>
              <a:off x="5532450" y="3121975"/>
              <a:ext cx="332700" cy="332700"/>
            </a:xfrm>
            <a:custGeom>
              <a:rect b="b" l="l" r="r" t="t"/>
              <a:pathLst>
                <a:path extrusionOk="0" fill="none" h="13308" w="13308">
                  <a:moveTo>
                    <a:pt x="13307" y="6665"/>
                  </a:moveTo>
                  <a:cubicBezTo>
                    <a:pt x="13307" y="10340"/>
                    <a:pt x="10317" y="13308"/>
                    <a:pt x="6642" y="13308"/>
                  </a:cubicBezTo>
                  <a:cubicBezTo>
                    <a:pt x="2967" y="13308"/>
                    <a:pt x="0" y="10340"/>
                    <a:pt x="0" y="6665"/>
                  </a:cubicBezTo>
                  <a:cubicBezTo>
                    <a:pt x="0" y="2991"/>
                    <a:pt x="2967" y="1"/>
                    <a:pt x="6642" y="1"/>
                  </a:cubicBezTo>
                  <a:cubicBezTo>
                    <a:pt x="10317" y="1"/>
                    <a:pt x="13307" y="2991"/>
                    <a:pt x="13307" y="6665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4" name="Google Shape;3964;p29"/>
            <p:cNvSpPr/>
            <p:nvPr/>
          </p:nvSpPr>
          <p:spPr>
            <a:xfrm>
              <a:off x="5439425" y="3028950"/>
              <a:ext cx="518725" cy="518750"/>
            </a:xfrm>
            <a:custGeom>
              <a:rect b="b" l="l" r="r" t="t"/>
              <a:pathLst>
                <a:path extrusionOk="0" fill="none" h="20750" w="20749">
                  <a:moveTo>
                    <a:pt x="20749" y="10386"/>
                  </a:moveTo>
                  <a:cubicBezTo>
                    <a:pt x="20749" y="16116"/>
                    <a:pt x="16115" y="20749"/>
                    <a:pt x="10363" y="20749"/>
                  </a:cubicBezTo>
                  <a:cubicBezTo>
                    <a:pt x="4634" y="20749"/>
                    <a:pt x="1" y="16116"/>
                    <a:pt x="1" y="10386"/>
                  </a:cubicBezTo>
                  <a:cubicBezTo>
                    <a:pt x="1" y="4635"/>
                    <a:pt x="4634" y="1"/>
                    <a:pt x="10363" y="1"/>
                  </a:cubicBezTo>
                  <a:cubicBezTo>
                    <a:pt x="16115" y="1"/>
                    <a:pt x="20749" y="4635"/>
                    <a:pt x="20749" y="10386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5" name="Google Shape;3965;p29"/>
            <p:cNvSpPr/>
            <p:nvPr/>
          </p:nvSpPr>
          <p:spPr>
            <a:xfrm>
              <a:off x="5579225" y="3149375"/>
              <a:ext cx="239125" cy="203150"/>
            </a:xfrm>
            <a:custGeom>
              <a:rect b="b" l="l" r="r" t="t"/>
              <a:pathLst>
                <a:path extrusionOk="0" h="8126" w="9565">
                  <a:moveTo>
                    <a:pt x="4863" y="0"/>
                  </a:moveTo>
                  <a:lnTo>
                    <a:pt x="3425" y="4679"/>
                  </a:lnTo>
                  <a:lnTo>
                    <a:pt x="1" y="8126"/>
                  </a:lnTo>
                  <a:lnTo>
                    <a:pt x="4771" y="7030"/>
                  </a:lnTo>
                  <a:lnTo>
                    <a:pt x="3562" y="4748"/>
                  </a:lnTo>
                  <a:lnTo>
                    <a:pt x="6004" y="4748"/>
                  </a:lnTo>
                  <a:lnTo>
                    <a:pt x="4771" y="7030"/>
                  </a:lnTo>
                  <a:lnTo>
                    <a:pt x="9565" y="8126"/>
                  </a:lnTo>
                  <a:lnTo>
                    <a:pt x="9565" y="8126"/>
                  </a:lnTo>
                  <a:lnTo>
                    <a:pt x="6141" y="4679"/>
                  </a:lnTo>
                  <a:lnTo>
                    <a:pt x="4863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6" name="Google Shape;3966;p29"/>
            <p:cNvSpPr/>
            <p:nvPr/>
          </p:nvSpPr>
          <p:spPr>
            <a:xfrm>
              <a:off x="5655125" y="3250175"/>
              <a:ext cx="87325" cy="76475"/>
            </a:xfrm>
            <a:custGeom>
              <a:rect b="b" l="l" r="r" t="t"/>
              <a:pathLst>
                <a:path extrusionOk="0" h="3059" w="3493">
                  <a:moveTo>
                    <a:pt x="1754" y="1"/>
                  </a:moveTo>
                  <a:cubicBezTo>
                    <a:pt x="1492" y="1"/>
                    <a:pt x="1226" y="69"/>
                    <a:pt x="982" y="214"/>
                  </a:cubicBezTo>
                  <a:cubicBezTo>
                    <a:pt x="252" y="624"/>
                    <a:pt x="1" y="1560"/>
                    <a:pt x="411" y="2291"/>
                  </a:cubicBezTo>
                  <a:cubicBezTo>
                    <a:pt x="704" y="2784"/>
                    <a:pt x="1226" y="3058"/>
                    <a:pt x="1759" y="3058"/>
                  </a:cubicBezTo>
                  <a:cubicBezTo>
                    <a:pt x="2015" y="3058"/>
                    <a:pt x="2274" y="2995"/>
                    <a:pt x="2511" y="2861"/>
                  </a:cubicBezTo>
                  <a:cubicBezTo>
                    <a:pt x="3242" y="2428"/>
                    <a:pt x="3493" y="1492"/>
                    <a:pt x="3059" y="761"/>
                  </a:cubicBezTo>
                  <a:cubicBezTo>
                    <a:pt x="2785" y="274"/>
                    <a:pt x="2278" y="1"/>
                    <a:pt x="1754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7" name="Google Shape;3967;p29"/>
            <p:cNvSpPr/>
            <p:nvPr/>
          </p:nvSpPr>
          <p:spPr>
            <a:xfrm>
              <a:off x="5534725" y="3261205"/>
              <a:ext cx="53675" cy="42250"/>
            </a:xfrm>
            <a:custGeom>
              <a:rect b="b" l="l" r="r" t="t"/>
              <a:pathLst>
                <a:path extrusionOk="0" h="1690" w="2147">
                  <a:moveTo>
                    <a:pt x="0" y="1"/>
                  </a:moveTo>
                  <a:lnTo>
                    <a:pt x="0" y="1690"/>
                  </a:lnTo>
                  <a:lnTo>
                    <a:pt x="2146" y="1690"/>
                  </a:lnTo>
                  <a:lnTo>
                    <a:pt x="21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8" name="Google Shape;3968;p29"/>
            <p:cNvSpPr/>
            <p:nvPr/>
          </p:nvSpPr>
          <p:spPr>
            <a:xfrm>
              <a:off x="5598075" y="3374205"/>
              <a:ext cx="63350" cy="67925"/>
            </a:xfrm>
            <a:custGeom>
              <a:rect b="b" l="l" r="r" t="t"/>
              <a:pathLst>
                <a:path extrusionOk="0" h="2717" w="2534">
                  <a:moveTo>
                    <a:pt x="1073" y="0"/>
                  </a:moveTo>
                  <a:lnTo>
                    <a:pt x="0" y="1872"/>
                  </a:lnTo>
                  <a:lnTo>
                    <a:pt x="1461" y="2716"/>
                  </a:lnTo>
                  <a:lnTo>
                    <a:pt x="2534" y="845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9" name="Google Shape;3969;p29"/>
            <p:cNvSpPr/>
            <p:nvPr/>
          </p:nvSpPr>
          <p:spPr>
            <a:xfrm>
              <a:off x="5598075" y="3134530"/>
              <a:ext cx="63350" cy="67925"/>
            </a:xfrm>
            <a:custGeom>
              <a:rect b="b" l="l" r="r" t="t"/>
              <a:pathLst>
                <a:path extrusionOk="0" h="2717" w="2534">
                  <a:moveTo>
                    <a:pt x="1461" y="0"/>
                  </a:moveTo>
                  <a:lnTo>
                    <a:pt x="0" y="845"/>
                  </a:lnTo>
                  <a:lnTo>
                    <a:pt x="1073" y="2717"/>
                  </a:lnTo>
                  <a:lnTo>
                    <a:pt x="2534" y="1872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0" name="Google Shape;3970;p29"/>
            <p:cNvSpPr/>
            <p:nvPr/>
          </p:nvSpPr>
          <p:spPr>
            <a:xfrm>
              <a:off x="5810900" y="3261205"/>
              <a:ext cx="54250" cy="42250"/>
            </a:xfrm>
            <a:custGeom>
              <a:rect b="b" l="l" r="r" t="t"/>
              <a:pathLst>
                <a:path extrusionOk="0" h="1690" w="2170">
                  <a:moveTo>
                    <a:pt x="1" y="1"/>
                  </a:moveTo>
                  <a:lnTo>
                    <a:pt x="1" y="1690"/>
                  </a:lnTo>
                  <a:lnTo>
                    <a:pt x="2169" y="1690"/>
                  </a:lnTo>
                  <a:lnTo>
                    <a:pt x="21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1" name="Google Shape;3971;p29"/>
            <p:cNvSpPr/>
            <p:nvPr/>
          </p:nvSpPr>
          <p:spPr>
            <a:xfrm>
              <a:off x="5737875" y="3374205"/>
              <a:ext cx="63350" cy="67925"/>
            </a:xfrm>
            <a:custGeom>
              <a:rect b="b" l="l" r="r" t="t"/>
              <a:pathLst>
                <a:path extrusionOk="0" h="2717" w="2534">
                  <a:moveTo>
                    <a:pt x="1461" y="0"/>
                  </a:moveTo>
                  <a:lnTo>
                    <a:pt x="0" y="845"/>
                  </a:lnTo>
                  <a:lnTo>
                    <a:pt x="1073" y="2716"/>
                  </a:lnTo>
                  <a:lnTo>
                    <a:pt x="2534" y="1872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2" name="Google Shape;3972;p29"/>
            <p:cNvSpPr/>
            <p:nvPr/>
          </p:nvSpPr>
          <p:spPr>
            <a:xfrm>
              <a:off x="5737875" y="3135100"/>
              <a:ext cx="63350" cy="67925"/>
            </a:xfrm>
            <a:custGeom>
              <a:rect b="b" l="l" r="r" t="t"/>
              <a:pathLst>
                <a:path extrusionOk="0" h="2717" w="2534">
                  <a:moveTo>
                    <a:pt x="1073" y="0"/>
                  </a:moveTo>
                  <a:lnTo>
                    <a:pt x="0" y="1872"/>
                  </a:lnTo>
                  <a:lnTo>
                    <a:pt x="1461" y="2717"/>
                  </a:lnTo>
                  <a:lnTo>
                    <a:pt x="2534" y="845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3" name="Google Shape;3973;p29"/>
            <p:cNvSpPr/>
            <p:nvPr/>
          </p:nvSpPr>
          <p:spPr>
            <a:xfrm>
              <a:off x="6281100" y="1653750"/>
              <a:ext cx="131850" cy="131825"/>
            </a:xfrm>
            <a:custGeom>
              <a:rect b="b" l="l" r="r" t="t"/>
              <a:pathLst>
                <a:path extrusionOk="0" h="5273" w="5274">
                  <a:moveTo>
                    <a:pt x="2626" y="0"/>
                  </a:moveTo>
                  <a:cubicBezTo>
                    <a:pt x="1165" y="0"/>
                    <a:pt x="1" y="1187"/>
                    <a:pt x="1" y="2648"/>
                  </a:cubicBezTo>
                  <a:cubicBezTo>
                    <a:pt x="1" y="4086"/>
                    <a:pt x="1165" y="5273"/>
                    <a:pt x="2626" y="5273"/>
                  </a:cubicBezTo>
                  <a:cubicBezTo>
                    <a:pt x="4087" y="5273"/>
                    <a:pt x="5274" y="4086"/>
                    <a:pt x="5274" y="2648"/>
                  </a:cubicBezTo>
                  <a:cubicBezTo>
                    <a:pt x="5274" y="1187"/>
                    <a:pt x="4087" y="0"/>
                    <a:pt x="2626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4" name="Google Shape;3974;p29"/>
            <p:cNvSpPr/>
            <p:nvPr/>
          </p:nvSpPr>
          <p:spPr>
            <a:xfrm>
              <a:off x="6307350" y="1680550"/>
              <a:ext cx="78775" cy="78200"/>
            </a:xfrm>
            <a:custGeom>
              <a:rect b="b" l="l" r="r" t="t"/>
              <a:pathLst>
                <a:path extrusionOk="0" h="3128" w="3151">
                  <a:moveTo>
                    <a:pt x="1576" y="1"/>
                  </a:moveTo>
                  <a:cubicBezTo>
                    <a:pt x="709" y="1"/>
                    <a:pt x="1" y="708"/>
                    <a:pt x="1" y="1576"/>
                  </a:cubicBezTo>
                  <a:cubicBezTo>
                    <a:pt x="1" y="2443"/>
                    <a:pt x="709" y="3128"/>
                    <a:pt x="1576" y="3128"/>
                  </a:cubicBezTo>
                  <a:cubicBezTo>
                    <a:pt x="2443" y="3128"/>
                    <a:pt x="3151" y="2443"/>
                    <a:pt x="3151" y="1576"/>
                  </a:cubicBezTo>
                  <a:cubicBezTo>
                    <a:pt x="3151" y="708"/>
                    <a:pt x="2443" y="1"/>
                    <a:pt x="15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5" name="Google Shape;3975;p29"/>
            <p:cNvSpPr/>
            <p:nvPr/>
          </p:nvSpPr>
          <p:spPr>
            <a:xfrm>
              <a:off x="6307350" y="1680550"/>
              <a:ext cx="78775" cy="78200"/>
            </a:xfrm>
            <a:custGeom>
              <a:rect b="b" l="l" r="r" t="t"/>
              <a:pathLst>
                <a:path extrusionOk="0" fill="none" h="3128" w="3151">
                  <a:moveTo>
                    <a:pt x="3151" y="1576"/>
                  </a:moveTo>
                  <a:cubicBezTo>
                    <a:pt x="3151" y="2443"/>
                    <a:pt x="2443" y="3128"/>
                    <a:pt x="1576" y="3128"/>
                  </a:cubicBezTo>
                  <a:cubicBezTo>
                    <a:pt x="709" y="3128"/>
                    <a:pt x="1" y="2443"/>
                    <a:pt x="1" y="1576"/>
                  </a:cubicBezTo>
                  <a:cubicBezTo>
                    <a:pt x="1" y="708"/>
                    <a:pt x="709" y="1"/>
                    <a:pt x="1576" y="1"/>
                  </a:cubicBezTo>
                  <a:cubicBezTo>
                    <a:pt x="2443" y="1"/>
                    <a:pt x="3151" y="708"/>
                    <a:pt x="3151" y="1576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6" name="Google Shape;3976;p29"/>
            <p:cNvSpPr/>
            <p:nvPr/>
          </p:nvSpPr>
          <p:spPr>
            <a:xfrm>
              <a:off x="4792325" y="1602950"/>
              <a:ext cx="78200" cy="78775"/>
            </a:xfrm>
            <a:custGeom>
              <a:rect b="b" l="l" r="r" t="t"/>
              <a:pathLst>
                <a:path extrusionOk="0" h="3151" w="3128">
                  <a:moveTo>
                    <a:pt x="1576" y="1"/>
                  </a:moveTo>
                  <a:cubicBezTo>
                    <a:pt x="708" y="1"/>
                    <a:pt x="1" y="708"/>
                    <a:pt x="1" y="1576"/>
                  </a:cubicBezTo>
                  <a:cubicBezTo>
                    <a:pt x="1" y="2443"/>
                    <a:pt x="708" y="3151"/>
                    <a:pt x="1576" y="3151"/>
                  </a:cubicBezTo>
                  <a:cubicBezTo>
                    <a:pt x="2443" y="3151"/>
                    <a:pt x="3128" y="2443"/>
                    <a:pt x="3128" y="1576"/>
                  </a:cubicBezTo>
                  <a:cubicBezTo>
                    <a:pt x="3128" y="708"/>
                    <a:pt x="2443" y="1"/>
                    <a:pt x="1576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7" name="Google Shape;3977;p29"/>
            <p:cNvSpPr/>
            <p:nvPr/>
          </p:nvSpPr>
          <p:spPr>
            <a:xfrm>
              <a:off x="4792325" y="1602950"/>
              <a:ext cx="78200" cy="78775"/>
            </a:xfrm>
            <a:custGeom>
              <a:rect b="b" l="l" r="r" t="t"/>
              <a:pathLst>
                <a:path extrusionOk="0" fill="none" h="3151" w="3128">
                  <a:moveTo>
                    <a:pt x="3128" y="1576"/>
                  </a:moveTo>
                  <a:cubicBezTo>
                    <a:pt x="3128" y="2443"/>
                    <a:pt x="2443" y="3151"/>
                    <a:pt x="1576" y="3151"/>
                  </a:cubicBezTo>
                  <a:cubicBezTo>
                    <a:pt x="708" y="3151"/>
                    <a:pt x="1" y="2443"/>
                    <a:pt x="1" y="1576"/>
                  </a:cubicBezTo>
                  <a:cubicBezTo>
                    <a:pt x="1" y="708"/>
                    <a:pt x="708" y="1"/>
                    <a:pt x="1576" y="1"/>
                  </a:cubicBezTo>
                  <a:cubicBezTo>
                    <a:pt x="2443" y="1"/>
                    <a:pt x="3128" y="708"/>
                    <a:pt x="3128" y="1576"/>
                  </a:cubicBezTo>
                  <a:close/>
                </a:path>
              </a:pathLst>
            </a:custGeom>
            <a:noFill/>
            <a:ln cap="flat" cmpd="sng" w="9700">
              <a:solidFill>
                <a:srgbClr val="000000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8" name="Google Shape;3978;p29"/>
            <p:cNvSpPr/>
            <p:nvPr/>
          </p:nvSpPr>
          <p:spPr>
            <a:xfrm>
              <a:off x="4765500" y="1576125"/>
              <a:ext cx="131850" cy="131850"/>
            </a:xfrm>
            <a:custGeom>
              <a:rect b="b" l="l" r="r" t="t"/>
              <a:pathLst>
                <a:path extrusionOk="0" fill="none" h="5274" w="5274">
                  <a:moveTo>
                    <a:pt x="5274" y="2649"/>
                  </a:moveTo>
                  <a:cubicBezTo>
                    <a:pt x="5274" y="4109"/>
                    <a:pt x="4087" y="5274"/>
                    <a:pt x="2649" y="5274"/>
                  </a:cubicBezTo>
                  <a:cubicBezTo>
                    <a:pt x="1188" y="5274"/>
                    <a:pt x="1" y="4109"/>
                    <a:pt x="1" y="2649"/>
                  </a:cubicBezTo>
                  <a:cubicBezTo>
                    <a:pt x="1" y="1188"/>
                    <a:pt x="1188" y="1"/>
                    <a:pt x="2649" y="1"/>
                  </a:cubicBezTo>
                  <a:cubicBezTo>
                    <a:pt x="4087" y="1"/>
                    <a:pt x="5274" y="1188"/>
                    <a:pt x="5274" y="2649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9" name="Google Shape;3979;p29"/>
            <p:cNvSpPr/>
            <p:nvPr/>
          </p:nvSpPr>
          <p:spPr>
            <a:xfrm>
              <a:off x="6052850" y="1660025"/>
              <a:ext cx="568950" cy="325275"/>
            </a:xfrm>
            <a:custGeom>
              <a:rect b="b" l="l" r="r" t="t"/>
              <a:pathLst>
                <a:path extrusionOk="0" fill="none" h="13011" w="22758">
                  <a:moveTo>
                    <a:pt x="22758" y="0"/>
                  </a:moveTo>
                  <a:lnTo>
                    <a:pt x="22758" y="7738"/>
                  </a:lnTo>
                  <a:cubicBezTo>
                    <a:pt x="22758" y="10637"/>
                    <a:pt x="20384" y="13011"/>
                    <a:pt x="17485" y="13011"/>
                  </a:cubicBezTo>
                  <a:lnTo>
                    <a:pt x="5274" y="13011"/>
                  </a:lnTo>
                  <a:cubicBezTo>
                    <a:pt x="2375" y="13011"/>
                    <a:pt x="1" y="10637"/>
                    <a:pt x="1" y="7738"/>
                  </a:cubicBez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0" name="Google Shape;3980;p29"/>
            <p:cNvSpPr/>
            <p:nvPr/>
          </p:nvSpPr>
          <p:spPr>
            <a:xfrm>
              <a:off x="4860225" y="1701675"/>
              <a:ext cx="1192650" cy="83900"/>
            </a:xfrm>
            <a:custGeom>
              <a:rect b="b" l="l" r="r" t="t"/>
              <a:pathLst>
                <a:path extrusionOk="0" fill="none" h="3356" w="47706">
                  <a:moveTo>
                    <a:pt x="1" y="0"/>
                  </a:moveTo>
                  <a:lnTo>
                    <a:pt x="2147" y="2557"/>
                  </a:lnTo>
                  <a:cubicBezTo>
                    <a:pt x="2580" y="3059"/>
                    <a:pt x="3219" y="3356"/>
                    <a:pt x="3881" y="3356"/>
                  </a:cubicBezTo>
                  <a:lnTo>
                    <a:pt x="47706" y="3356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1" name="Google Shape;3981;p29"/>
            <p:cNvSpPr/>
            <p:nvPr/>
          </p:nvSpPr>
          <p:spPr>
            <a:xfrm>
              <a:off x="6116200" y="1493400"/>
              <a:ext cx="610025" cy="2109075"/>
            </a:xfrm>
            <a:custGeom>
              <a:rect b="b" l="l" r="r" t="t"/>
              <a:pathLst>
                <a:path extrusionOk="0" fill="none" h="84363" w="24401">
                  <a:moveTo>
                    <a:pt x="10089" y="137"/>
                  </a:moveTo>
                  <a:cubicBezTo>
                    <a:pt x="10089" y="137"/>
                    <a:pt x="24401" y="0"/>
                    <a:pt x="23899" y="18260"/>
                  </a:cubicBezTo>
                  <a:cubicBezTo>
                    <a:pt x="23374" y="37822"/>
                    <a:pt x="0" y="84362"/>
                    <a:pt x="0" y="84362"/>
                  </a:cubicBez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2" name="Google Shape;3982;p29"/>
            <p:cNvSpPr/>
            <p:nvPr/>
          </p:nvSpPr>
          <p:spPr>
            <a:xfrm>
              <a:off x="4645675" y="1462000"/>
              <a:ext cx="666525" cy="1887100"/>
            </a:xfrm>
            <a:custGeom>
              <a:rect b="b" l="l" r="r" t="t"/>
              <a:pathLst>
                <a:path extrusionOk="0" fill="none" h="75484" w="26661">
                  <a:moveTo>
                    <a:pt x="26661" y="75484"/>
                  </a:moveTo>
                  <a:cubicBezTo>
                    <a:pt x="26661" y="75484"/>
                    <a:pt x="15271" y="41771"/>
                    <a:pt x="11847" y="34239"/>
                  </a:cubicBezTo>
                  <a:cubicBezTo>
                    <a:pt x="8423" y="26706"/>
                    <a:pt x="1" y="13376"/>
                    <a:pt x="3082" y="6369"/>
                  </a:cubicBezTo>
                  <a:cubicBezTo>
                    <a:pt x="5867" y="1"/>
                    <a:pt x="14540" y="1165"/>
                    <a:pt x="14540" y="1165"/>
                  </a:cubicBez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3" name="Google Shape;3983;p29"/>
            <p:cNvSpPr/>
            <p:nvPr/>
          </p:nvSpPr>
          <p:spPr>
            <a:xfrm>
              <a:off x="4950400" y="1576125"/>
              <a:ext cx="1057400" cy="167800"/>
            </a:xfrm>
            <a:custGeom>
              <a:rect b="b" l="l" r="r" t="t"/>
              <a:pathLst>
                <a:path extrusionOk="0" h="6712" w="42296">
                  <a:moveTo>
                    <a:pt x="0" y="1"/>
                  </a:moveTo>
                  <a:lnTo>
                    <a:pt x="0" y="6712"/>
                  </a:lnTo>
                  <a:lnTo>
                    <a:pt x="42296" y="6712"/>
                  </a:lnTo>
                  <a:lnTo>
                    <a:pt x="42296" y="1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84" name="Google Shape;3984;p29"/>
          <p:cNvGrpSpPr/>
          <p:nvPr/>
        </p:nvGrpSpPr>
        <p:grpSpPr>
          <a:xfrm>
            <a:off x="3103626" y="297818"/>
            <a:ext cx="5725121" cy="4547839"/>
            <a:chOff x="3103626" y="297818"/>
            <a:chExt cx="5725121" cy="4547839"/>
          </a:xfrm>
        </p:grpSpPr>
        <p:grpSp>
          <p:nvGrpSpPr>
            <p:cNvPr id="3985" name="Google Shape;3985;p29"/>
            <p:cNvGrpSpPr/>
            <p:nvPr/>
          </p:nvGrpSpPr>
          <p:grpSpPr>
            <a:xfrm>
              <a:off x="5983294" y="4340383"/>
              <a:ext cx="2787746" cy="505263"/>
              <a:chOff x="44127" y="0"/>
              <a:chExt cx="2938800" cy="571500"/>
            </a:xfrm>
          </p:grpSpPr>
          <p:sp>
            <p:nvSpPr>
              <p:cNvPr id="3986" name="Google Shape;3986;p2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7" name="Google Shape;3987;p2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8" name="Google Shape;3988;p29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3989" name="Google Shape;3989;p29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990" name="Google Shape;3990;p2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991" name="Google Shape;3991;p29"/>
            <p:cNvGrpSpPr/>
            <p:nvPr/>
          </p:nvGrpSpPr>
          <p:grpSpPr>
            <a:xfrm>
              <a:off x="5891979" y="3835052"/>
              <a:ext cx="2787746" cy="505263"/>
              <a:chOff x="44127" y="0"/>
              <a:chExt cx="2938800" cy="571500"/>
            </a:xfrm>
          </p:grpSpPr>
          <p:sp>
            <p:nvSpPr>
              <p:cNvPr id="3992" name="Google Shape;3992;p2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3" name="Google Shape;3993;p2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4" name="Google Shape;3994;p29"/>
              <p:cNvSpPr/>
              <p:nvPr/>
            </p:nvSpPr>
            <p:spPr>
              <a:xfrm>
                <a:off x="628790" y="285019"/>
                <a:ext cx="1201512" cy="13974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3995" name="Google Shape;3995;p29"/>
              <p:cNvSpPr/>
              <p:nvPr/>
            </p:nvSpPr>
            <p:spPr>
              <a:xfrm>
                <a:off x="2036248" y="295603"/>
                <a:ext cx="361751" cy="11857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996" name="Google Shape;3996;p2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997" name="Google Shape;3997;p29"/>
            <p:cNvGrpSpPr/>
            <p:nvPr/>
          </p:nvGrpSpPr>
          <p:grpSpPr>
            <a:xfrm>
              <a:off x="6041001" y="3329732"/>
              <a:ext cx="2787746" cy="505263"/>
              <a:chOff x="44127" y="0"/>
              <a:chExt cx="2938800" cy="571500"/>
            </a:xfrm>
          </p:grpSpPr>
          <p:sp>
            <p:nvSpPr>
              <p:cNvPr id="3998" name="Google Shape;3998;p2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9" name="Google Shape;3999;p2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0" name="Google Shape;4000;p29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4001" name="Google Shape;4001;p29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002" name="Google Shape;4002;p2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003" name="Google Shape;4003;p29"/>
            <p:cNvGrpSpPr/>
            <p:nvPr/>
          </p:nvGrpSpPr>
          <p:grpSpPr>
            <a:xfrm>
              <a:off x="5983294" y="2824424"/>
              <a:ext cx="2787746" cy="505263"/>
              <a:chOff x="44127" y="0"/>
              <a:chExt cx="2938800" cy="571500"/>
            </a:xfrm>
          </p:grpSpPr>
          <p:sp>
            <p:nvSpPr>
              <p:cNvPr id="4004" name="Google Shape;4004;p2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5" name="Google Shape;4005;p2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6" name="Google Shape;4006;p29"/>
              <p:cNvSpPr/>
              <p:nvPr/>
            </p:nvSpPr>
            <p:spPr>
              <a:xfrm>
                <a:off x="604693" y="280604"/>
                <a:ext cx="981839" cy="15182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4007" name="Google Shape;4007;p29"/>
              <p:cNvSpPr/>
              <p:nvPr/>
            </p:nvSpPr>
            <p:spPr>
              <a:xfrm>
                <a:off x="1961973" y="256480"/>
                <a:ext cx="452794" cy="21230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008" name="Google Shape;4008;p2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009" name="Google Shape;4009;p29"/>
            <p:cNvGrpSpPr/>
            <p:nvPr/>
          </p:nvGrpSpPr>
          <p:grpSpPr>
            <a:xfrm>
              <a:off x="5933842" y="2319093"/>
              <a:ext cx="2787746" cy="505263"/>
              <a:chOff x="44127" y="0"/>
              <a:chExt cx="2938800" cy="571500"/>
            </a:xfrm>
          </p:grpSpPr>
          <p:sp>
            <p:nvSpPr>
              <p:cNvPr id="4010" name="Google Shape;4010;p2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1" name="Google Shape;4011;p2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2" name="Google Shape;4012;p29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4013" name="Google Shape;4013;p29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014" name="Google Shape;4014;p2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015" name="Google Shape;4015;p29"/>
            <p:cNvGrpSpPr/>
            <p:nvPr/>
          </p:nvGrpSpPr>
          <p:grpSpPr>
            <a:xfrm>
              <a:off x="6041001" y="1813773"/>
              <a:ext cx="2787746" cy="505263"/>
              <a:chOff x="44127" y="0"/>
              <a:chExt cx="2938800" cy="571500"/>
            </a:xfrm>
          </p:grpSpPr>
          <p:sp>
            <p:nvSpPr>
              <p:cNvPr id="4016" name="Google Shape;4016;p2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7" name="Google Shape;4017;p2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8" name="Google Shape;4018;p29"/>
              <p:cNvSpPr/>
              <p:nvPr/>
            </p:nvSpPr>
            <p:spPr>
              <a:xfrm>
                <a:off x="609939" y="285039"/>
                <a:ext cx="1345053" cy="13971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4019" name="Google Shape;4019;p29"/>
              <p:cNvSpPr/>
              <p:nvPr/>
            </p:nvSpPr>
            <p:spPr>
              <a:xfrm>
                <a:off x="2054833" y="295621"/>
                <a:ext cx="361624" cy="11855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020" name="Google Shape;4020;p2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021" name="Google Shape;4021;p29"/>
            <p:cNvGrpSpPr/>
            <p:nvPr/>
          </p:nvGrpSpPr>
          <p:grpSpPr>
            <a:xfrm>
              <a:off x="5933842" y="1308464"/>
              <a:ext cx="2787746" cy="505263"/>
              <a:chOff x="44127" y="0"/>
              <a:chExt cx="2938800" cy="571500"/>
            </a:xfrm>
          </p:grpSpPr>
          <p:sp>
            <p:nvSpPr>
              <p:cNvPr id="4022" name="Google Shape;4022;p2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3" name="Google Shape;4023;p2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4" name="Google Shape;4024;p29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4025" name="Google Shape;4025;p29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026" name="Google Shape;4026;p2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027" name="Google Shape;4027;p29"/>
            <p:cNvGrpSpPr/>
            <p:nvPr/>
          </p:nvGrpSpPr>
          <p:grpSpPr>
            <a:xfrm>
              <a:off x="5983294" y="803144"/>
              <a:ext cx="2787746" cy="505263"/>
              <a:chOff x="44127" y="0"/>
              <a:chExt cx="2938800" cy="571500"/>
            </a:xfrm>
          </p:grpSpPr>
          <p:sp>
            <p:nvSpPr>
              <p:cNvPr id="4028" name="Google Shape;4028;p2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9" name="Google Shape;4029;p2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0" name="Google Shape;4030;p29"/>
              <p:cNvSpPr/>
              <p:nvPr/>
            </p:nvSpPr>
            <p:spPr>
              <a:xfrm>
                <a:off x="641168" y="283597"/>
                <a:ext cx="1063093" cy="14262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4031" name="Google Shape;4031;p2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2" name="Google Shape;4032;p29"/>
              <p:cNvSpPr/>
              <p:nvPr/>
            </p:nvSpPr>
            <p:spPr>
              <a:xfrm>
                <a:off x="1954944" y="253824"/>
                <a:ext cx="431197" cy="20218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4033" name="Google Shape;4033;p29"/>
            <p:cNvGrpSpPr/>
            <p:nvPr/>
          </p:nvGrpSpPr>
          <p:grpSpPr>
            <a:xfrm>
              <a:off x="3145467" y="1308474"/>
              <a:ext cx="2787746" cy="505263"/>
              <a:chOff x="44127" y="0"/>
              <a:chExt cx="2938800" cy="571500"/>
            </a:xfrm>
          </p:grpSpPr>
          <p:sp>
            <p:nvSpPr>
              <p:cNvPr id="4034" name="Google Shape;4034;p2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5" name="Google Shape;4035;p2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6" name="Google Shape;4036;p29"/>
              <p:cNvSpPr/>
              <p:nvPr/>
            </p:nvSpPr>
            <p:spPr>
              <a:xfrm>
                <a:off x="548154" y="280258"/>
                <a:ext cx="1374792" cy="14927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ROCK MUSIC</a:t>
                </a:r>
              </a:p>
            </p:txBody>
          </p:sp>
          <p:sp>
            <p:nvSpPr>
              <p:cNvPr id="4037" name="Google Shape;4037;p29"/>
              <p:cNvSpPr/>
              <p:nvPr/>
            </p:nvSpPr>
            <p:spPr>
              <a:xfrm>
                <a:off x="2091877" y="291564"/>
                <a:ext cx="386360" cy="12666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038" name="Google Shape;4038;p2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039" name="Google Shape;4039;p29"/>
            <p:cNvGrpSpPr/>
            <p:nvPr/>
          </p:nvGrpSpPr>
          <p:grpSpPr>
            <a:xfrm>
              <a:off x="3195394" y="803146"/>
              <a:ext cx="2787746" cy="505263"/>
              <a:chOff x="44127" y="0"/>
              <a:chExt cx="2938800" cy="571500"/>
            </a:xfrm>
          </p:grpSpPr>
          <p:sp>
            <p:nvSpPr>
              <p:cNvPr id="4040" name="Google Shape;4040;p2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1" name="Google Shape;4041;p2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2" name="Google Shape;4042;p29"/>
              <p:cNvSpPr/>
              <p:nvPr/>
            </p:nvSpPr>
            <p:spPr>
              <a:xfrm>
                <a:off x="624245" y="283184"/>
                <a:ext cx="1380648" cy="14338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4043" name="Google Shape;4043;p29"/>
              <p:cNvSpPr/>
              <p:nvPr/>
            </p:nvSpPr>
            <p:spPr>
              <a:xfrm>
                <a:off x="2221853" y="243968"/>
                <a:ext cx="180682" cy="2218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044" name="Google Shape;4044;p2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045" name="Google Shape;4045;p29"/>
            <p:cNvGrpSpPr/>
            <p:nvPr/>
          </p:nvGrpSpPr>
          <p:grpSpPr>
            <a:xfrm>
              <a:off x="3252642" y="1813768"/>
              <a:ext cx="2787746" cy="505263"/>
              <a:chOff x="44127" y="0"/>
              <a:chExt cx="2938800" cy="571500"/>
            </a:xfrm>
          </p:grpSpPr>
          <p:sp>
            <p:nvSpPr>
              <p:cNvPr id="4046" name="Google Shape;4046;p2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7" name="Google Shape;4047;p2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8" name="Google Shape;4048;p29"/>
              <p:cNvSpPr/>
              <p:nvPr/>
            </p:nvSpPr>
            <p:spPr>
              <a:xfrm>
                <a:off x="614251" y="285385"/>
                <a:ext cx="1287746" cy="13903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4049" name="Google Shape;4049;p29"/>
              <p:cNvSpPr/>
              <p:nvPr/>
            </p:nvSpPr>
            <p:spPr>
              <a:xfrm>
                <a:off x="2052258" y="295915"/>
                <a:ext cx="359907" cy="11797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050" name="Google Shape;4050;p2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051" name="Google Shape;4051;p29"/>
            <p:cNvGrpSpPr/>
            <p:nvPr/>
          </p:nvGrpSpPr>
          <p:grpSpPr>
            <a:xfrm>
              <a:off x="3145467" y="2319089"/>
              <a:ext cx="2787746" cy="505263"/>
              <a:chOff x="44127" y="0"/>
              <a:chExt cx="2938800" cy="571500"/>
            </a:xfrm>
          </p:grpSpPr>
          <p:sp>
            <p:nvSpPr>
              <p:cNvPr id="4052" name="Google Shape;4052;p2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3" name="Google Shape;4053;p2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4" name="Google Shape;4054;p29"/>
              <p:cNvSpPr/>
              <p:nvPr/>
            </p:nvSpPr>
            <p:spPr>
              <a:xfrm>
                <a:off x="715731" y="284446"/>
                <a:ext cx="1235579" cy="14089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4055" name="Google Shape;4055;p29"/>
              <p:cNvSpPr/>
              <p:nvPr/>
            </p:nvSpPr>
            <p:spPr>
              <a:xfrm>
                <a:off x="2126499" y="241629"/>
                <a:ext cx="184556" cy="22652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056" name="Google Shape;4056;p2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057" name="Google Shape;4057;p29"/>
            <p:cNvGrpSpPr/>
            <p:nvPr/>
          </p:nvGrpSpPr>
          <p:grpSpPr>
            <a:xfrm>
              <a:off x="3195401" y="2824420"/>
              <a:ext cx="2787746" cy="505263"/>
              <a:chOff x="44127" y="0"/>
              <a:chExt cx="2938800" cy="571500"/>
            </a:xfrm>
          </p:grpSpPr>
          <p:sp>
            <p:nvSpPr>
              <p:cNvPr id="4058" name="Google Shape;4058;p2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9" name="Google Shape;4059;p2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0" name="Google Shape;4060;p29"/>
              <p:cNvSpPr/>
              <p:nvPr/>
            </p:nvSpPr>
            <p:spPr>
              <a:xfrm>
                <a:off x="704204" y="285691"/>
                <a:ext cx="1242804" cy="13844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4061" name="Google Shape;4061;p29"/>
              <p:cNvSpPr/>
              <p:nvPr/>
            </p:nvSpPr>
            <p:spPr>
              <a:xfrm>
                <a:off x="2141223" y="243632"/>
                <a:ext cx="181366" cy="22259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062" name="Google Shape;4062;p2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063" name="Google Shape;4063;p29"/>
            <p:cNvGrpSpPr/>
            <p:nvPr/>
          </p:nvGrpSpPr>
          <p:grpSpPr>
            <a:xfrm>
              <a:off x="3252632" y="3329749"/>
              <a:ext cx="2787746" cy="505263"/>
              <a:chOff x="44127" y="0"/>
              <a:chExt cx="2938800" cy="571500"/>
            </a:xfrm>
          </p:grpSpPr>
          <p:sp>
            <p:nvSpPr>
              <p:cNvPr id="4064" name="Google Shape;4064;p2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5" name="Google Shape;4065;p2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6" name="Google Shape;4066;p29"/>
              <p:cNvSpPr/>
              <p:nvPr/>
            </p:nvSpPr>
            <p:spPr>
              <a:xfrm>
                <a:off x="682205" y="287628"/>
                <a:ext cx="897750" cy="13882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4067" name="Google Shape;4067;p29"/>
              <p:cNvSpPr/>
              <p:nvPr/>
            </p:nvSpPr>
            <p:spPr>
              <a:xfrm>
                <a:off x="1923242" y="265570"/>
                <a:ext cx="414008" cy="19412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068" name="Google Shape;4068;p2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069" name="Google Shape;4069;p29"/>
            <p:cNvGrpSpPr/>
            <p:nvPr/>
          </p:nvGrpSpPr>
          <p:grpSpPr>
            <a:xfrm>
              <a:off x="3103626" y="3835073"/>
              <a:ext cx="2787746" cy="505263"/>
              <a:chOff x="44127" y="0"/>
              <a:chExt cx="2938800" cy="571500"/>
            </a:xfrm>
          </p:grpSpPr>
          <p:sp>
            <p:nvSpPr>
              <p:cNvPr id="4070" name="Google Shape;4070;p2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1" name="Google Shape;4071;p2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2" name="Google Shape;4072;p29"/>
              <p:cNvSpPr/>
              <p:nvPr/>
            </p:nvSpPr>
            <p:spPr>
              <a:xfrm>
                <a:off x="613979" y="285353"/>
                <a:ext cx="1339042" cy="13909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4073" name="Google Shape;4073;p29"/>
              <p:cNvSpPr/>
              <p:nvPr/>
            </p:nvSpPr>
            <p:spPr>
              <a:xfrm>
                <a:off x="2052411" y="295887"/>
                <a:ext cx="360006" cy="11802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074" name="Google Shape;4074;p2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075" name="Google Shape;4075;p29"/>
            <p:cNvGrpSpPr/>
            <p:nvPr/>
          </p:nvGrpSpPr>
          <p:grpSpPr>
            <a:xfrm>
              <a:off x="3195394" y="4340394"/>
              <a:ext cx="2787746" cy="505263"/>
              <a:chOff x="44127" y="0"/>
              <a:chExt cx="2938800" cy="571500"/>
            </a:xfrm>
          </p:grpSpPr>
          <p:sp>
            <p:nvSpPr>
              <p:cNvPr id="4076" name="Google Shape;4076;p2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7" name="Google Shape;4077;p2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8" name="Google Shape;4078;p29"/>
              <p:cNvSpPr/>
              <p:nvPr/>
            </p:nvSpPr>
            <p:spPr>
              <a:xfrm>
                <a:off x="605131" y="280651"/>
                <a:ext cx="1107003" cy="14852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4079" name="Google Shape;4079;p2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0" name="Google Shape;4080;p29"/>
              <p:cNvSpPr/>
              <p:nvPr/>
            </p:nvSpPr>
            <p:spPr>
              <a:xfrm>
                <a:off x="1973172" y="249648"/>
                <a:ext cx="449001" cy="21053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4081" name="Google Shape;4081;p29"/>
            <p:cNvGrpSpPr/>
            <p:nvPr/>
          </p:nvGrpSpPr>
          <p:grpSpPr>
            <a:xfrm>
              <a:off x="4571992" y="297818"/>
              <a:ext cx="2787746" cy="505263"/>
              <a:chOff x="44127" y="0"/>
              <a:chExt cx="2938800" cy="571500"/>
            </a:xfrm>
          </p:grpSpPr>
          <p:sp>
            <p:nvSpPr>
              <p:cNvPr id="4082" name="Google Shape;4082;p2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3" name="Google Shape;4083;p2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4" name="Google Shape;4084;p29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4085" name="Google Shape;4085;p29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086" name="Google Shape;4086;p2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087" name="Google Shape;4087;p29"/>
          <p:cNvSpPr/>
          <p:nvPr/>
        </p:nvSpPr>
        <p:spPr>
          <a:xfrm>
            <a:off x="3050400" y="1015650"/>
            <a:ext cx="5380500" cy="3112200"/>
          </a:xfrm>
          <a:prstGeom prst="roundRect">
            <a:avLst>
              <a:gd fmla="val 6436" name="adj"/>
            </a:avLst>
          </a:prstGeom>
          <a:solidFill>
            <a:srgbClr val="3D85C6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8" name="Google Shape;4088;p29"/>
          <p:cNvSpPr txBox="1"/>
          <p:nvPr>
            <p:ph type="title"/>
          </p:nvPr>
        </p:nvSpPr>
        <p:spPr>
          <a:xfrm>
            <a:off x="3623263" y="1424488"/>
            <a:ext cx="2733000" cy="156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089" name="Google Shape;4089;p29"/>
          <p:cNvSpPr txBox="1"/>
          <p:nvPr>
            <p:ph hasCustomPrompt="1" idx="2" type="title"/>
          </p:nvPr>
        </p:nvSpPr>
        <p:spPr>
          <a:xfrm>
            <a:off x="6606138" y="2150850"/>
            <a:ext cx="1251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090" name="Google Shape;4090;p29"/>
          <p:cNvSpPr txBox="1"/>
          <p:nvPr>
            <p:ph idx="1" type="subTitle"/>
          </p:nvPr>
        </p:nvSpPr>
        <p:spPr>
          <a:xfrm>
            <a:off x="3623263" y="2993313"/>
            <a:ext cx="2733000" cy="7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11_1">
    <p:spTree>
      <p:nvGrpSpPr>
        <p:cNvPr id="4091" name="Shape 4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2" name="Google Shape;4092;p30"/>
          <p:cNvGrpSpPr/>
          <p:nvPr/>
        </p:nvGrpSpPr>
        <p:grpSpPr>
          <a:xfrm>
            <a:off x="0" y="-8700"/>
            <a:ext cx="9144000" cy="5160900"/>
            <a:chOff x="0" y="-8700"/>
            <a:chExt cx="9144000" cy="5160900"/>
          </a:xfrm>
        </p:grpSpPr>
        <p:sp>
          <p:nvSpPr>
            <p:cNvPr id="4093" name="Google Shape;4093;p30"/>
            <p:cNvSpPr/>
            <p:nvPr/>
          </p:nvSpPr>
          <p:spPr>
            <a:xfrm>
              <a:off x="0" y="-8700"/>
              <a:ext cx="9144000" cy="5160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4" name="Google Shape;4094;p30"/>
            <p:cNvSpPr/>
            <p:nvPr/>
          </p:nvSpPr>
          <p:spPr>
            <a:xfrm>
              <a:off x="123000" y="110250"/>
              <a:ext cx="8898000" cy="4923000"/>
            </a:xfrm>
            <a:prstGeom prst="roundRect">
              <a:avLst>
                <a:gd fmla="val 5295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095" name="Google Shape;4095;p3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96" name="Google Shape;4096;p30"/>
          <p:cNvGrpSpPr/>
          <p:nvPr/>
        </p:nvGrpSpPr>
        <p:grpSpPr>
          <a:xfrm>
            <a:off x="5917297" y="297813"/>
            <a:ext cx="2376990" cy="3042976"/>
            <a:chOff x="5917297" y="297813"/>
            <a:chExt cx="2376990" cy="3042976"/>
          </a:xfrm>
        </p:grpSpPr>
        <p:sp>
          <p:nvSpPr>
            <p:cNvPr id="4097" name="Google Shape;4097;p30"/>
            <p:cNvSpPr/>
            <p:nvPr/>
          </p:nvSpPr>
          <p:spPr>
            <a:xfrm>
              <a:off x="5917297" y="297813"/>
              <a:ext cx="2376990" cy="3042976"/>
            </a:xfrm>
            <a:custGeom>
              <a:rect b="b" l="l" r="r" t="t"/>
              <a:pathLst>
                <a:path extrusionOk="0" h="114516" w="89453">
                  <a:moveTo>
                    <a:pt x="7761" y="1"/>
                  </a:moveTo>
                  <a:cubicBezTo>
                    <a:pt x="7167" y="1"/>
                    <a:pt x="6642" y="343"/>
                    <a:pt x="6414" y="891"/>
                  </a:cubicBezTo>
                  <a:lnTo>
                    <a:pt x="114" y="15522"/>
                  </a:lnTo>
                  <a:cubicBezTo>
                    <a:pt x="46" y="15705"/>
                    <a:pt x="0" y="15887"/>
                    <a:pt x="0" y="16093"/>
                  </a:cubicBezTo>
                  <a:lnTo>
                    <a:pt x="0" y="109859"/>
                  </a:lnTo>
                  <a:cubicBezTo>
                    <a:pt x="0" y="112415"/>
                    <a:pt x="2077" y="114515"/>
                    <a:pt x="4657" y="114515"/>
                  </a:cubicBezTo>
                  <a:lnTo>
                    <a:pt x="84796" y="114515"/>
                  </a:lnTo>
                  <a:cubicBezTo>
                    <a:pt x="87376" y="114515"/>
                    <a:pt x="89453" y="112415"/>
                    <a:pt x="89453" y="109859"/>
                  </a:cubicBezTo>
                  <a:lnTo>
                    <a:pt x="89453" y="16093"/>
                  </a:lnTo>
                  <a:cubicBezTo>
                    <a:pt x="89453" y="15887"/>
                    <a:pt x="89407" y="15705"/>
                    <a:pt x="89339" y="15522"/>
                  </a:cubicBezTo>
                  <a:lnTo>
                    <a:pt x="83130" y="891"/>
                  </a:lnTo>
                  <a:cubicBezTo>
                    <a:pt x="82902" y="366"/>
                    <a:pt x="82377" y="1"/>
                    <a:pt x="81783" y="1"/>
                  </a:cubicBezTo>
                  <a:lnTo>
                    <a:pt x="71489" y="1"/>
                  </a:lnTo>
                  <a:lnTo>
                    <a:pt x="70188" y="2626"/>
                  </a:lnTo>
                  <a:cubicBezTo>
                    <a:pt x="70074" y="2877"/>
                    <a:pt x="69800" y="3037"/>
                    <a:pt x="69526" y="3037"/>
                  </a:cubicBezTo>
                  <a:lnTo>
                    <a:pt x="62382" y="3037"/>
                  </a:lnTo>
                  <a:cubicBezTo>
                    <a:pt x="62131" y="3037"/>
                    <a:pt x="61880" y="2900"/>
                    <a:pt x="61743" y="2671"/>
                  </a:cubicBezTo>
                  <a:lnTo>
                    <a:pt x="60191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8" name="Google Shape;4098;p30"/>
            <p:cNvSpPr/>
            <p:nvPr/>
          </p:nvSpPr>
          <p:spPr>
            <a:xfrm>
              <a:off x="6130781" y="554397"/>
              <a:ext cx="27" cy="2471588"/>
            </a:xfrm>
            <a:custGeom>
              <a:rect b="b" l="l" r="r" t="t"/>
              <a:pathLst>
                <a:path extrusionOk="0" h="93013" w="1">
                  <a:moveTo>
                    <a:pt x="1" y="93013"/>
                  </a:moveTo>
                  <a:lnTo>
                    <a:pt x="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9" name="Google Shape;4099;p30"/>
            <p:cNvSpPr/>
            <p:nvPr/>
          </p:nvSpPr>
          <p:spPr>
            <a:xfrm>
              <a:off x="6130781" y="554397"/>
              <a:ext cx="27" cy="2471588"/>
            </a:xfrm>
            <a:custGeom>
              <a:rect b="b" l="l" r="r" t="t"/>
              <a:pathLst>
                <a:path extrusionOk="0" fill="none" h="93013" w="1">
                  <a:moveTo>
                    <a:pt x="1" y="93013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0" name="Google Shape;4100;p30"/>
            <p:cNvSpPr/>
            <p:nvPr/>
          </p:nvSpPr>
          <p:spPr>
            <a:xfrm>
              <a:off x="8080777" y="554397"/>
              <a:ext cx="27" cy="2471588"/>
            </a:xfrm>
            <a:custGeom>
              <a:rect b="b" l="l" r="r" t="t"/>
              <a:pathLst>
                <a:path extrusionOk="0" h="93013" w="1">
                  <a:moveTo>
                    <a:pt x="0" y="93013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1" name="Google Shape;4101;p30"/>
            <p:cNvSpPr/>
            <p:nvPr/>
          </p:nvSpPr>
          <p:spPr>
            <a:xfrm>
              <a:off x="8080777" y="554397"/>
              <a:ext cx="27" cy="2471588"/>
            </a:xfrm>
            <a:custGeom>
              <a:rect b="b" l="l" r="r" t="t"/>
              <a:pathLst>
                <a:path extrusionOk="0" fill="none" h="93013" w="1">
                  <a:moveTo>
                    <a:pt x="0" y="93013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2" name="Google Shape;4102;p30"/>
            <p:cNvSpPr/>
            <p:nvPr/>
          </p:nvSpPr>
          <p:spPr>
            <a:xfrm>
              <a:off x="7015698" y="666274"/>
              <a:ext cx="180162" cy="143146"/>
            </a:xfrm>
            <a:custGeom>
              <a:rect b="b" l="l" r="r" t="t"/>
              <a:pathLst>
                <a:path extrusionOk="0" h="5387" w="6780">
                  <a:moveTo>
                    <a:pt x="1" y="0"/>
                  </a:moveTo>
                  <a:lnTo>
                    <a:pt x="1" y="4611"/>
                  </a:lnTo>
                  <a:lnTo>
                    <a:pt x="3379" y="5387"/>
                  </a:lnTo>
                  <a:lnTo>
                    <a:pt x="6780" y="4611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3" name="Google Shape;4103;p30"/>
            <p:cNvSpPr/>
            <p:nvPr/>
          </p:nvSpPr>
          <p:spPr>
            <a:xfrm>
              <a:off x="7958251" y="3097544"/>
              <a:ext cx="163793" cy="79478"/>
            </a:xfrm>
            <a:custGeom>
              <a:rect b="b" l="l" r="r" t="t"/>
              <a:pathLst>
                <a:path extrusionOk="0" h="2991" w="6164">
                  <a:moveTo>
                    <a:pt x="0" y="0"/>
                  </a:moveTo>
                  <a:lnTo>
                    <a:pt x="0" y="2990"/>
                  </a:lnTo>
                  <a:lnTo>
                    <a:pt x="6163" y="2990"/>
                  </a:lnTo>
                  <a:lnTo>
                    <a:pt x="616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4" name="Google Shape;4104;p30"/>
            <p:cNvSpPr/>
            <p:nvPr/>
          </p:nvSpPr>
          <p:spPr>
            <a:xfrm>
              <a:off x="6089540" y="3097544"/>
              <a:ext cx="163793" cy="79478"/>
            </a:xfrm>
            <a:custGeom>
              <a:rect b="b" l="l" r="r" t="t"/>
              <a:pathLst>
                <a:path extrusionOk="0" h="2991" w="6164">
                  <a:moveTo>
                    <a:pt x="1" y="0"/>
                  </a:moveTo>
                  <a:lnTo>
                    <a:pt x="1" y="2990"/>
                  </a:lnTo>
                  <a:lnTo>
                    <a:pt x="6163" y="2990"/>
                  </a:lnTo>
                  <a:lnTo>
                    <a:pt x="616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105" name="Google Shape;4105;p30"/>
            <p:cNvPicPr preferRelativeResize="0"/>
            <p:nvPr/>
          </p:nvPicPr>
          <p:blipFill rotWithShape="1">
            <a:blip r:embed="rId3">
              <a:alphaModFix/>
            </a:blip>
            <a:srcRect b="1095" l="0" r="0" t="1105"/>
            <a:stretch/>
          </p:blipFill>
          <p:spPr>
            <a:xfrm>
              <a:off x="6316283" y="913219"/>
              <a:ext cx="1579045" cy="2184336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grpSp>
        <p:nvGrpSpPr>
          <p:cNvPr id="4106" name="Google Shape;4106;p30"/>
          <p:cNvGrpSpPr/>
          <p:nvPr/>
        </p:nvGrpSpPr>
        <p:grpSpPr>
          <a:xfrm>
            <a:off x="309026" y="297818"/>
            <a:ext cx="5725121" cy="4547839"/>
            <a:chOff x="3103626" y="297818"/>
            <a:chExt cx="5725121" cy="4547839"/>
          </a:xfrm>
        </p:grpSpPr>
        <p:grpSp>
          <p:nvGrpSpPr>
            <p:cNvPr id="4107" name="Google Shape;4107;p30"/>
            <p:cNvGrpSpPr/>
            <p:nvPr/>
          </p:nvGrpSpPr>
          <p:grpSpPr>
            <a:xfrm>
              <a:off x="5983294" y="4340383"/>
              <a:ext cx="2787746" cy="505263"/>
              <a:chOff x="44127" y="0"/>
              <a:chExt cx="2938800" cy="571500"/>
            </a:xfrm>
          </p:grpSpPr>
          <p:sp>
            <p:nvSpPr>
              <p:cNvPr id="4108" name="Google Shape;4108;p30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9" name="Google Shape;4109;p30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0" name="Google Shape;4110;p30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4111" name="Google Shape;4111;p30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112" name="Google Shape;4112;p30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113" name="Google Shape;4113;p30"/>
            <p:cNvGrpSpPr/>
            <p:nvPr/>
          </p:nvGrpSpPr>
          <p:grpSpPr>
            <a:xfrm>
              <a:off x="5891979" y="3835052"/>
              <a:ext cx="2787746" cy="505263"/>
              <a:chOff x="44127" y="0"/>
              <a:chExt cx="2938800" cy="571500"/>
            </a:xfrm>
          </p:grpSpPr>
          <p:sp>
            <p:nvSpPr>
              <p:cNvPr id="4114" name="Google Shape;4114;p30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5" name="Google Shape;4115;p30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6" name="Google Shape;4116;p30"/>
              <p:cNvSpPr/>
              <p:nvPr/>
            </p:nvSpPr>
            <p:spPr>
              <a:xfrm>
                <a:off x="628790" y="285019"/>
                <a:ext cx="1201512" cy="13974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4117" name="Google Shape;4117;p30"/>
              <p:cNvSpPr/>
              <p:nvPr/>
            </p:nvSpPr>
            <p:spPr>
              <a:xfrm>
                <a:off x="2036248" y="295603"/>
                <a:ext cx="361751" cy="11857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118" name="Google Shape;4118;p30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119" name="Google Shape;4119;p30"/>
            <p:cNvGrpSpPr/>
            <p:nvPr/>
          </p:nvGrpSpPr>
          <p:grpSpPr>
            <a:xfrm>
              <a:off x="6041001" y="3329732"/>
              <a:ext cx="2787746" cy="505263"/>
              <a:chOff x="44127" y="0"/>
              <a:chExt cx="2938800" cy="571500"/>
            </a:xfrm>
          </p:grpSpPr>
          <p:sp>
            <p:nvSpPr>
              <p:cNvPr id="4120" name="Google Shape;4120;p30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1" name="Google Shape;4121;p30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2" name="Google Shape;4122;p30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4123" name="Google Shape;4123;p30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124" name="Google Shape;4124;p30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125" name="Google Shape;4125;p30"/>
            <p:cNvGrpSpPr/>
            <p:nvPr/>
          </p:nvGrpSpPr>
          <p:grpSpPr>
            <a:xfrm>
              <a:off x="5983294" y="2824424"/>
              <a:ext cx="2787746" cy="505263"/>
              <a:chOff x="44127" y="0"/>
              <a:chExt cx="2938800" cy="571500"/>
            </a:xfrm>
          </p:grpSpPr>
          <p:sp>
            <p:nvSpPr>
              <p:cNvPr id="4126" name="Google Shape;4126;p30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7" name="Google Shape;4127;p30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8" name="Google Shape;4128;p30"/>
              <p:cNvSpPr/>
              <p:nvPr/>
            </p:nvSpPr>
            <p:spPr>
              <a:xfrm>
                <a:off x="604693" y="280604"/>
                <a:ext cx="981839" cy="15182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4129" name="Google Shape;4129;p30"/>
              <p:cNvSpPr/>
              <p:nvPr/>
            </p:nvSpPr>
            <p:spPr>
              <a:xfrm>
                <a:off x="1961973" y="256480"/>
                <a:ext cx="452794" cy="21230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130" name="Google Shape;4130;p30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131" name="Google Shape;4131;p30"/>
            <p:cNvGrpSpPr/>
            <p:nvPr/>
          </p:nvGrpSpPr>
          <p:grpSpPr>
            <a:xfrm>
              <a:off x="5933842" y="2319093"/>
              <a:ext cx="2787746" cy="505263"/>
              <a:chOff x="44127" y="0"/>
              <a:chExt cx="2938800" cy="571500"/>
            </a:xfrm>
          </p:grpSpPr>
          <p:sp>
            <p:nvSpPr>
              <p:cNvPr id="4132" name="Google Shape;4132;p30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3" name="Google Shape;4133;p30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4" name="Google Shape;4134;p30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4135" name="Google Shape;4135;p30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136" name="Google Shape;4136;p30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137" name="Google Shape;4137;p30"/>
            <p:cNvGrpSpPr/>
            <p:nvPr/>
          </p:nvGrpSpPr>
          <p:grpSpPr>
            <a:xfrm>
              <a:off x="6041001" y="1813773"/>
              <a:ext cx="2787746" cy="505263"/>
              <a:chOff x="44127" y="0"/>
              <a:chExt cx="2938800" cy="571500"/>
            </a:xfrm>
          </p:grpSpPr>
          <p:sp>
            <p:nvSpPr>
              <p:cNvPr id="4138" name="Google Shape;4138;p30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9" name="Google Shape;4139;p30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0" name="Google Shape;4140;p30"/>
              <p:cNvSpPr/>
              <p:nvPr/>
            </p:nvSpPr>
            <p:spPr>
              <a:xfrm>
                <a:off x="609939" y="285039"/>
                <a:ext cx="1345053" cy="13971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4141" name="Google Shape;4141;p30"/>
              <p:cNvSpPr/>
              <p:nvPr/>
            </p:nvSpPr>
            <p:spPr>
              <a:xfrm>
                <a:off x="2054833" y="295621"/>
                <a:ext cx="361624" cy="11855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142" name="Google Shape;4142;p30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143" name="Google Shape;4143;p30"/>
            <p:cNvGrpSpPr/>
            <p:nvPr/>
          </p:nvGrpSpPr>
          <p:grpSpPr>
            <a:xfrm>
              <a:off x="5933842" y="1308464"/>
              <a:ext cx="2787746" cy="505263"/>
              <a:chOff x="44127" y="0"/>
              <a:chExt cx="2938800" cy="571500"/>
            </a:xfrm>
          </p:grpSpPr>
          <p:sp>
            <p:nvSpPr>
              <p:cNvPr id="4144" name="Google Shape;4144;p30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5" name="Google Shape;4145;p30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6" name="Google Shape;4146;p30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4147" name="Google Shape;4147;p30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148" name="Google Shape;4148;p30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149" name="Google Shape;4149;p30"/>
            <p:cNvGrpSpPr/>
            <p:nvPr/>
          </p:nvGrpSpPr>
          <p:grpSpPr>
            <a:xfrm>
              <a:off x="5983294" y="803144"/>
              <a:ext cx="2787746" cy="505263"/>
              <a:chOff x="44127" y="0"/>
              <a:chExt cx="2938800" cy="571500"/>
            </a:xfrm>
          </p:grpSpPr>
          <p:sp>
            <p:nvSpPr>
              <p:cNvPr id="4150" name="Google Shape;4150;p30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1" name="Google Shape;4151;p30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2" name="Google Shape;4152;p30"/>
              <p:cNvSpPr/>
              <p:nvPr/>
            </p:nvSpPr>
            <p:spPr>
              <a:xfrm>
                <a:off x="641168" y="283597"/>
                <a:ext cx="1063093" cy="14262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4153" name="Google Shape;4153;p30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4" name="Google Shape;4154;p30"/>
              <p:cNvSpPr/>
              <p:nvPr/>
            </p:nvSpPr>
            <p:spPr>
              <a:xfrm>
                <a:off x="1954944" y="253824"/>
                <a:ext cx="431197" cy="20218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4155" name="Google Shape;4155;p30"/>
            <p:cNvGrpSpPr/>
            <p:nvPr/>
          </p:nvGrpSpPr>
          <p:grpSpPr>
            <a:xfrm>
              <a:off x="3145467" y="1308474"/>
              <a:ext cx="2787746" cy="505263"/>
              <a:chOff x="44127" y="0"/>
              <a:chExt cx="2938800" cy="571500"/>
            </a:xfrm>
          </p:grpSpPr>
          <p:sp>
            <p:nvSpPr>
              <p:cNvPr id="4156" name="Google Shape;4156;p30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7" name="Google Shape;4157;p30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8" name="Google Shape;4158;p30"/>
              <p:cNvSpPr/>
              <p:nvPr/>
            </p:nvSpPr>
            <p:spPr>
              <a:xfrm>
                <a:off x="548154" y="280258"/>
                <a:ext cx="1374792" cy="14927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ROCK MUSIC</a:t>
                </a:r>
              </a:p>
            </p:txBody>
          </p:sp>
          <p:sp>
            <p:nvSpPr>
              <p:cNvPr id="4159" name="Google Shape;4159;p30"/>
              <p:cNvSpPr/>
              <p:nvPr/>
            </p:nvSpPr>
            <p:spPr>
              <a:xfrm>
                <a:off x="2091877" y="291564"/>
                <a:ext cx="386360" cy="12666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160" name="Google Shape;4160;p30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161" name="Google Shape;4161;p30"/>
            <p:cNvGrpSpPr/>
            <p:nvPr/>
          </p:nvGrpSpPr>
          <p:grpSpPr>
            <a:xfrm>
              <a:off x="3195394" y="803146"/>
              <a:ext cx="2787746" cy="505263"/>
              <a:chOff x="44127" y="0"/>
              <a:chExt cx="2938800" cy="571500"/>
            </a:xfrm>
          </p:grpSpPr>
          <p:sp>
            <p:nvSpPr>
              <p:cNvPr id="4162" name="Google Shape;4162;p30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3" name="Google Shape;4163;p30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4" name="Google Shape;4164;p30"/>
              <p:cNvSpPr/>
              <p:nvPr/>
            </p:nvSpPr>
            <p:spPr>
              <a:xfrm>
                <a:off x="624245" y="283184"/>
                <a:ext cx="1380648" cy="14338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4165" name="Google Shape;4165;p30"/>
              <p:cNvSpPr/>
              <p:nvPr/>
            </p:nvSpPr>
            <p:spPr>
              <a:xfrm>
                <a:off x="2221853" y="243968"/>
                <a:ext cx="180682" cy="2218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166" name="Google Shape;4166;p30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167" name="Google Shape;4167;p30"/>
            <p:cNvGrpSpPr/>
            <p:nvPr/>
          </p:nvGrpSpPr>
          <p:grpSpPr>
            <a:xfrm>
              <a:off x="3252642" y="1813768"/>
              <a:ext cx="2787746" cy="505263"/>
              <a:chOff x="44127" y="0"/>
              <a:chExt cx="2938800" cy="571500"/>
            </a:xfrm>
          </p:grpSpPr>
          <p:sp>
            <p:nvSpPr>
              <p:cNvPr id="4168" name="Google Shape;4168;p30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9" name="Google Shape;4169;p30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0" name="Google Shape;4170;p30"/>
              <p:cNvSpPr/>
              <p:nvPr/>
            </p:nvSpPr>
            <p:spPr>
              <a:xfrm>
                <a:off x="614251" y="285385"/>
                <a:ext cx="1287746" cy="13903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4171" name="Google Shape;4171;p30"/>
              <p:cNvSpPr/>
              <p:nvPr/>
            </p:nvSpPr>
            <p:spPr>
              <a:xfrm>
                <a:off x="2052258" y="295915"/>
                <a:ext cx="359907" cy="11797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172" name="Google Shape;4172;p30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173" name="Google Shape;4173;p30"/>
            <p:cNvGrpSpPr/>
            <p:nvPr/>
          </p:nvGrpSpPr>
          <p:grpSpPr>
            <a:xfrm>
              <a:off x="3145467" y="2319089"/>
              <a:ext cx="2787746" cy="505263"/>
              <a:chOff x="44127" y="0"/>
              <a:chExt cx="2938800" cy="571500"/>
            </a:xfrm>
          </p:grpSpPr>
          <p:sp>
            <p:nvSpPr>
              <p:cNvPr id="4174" name="Google Shape;4174;p30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5" name="Google Shape;4175;p30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6" name="Google Shape;4176;p30"/>
              <p:cNvSpPr/>
              <p:nvPr/>
            </p:nvSpPr>
            <p:spPr>
              <a:xfrm>
                <a:off x="715731" y="284446"/>
                <a:ext cx="1235579" cy="14089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4177" name="Google Shape;4177;p30"/>
              <p:cNvSpPr/>
              <p:nvPr/>
            </p:nvSpPr>
            <p:spPr>
              <a:xfrm>
                <a:off x="2126499" y="241629"/>
                <a:ext cx="184556" cy="22652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178" name="Google Shape;4178;p30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179" name="Google Shape;4179;p30"/>
            <p:cNvGrpSpPr/>
            <p:nvPr/>
          </p:nvGrpSpPr>
          <p:grpSpPr>
            <a:xfrm>
              <a:off x="3195401" y="2824420"/>
              <a:ext cx="2787746" cy="505263"/>
              <a:chOff x="44127" y="0"/>
              <a:chExt cx="2938800" cy="571500"/>
            </a:xfrm>
          </p:grpSpPr>
          <p:sp>
            <p:nvSpPr>
              <p:cNvPr id="4180" name="Google Shape;4180;p30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1" name="Google Shape;4181;p30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2" name="Google Shape;4182;p30"/>
              <p:cNvSpPr/>
              <p:nvPr/>
            </p:nvSpPr>
            <p:spPr>
              <a:xfrm>
                <a:off x="704204" y="285691"/>
                <a:ext cx="1242804" cy="13844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4183" name="Google Shape;4183;p30"/>
              <p:cNvSpPr/>
              <p:nvPr/>
            </p:nvSpPr>
            <p:spPr>
              <a:xfrm>
                <a:off x="2141223" y="243632"/>
                <a:ext cx="181366" cy="22259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184" name="Google Shape;4184;p30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185" name="Google Shape;4185;p30"/>
            <p:cNvGrpSpPr/>
            <p:nvPr/>
          </p:nvGrpSpPr>
          <p:grpSpPr>
            <a:xfrm>
              <a:off x="3252632" y="3329749"/>
              <a:ext cx="2787746" cy="505263"/>
              <a:chOff x="44127" y="0"/>
              <a:chExt cx="2938800" cy="571500"/>
            </a:xfrm>
          </p:grpSpPr>
          <p:sp>
            <p:nvSpPr>
              <p:cNvPr id="4186" name="Google Shape;4186;p30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7" name="Google Shape;4187;p30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8" name="Google Shape;4188;p30"/>
              <p:cNvSpPr/>
              <p:nvPr/>
            </p:nvSpPr>
            <p:spPr>
              <a:xfrm>
                <a:off x="682205" y="287628"/>
                <a:ext cx="897750" cy="13882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4189" name="Google Shape;4189;p30"/>
              <p:cNvSpPr/>
              <p:nvPr/>
            </p:nvSpPr>
            <p:spPr>
              <a:xfrm>
                <a:off x="1923242" y="265570"/>
                <a:ext cx="414008" cy="19412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190" name="Google Shape;4190;p30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191" name="Google Shape;4191;p30"/>
            <p:cNvGrpSpPr/>
            <p:nvPr/>
          </p:nvGrpSpPr>
          <p:grpSpPr>
            <a:xfrm>
              <a:off x="3103626" y="3835073"/>
              <a:ext cx="2787746" cy="505263"/>
              <a:chOff x="44127" y="0"/>
              <a:chExt cx="2938800" cy="571500"/>
            </a:xfrm>
          </p:grpSpPr>
          <p:sp>
            <p:nvSpPr>
              <p:cNvPr id="4192" name="Google Shape;4192;p30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3" name="Google Shape;4193;p30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4" name="Google Shape;4194;p30"/>
              <p:cNvSpPr/>
              <p:nvPr/>
            </p:nvSpPr>
            <p:spPr>
              <a:xfrm>
                <a:off x="613979" y="285353"/>
                <a:ext cx="1339042" cy="13909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4195" name="Google Shape;4195;p30"/>
              <p:cNvSpPr/>
              <p:nvPr/>
            </p:nvSpPr>
            <p:spPr>
              <a:xfrm>
                <a:off x="2052411" y="295887"/>
                <a:ext cx="360006" cy="11802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196" name="Google Shape;4196;p30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197" name="Google Shape;4197;p30"/>
            <p:cNvGrpSpPr/>
            <p:nvPr/>
          </p:nvGrpSpPr>
          <p:grpSpPr>
            <a:xfrm>
              <a:off x="3195394" y="4340394"/>
              <a:ext cx="2787746" cy="505263"/>
              <a:chOff x="44127" y="0"/>
              <a:chExt cx="2938800" cy="571500"/>
            </a:xfrm>
          </p:grpSpPr>
          <p:sp>
            <p:nvSpPr>
              <p:cNvPr id="4198" name="Google Shape;4198;p30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9" name="Google Shape;4199;p30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0" name="Google Shape;4200;p30"/>
              <p:cNvSpPr/>
              <p:nvPr/>
            </p:nvSpPr>
            <p:spPr>
              <a:xfrm>
                <a:off x="605131" y="280651"/>
                <a:ext cx="1107003" cy="14852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4201" name="Google Shape;4201;p30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2" name="Google Shape;4202;p30"/>
              <p:cNvSpPr/>
              <p:nvPr/>
            </p:nvSpPr>
            <p:spPr>
              <a:xfrm>
                <a:off x="1973172" y="249648"/>
                <a:ext cx="449001" cy="21053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4203" name="Google Shape;4203;p30"/>
            <p:cNvGrpSpPr/>
            <p:nvPr/>
          </p:nvGrpSpPr>
          <p:grpSpPr>
            <a:xfrm>
              <a:off x="4571992" y="297818"/>
              <a:ext cx="2787746" cy="505263"/>
              <a:chOff x="44127" y="0"/>
              <a:chExt cx="2938800" cy="571500"/>
            </a:xfrm>
          </p:grpSpPr>
          <p:sp>
            <p:nvSpPr>
              <p:cNvPr id="4204" name="Google Shape;4204;p30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5" name="Google Shape;4205;p30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6" name="Google Shape;4206;p30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4207" name="Google Shape;4207;p30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208" name="Google Shape;4208;p30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209" name="Google Shape;4209;p30"/>
          <p:cNvGrpSpPr/>
          <p:nvPr/>
        </p:nvGrpSpPr>
        <p:grpSpPr>
          <a:xfrm>
            <a:off x="6444272" y="1802663"/>
            <a:ext cx="2376990" cy="3042976"/>
            <a:chOff x="6444272" y="1802663"/>
            <a:chExt cx="2376990" cy="3042976"/>
          </a:xfrm>
        </p:grpSpPr>
        <p:sp>
          <p:nvSpPr>
            <p:cNvPr id="4210" name="Google Shape;4210;p30"/>
            <p:cNvSpPr/>
            <p:nvPr/>
          </p:nvSpPr>
          <p:spPr>
            <a:xfrm>
              <a:off x="6444272" y="1802663"/>
              <a:ext cx="2376990" cy="3042976"/>
            </a:xfrm>
            <a:custGeom>
              <a:rect b="b" l="l" r="r" t="t"/>
              <a:pathLst>
                <a:path extrusionOk="0" h="114516" w="89453">
                  <a:moveTo>
                    <a:pt x="7761" y="1"/>
                  </a:moveTo>
                  <a:cubicBezTo>
                    <a:pt x="7167" y="1"/>
                    <a:pt x="6642" y="343"/>
                    <a:pt x="6414" y="891"/>
                  </a:cubicBezTo>
                  <a:lnTo>
                    <a:pt x="114" y="15522"/>
                  </a:lnTo>
                  <a:cubicBezTo>
                    <a:pt x="46" y="15705"/>
                    <a:pt x="0" y="15887"/>
                    <a:pt x="0" y="16093"/>
                  </a:cubicBezTo>
                  <a:lnTo>
                    <a:pt x="0" y="109859"/>
                  </a:lnTo>
                  <a:cubicBezTo>
                    <a:pt x="0" y="112415"/>
                    <a:pt x="2077" y="114515"/>
                    <a:pt x="4657" y="114515"/>
                  </a:cubicBezTo>
                  <a:lnTo>
                    <a:pt x="84796" y="114515"/>
                  </a:lnTo>
                  <a:cubicBezTo>
                    <a:pt x="87376" y="114515"/>
                    <a:pt x="89453" y="112415"/>
                    <a:pt x="89453" y="109859"/>
                  </a:cubicBezTo>
                  <a:lnTo>
                    <a:pt x="89453" y="16093"/>
                  </a:lnTo>
                  <a:cubicBezTo>
                    <a:pt x="89453" y="15887"/>
                    <a:pt x="89407" y="15705"/>
                    <a:pt x="89339" y="15522"/>
                  </a:cubicBezTo>
                  <a:lnTo>
                    <a:pt x="83130" y="891"/>
                  </a:lnTo>
                  <a:cubicBezTo>
                    <a:pt x="82902" y="366"/>
                    <a:pt x="82377" y="1"/>
                    <a:pt x="81783" y="1"/>
                  </a:cubicBezTo>
                  <a:lnTo>
                    <a:pt x="71489" y="1"/>
                  </a:lnTo>
                  <a:lnTo>
                    <a:pt x="70188" y="2626"/>
                  </a:lnTo>
                  <a:cubicBezTo>
                    <a:pt x="70074" y="2877"/>
                    <a:pt x="69800" y="3037"/>
                    <a:pt x="69526" y="3037"/>
                  </a:cubicBezTo>
                  <a:lnTo>
                    <a:pt x="62382" y="3037"/>
                  </a:lnTo>
                  <a:cubicBezTo>
                    <a:pt x="62131" y="3037"/>
                    <a:pt x="61880" y="2900"/>
                    <a:pt x="61743" y="2671"/>
                  </a:cubicBezTo>
                  <a:lnTo>
                    <a:pt x="60191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1" name="Google Shape;4211;p30"/>
            <p:cNvSpPr/>
            <p:nvPr/>
          </p:nvSpPr>
          <p:spPr>
            <a:xfrm>
              <a:off x="6657756" y="2059247"/>
              <a:ext cx="27" cy="2471588"/>
            </a:xfrm>
            <a:custGeom>
              <a:rect b="b" l="l" r="r" t="t"/>
              <a:pathLst>
                <a:path extrusionOk="0" h="93013" w="1">
                  <a:moveTo>
                    <a:pt x="1" y="93013"/>
                  </a:moveTo>
                  <a:lnTo>
                    <a:pt x="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2" name="Google Shape;4212;p30"/>
            <p:cNvSpPr/>
            <p:nvPr/>
          </p:nvSpPr>
          <p:spPr>
            <a:xfrm>
              <a:off x="6657756" y="2059247"/>
              <a:ext cx="27" cy="2471588"/>
            </a:xfrm>
            <a:custGeom>
              <a:rect b="b" l="l" r="r" t="t"/>
              <a:pathLst>
                <a:path extrusionOk="0" fill="none" h="93013" w="1">
                  <a:moveTo>
                    <a:pt x="1" y="93013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3" name="Google Shape;4213;p30"/>
            <p:cNvSpPr/>
            <p:nvPr/>
          </p:nvSpPr>
          <p:spPr>
            <a:xfrm>
              <a:off x="8607752" y="2059247"/>
              <a:ext cx="27" cy="2471588"/>
            </a:xfrm>
            <a:custGeom>
              <a:rect b="b" l="l" r="r" t="t"/>
              <a:pathLst>
                <a:path extrusionOk="0" h="93013" w="1">
                  <a:moveTo>
                    <a:pt x="0" y="93013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4" name="Google Shape;4214;p30"/>
            <p:cNvSpPr/>
            <p:nvPr/>
          </p:nvSpPr>
          <p:spPr>
            <a:xfrm>
              <a:off x="8607752" y="2059247"/>
              <a:ext cx="27" cy="2471588"/>
            </a:xfrm>
            <a:custGeom>
              <a:rect b="b" l="l" r="r" t="t"/>
              <a:pathLst>
                <a:path extrusionOk="0" fill="none" h="93013" w="1">
                  <a:moveTo>
                    <a:pt x="0" y="93013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5" name="Google Shape;4215;p30"/>
            <p:cNvSpPr/>
            <p:nvPr/>
          </p:nvSpPr>
          <p:spPr>
            <a:xfrm>
              <a:off x="7542673" y="2171124"/>
              <a:ext cx="180162" cy="143146"/>
            </a:xfrm>
            <a:custGeom>
              <a:rect b="b" l="l" r="r" t="t"/>
              <a:pathLst>
                <a:path extrusionOk="0" h="5387" w="6780">
                  <a:moveTo>
                    <a:pt x="1" y="0"/>
                  </a:moveTo>
                  <a:lnTo>
                    <a:pt x="1" y="4611"/>
                  </a:lnTo>
                  <a:lnTo>
                    <a:pt x="3379" y="5387"/>
                  </a:lnTo>
                  <a:lnTo>
                    <a:pt x="6780" y="4611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6" name="Google Shape;4216;p30"/>
            <p:cNvSpPr/>
            <p:nvPr/>
          </p:nvSpPr>
          <p:spPr>
            <a:xfrm>
              <a:off x="8485226" y="4602394"/>
              <a:ext cx="163793" cy="79478"/>
            </a:xfrm>
            <a:custGeom>
              <a:rect b="b" l="l" r="r" t="t"/>
              <a:pathLst>
                <a:path extrusionOk="0" h="2991" w="6164">
                  <a:moveTo>
                    <a:pt x="0" y="0"/>
                  </a:moveTo>
                  <a:lnTo>
                    <a:pt x="0" y="2990"/>
                  </a:lnTo>
                  <a:lnTo>
                    <a:pt x="6163" y="2990"/>
                  </a:lnTo>
                  <a:lnTo>
                    <a:pt x="616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7" name="Google Shape;4217;p30"/>
            <p:cNvSpPr/>
            <p:nvPr/>
          </p:nvSpPr>
          <p:spPr>
            <a:xfrm>
              <a:off x="6616515" y="4602394"/>
              <a:ext cx="163793" cy="79478"/>
            </a:xfrm>
            <a:custGeom>
              <a:rect b="b" l="l" r="r" t="t"/>
              <a:pathLst>
                <a:path extrusionOk="0" h="2991" w="6164">
                  <a:moveTo>
                    <a:pt x="1" y="0"/>
                  </a:moveTo>
                  <a:lnTo>
                    <a:pt x="1" y="2990"/>
                  </a:lnTo>
                  <a:lnTo>
                    <a:pt x="6163" y="2990"/>
                  </a:lnTo>
                  <a:lnTo>
                    <a:pt x="616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218" name="Google Shape;4218;p30"/>
            <p:cNvPicPr preferRelativeResize="0"/>
            <p:nvPr/>
          </p:nvPicPr>
          <p:blipFill rotWithShape="1">
            <a:blip r:embed="rId4">
              <a:alphaModFix/>
            </a:blip>
            <a:srcRect b="416" l="0" r="0" t="416"/>
            <a:stretch/>
          </p:blipFill>
          <p:spPr>
            <a:xfrm>
              <a:off x="6843258" y="2418069"/>
              <a:ext cx="1579045" cy="2184335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sp>
        <p:nvSpPr>
          <p:cNvPr id="4219" name="Google Shape;4219;p30"/>
          <p:cNvSpPr/>
          <p:nvPr/>
        </p:nvSpPr>
        <p:spPr>
          <a:xfrm>
            <a:off x="713100" y="1015650"/>
            <a:ext cx="4416600" cy="3112200"/>
          </a:xfrm>
          <a:prstGeom prst="roundRect">
            <a:avLst>
              <a:gd fmla="val 6436" name="adj"/>
            </a:avLst>
          </a:prstGeom>
          <a:solidFill>
            <a:srgbClr val="3D85C6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0" name="Google Shape;4220;p30"/>
          <p:cNvSpPr txBox="1"/>
          <p:nvPr>
            <p:ph type="title"/>
          </p:nvPr>
        </p:nvSpPr>
        <p:spPr>
          <a:xfrm>
            <a:off x="1174050" y="2314050"/>
            <a:ext cx="3494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221" name="Google Shape;4221;p30"/>
          <p:cNvSpPr txBox="1"/>
          <p:nvPr>
            <p:ph hasCustomPrompt="1" idx="2" type="title"/>
          </p:nvPr>
        </p:nvSpPr>
        <p:spPr>
          <a:xfrm>
            <a:off x="1174050" y="1472250"/>
            <a:ext cx="1251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222" name="Google Shape;4222;p30"/>
          <p:cNvSpPr txBox="1"/>
          <p:nvPr>
            <p:ph idx="1" type="subTitle"/>
          </p:nvPr>
        </p:nvSpPr>
        <p:spPr>
          <a:xfrm>
            <a:off x="1174050" y="3155850"/>
            <a:ext cx="3494700" cy="51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4"/>
          <p:cNvGrpSpPr/>
          <p:nvPr/>
        </p:nvGrpSpPr>
        <p:grpSpPr>
          <a:xfrm>
            <a:off x="0" y="-8700"/>
            <a:ext cx="9144000" cy="5160900"/>
            <a:chOff x="0" y="-8700"/>
            <a:chExt cx="9144000" cy="5160900"/>
          </a:xfrm>
        </p:grpSpPr>
        <p:sp>
          <p:nvSpPr>
            <p:cNvPr id="306" name="Google Shape;306;p4"/>
            <p:cNvSpPr/>
            <p:nvPr/>
          </p:nvSpPr>
          <p:spPr>
            <a:xfrm>
              <a:off x="0" y="-8700"/>
              <a:ext cx="9144000" cy="5160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123000" y="110250"/>
              <a:ext cx="8898000" cy="4923000"/>
            </a:xfrm>
            <a:prstGeom prst="roundRect">
              <a:avLst>
                <a:gd fmla="val 5295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08" name="Google Shape;308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9" name="Google Shape;309;p4"/>
          <p:cNvGrpSpPr/>
          <p:nvPr/>
        </p:nvGrpSpPr>
        <p:grpSpPr>
          <a:xfrm>
            <a:off x="309004" y="297808"/>
            <a:ext cx="8512243" cy="4547838"/>
            <a:chOff x="309004" y="297808"/>
            <a:chExt cx="8512243" cy="4547838"/>
          </a:xfrm>
        </p:grpSpPr>
        <p:grpSp>
          <p:nvGrpSpPr>
            <p:cNvPr id="310" name="Google Shape;310;p4"/>
            <p:cNvGrpSpPr/>
            <p:nvPr/>
          </p:nvGrpSpPr>
          <p:grpSpPr>
            <a:xfrm>
              <a:off x="5975794" y="4340383"/>
              <a:ext cx="2787746" cy="505263"/>
              <a:chOff x="44127" y="0"/>
              <a:chExt cx="2938800" cy="571500"/>
            </a:xfrm>
          </p:grpSpPr>
          <p:sp>
            <p:nvSpPr>
              <p:cNvPr id="311" name="Google Shape;311;p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" name="Google Shape;313;p4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314" name="Google Shape;314;p4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6" name="Google Shape;316;p4"/>
            <p:cNvGrpSpPr/>
            <p:nvPr/>
          </p:nvGrpSpPr>
          <p:grpSpPr>
            <a:xfrm>
              <a:off x="5884479" y="3835052"/>
              <a:ext cx="2787746" cy="505263"/>
              <a:chOff x="44127" y="0"/>
              <a:chExt cx="2938800" cy="571500"/>
            </a:xfrm>
          </p:grpSpPr>
          <p:sp>
            <p:nvSpPr>
              <p:cNvPr id="317" name="Google Shape;317;p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" name="Google Shape;319;p4"/>
              <p:cNvSpPr/>
              <p:nvPr/>
            </p:nvSpPr>
            <p:spPr>
              <a:xfrm>
                <a:off x="628790" y="285019"/>
                <a:ext cx="1201512" cy="13974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320" name="Google Shape;320;p4"/>
              <p:cNvSpPr/>
              <p:nvPr/>
            </p:nvSpPr>
            <p:spPr>
              <a:xfrm>
                <a:off x="2036248" y="295603"/>
                <a:ext cx="361751" cy="11857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21" name="Google Shape;321;p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2" name="Google Shape;322;p4"/>
            <p:cNvGrpSpPr/>
            <p:nvPr/>
          </p:nvGrpSpPr>
          <p:grpSpPr>
            <a:xfrm>
              <a:off x="6033501" y="3329732"/>
              <a:ext cx="2787746" cy="505263"/>
              <a:chOff x="44127" y="0"/>
              <a:chExt cx="2938800" cy="571500"/>
            </a:xfrm>
          </p:grpSpPr>
          <p:sp>
            <p:nvSpPr>
              <p:cNvPr id="323" name="Google Shape;323;p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" name="Google Shape;324;p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" name="Google Shape;325;p4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326" name="Google Shape;326;p4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27" name="Google Shape;327;p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8" name="Google Shape;328;p4"/>
            <p:cNvGrpSpPr/>
            <p:nvPr/>
          </p:nvGrpSpPr>
          <p:grpSpPr>
            <a:xfrm>
              <a:off x="5975794" y="2824424"/>
              <a:ext cx="2787746" cy="505263"/>
              <a:chOff x="44127" y="0"/>
              <a:chExt cx="2938800" cy="571500"/>
            </a:xfrm>
          </p:grpSpPr>
          <p:sp>
            <p:nvSpPr>
              <p:cNvPr id="329" name="Google Shape;329;p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" name="Google Shape;330;p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" name="Google Shape;331;p4"/>
              <p:cNvSpPr/>
              <p:nvPr/>
            </p:nvSpPr>
            <p:spPr>
              <a:xfrm>
                <a:off x="604693" y="280604"/>
                <a:ext cx="981839" cy="15182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332" name="Google Shape;332;p4"/>
              <p:cNvSpPr/>
              <p:nvPr/>
            </p:nvSpPr>
            <p:spPr>
              <a:xfrm>
                <a:off x="1961973" y="256480"/>
                <a:ext cx="452794" cy="21230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33" name="Google Shape;333;p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4" name="Google Shape;334;p4"/>
            <p:cNvGrpSpPr/>
            <p:nvPr/>
          </p:nvGrpSpPr>
          <p:grpSpPr>
            <a:xfrm>
              <a:off x="5926342" y="2319093"/>
              <a:ext cx="2787746" cy="505263"/>
              <a:chOff x="44127" y="0"/>
              <a:chExt cx="2938800" cy="571500"/>
            </a:xfrm>
          </p:grpSpPr>
          <p:sp>
            <p:nvSpPr>
              <p:cNvPr id="335" name="Google Shape;335;p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" name="Google Shape;336;p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" name="Google Shape;337;p4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338" name="Google Shape;338;p4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39" name="Google Shape;339;p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40" name="Google Shape;340;p4"/>
            <p:cNvGrpSpPr/>
            <p:nvPr/>
          </p:nvGrpSpPr>
          <p:grpSpPr>
            <a:xfrm>
              <a:off x="6033501" y="1813773"/>
              <a:ext cx="2787746" cy="505263"/>
              <a:chOff x="44127" y="0"/>
              <a:chExt cx="2938800" cy="571500"/>
            </a:xfrm>
          </p:grpSpPr>
          <p:sp>
            <p:nvSpPr>
              <p:cNvPr id="341" name="Google Shape;341;p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" name="Google Shape;342;p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" name="Google Shape;343;p4"/>
              <p:cNvSpPr/>
              <p:nvPr/>
            </p:nvSpPr>
            <p:spPr>
              <a:xfrm>
                <a:off x="609939" y="285039"/>
                <a:ext cx="1345053" cy="13971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344" name="Google Shape;344;p4"/>
              <p:cNvSpPr/>
              <p:nvPr/>
            </p:nvSpPr>
            <p:spPr>
              <a:xfrm>
                <a:off x="2054833" y="295621"/>
                <a:ext cx="361624" cy="11855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45" name="Google Shape;345;p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46" name="Google Shape;346;p4"/>
            <p:cNvGrpSpPr/>
            <p:nvPr/>
          </p:nvGrpSpPr>
          <p:grpSpPr>
            <a:xfrm>
              <a:off x="5926342" y="1308464"/>
              <a:ext cx="2787746" cy="505263"/>
              <a:chOff x="44127" y="0"/>
              <a:chExt cx="2938800" cy="571500"/>
            </a:xfrm>
          </p:grpSpPr>
          <p:sp>
            <p:nvSpPr>
              <p:cNvPr id="347" name="Google Shape;347;p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" name="Google Shape;348;p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" name="Google Shape;349;p4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350" name="Google Shape;350;p4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51" name="Google Shape;351;p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52" name="Google Shape;352;p4"/>
            <p:cNvGrpSpPr/>
            <p:nvPr/>
          </p:nvGrpSpPr>
          <p:grpSpPr>
            <a:xfrm>
              <a:off x="5975794" y="803144"/>
              <a:ext cx="2787746" cy="505263"/>
              <a:chOff x="44127" y="0"/>
              <a:chExt cx="2938800" cy="571500"/>
            </a:xfrm>
          </p:grpSpPr>
          <p:sp>
            <p:nvSpPr>
              <p:cNvPr id="353" name="Google Shape;353;p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" name="Google Shape;354;p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" name="Google Shape;355;p4"/>
              <p:cNvSpPr/>
              <p:nvPr/>
            </p:nvSpPr>
            <p:spPr>
              <a:xfrm>
                <a:off x="641168" y="283597"/>
                <a:ext cx="1063093" cy="14262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356" name="Google Shape;356;p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" name="Google Shape;357;p4"/>
              <p:cNvSpPr/>
              <p:nvPr/>
            </p:nvSpPr>
            <p:spPr>
              <a:xfrm>
                <a:off x="1954944" y="253824"/>
                <a:ext cx="431197" cy="20218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358" name="Google Shape;358;p4"/>
            <p:cNvGrpSpPr/>
            <p:nvPr/>
          </p:nvGrpSpPr>
          <p:grpSpPr>
            <a:xfrm>
              <a:off x="3188067" y="4340368"/>
              <a:ext cx="2787746" cy="505263"/>
              <a:chOff x="44127" y="0"/>
              <a:chExt cx="2938800" cy="571500"/>
            </a:xfrm>
          </p:grpSpPr>
          <p:sp>
            <p:nvSpPr>
              <p:cNvPr id="359" name="Google Shape;359;p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" name="Google Shape;360;p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" name="Google Shape;361;p4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362" name="Google Shape;362;p4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63" name="Google Shape;363;p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4" name="Google Shape;364;p4"/>
            <p:cNvGrpSpPr/>
            <p:nvPr/>
          </p:nvGrpSpPr>
          <p:grpSpPr>
            <a:xfrm>
              <a:off x="3096742" y="3835051"/>
              <a:ext cx="2787746" cy="505263"/>
              <a:chOff x="44127" y="0"/>
              <a:chExt cx="2938800" cy="571500"/>
            </a:xfrm>
          </p:grpSpPr>
          <p:sp>
            <p:nvSpPr>
              <p:cNvPr id="365" name="Google Shape;365;p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" name="Google Shape;366;p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" name="Google Shape;367;p4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368" name="Google Shape;368;p4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69" name="Google Shape;369;p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70" name="Google Shape;370;p4"/>
            <p:cNvGrpSpPr/>
            <p:nvPr/>
          </p:nvGrpSpPr>
          <p:grpSpPr>
            <a:xfrm>
              <a:off x="3245751" y="3329735"/>
              <a:ext cx="2787746" cy="505263"/>
              <a:chOff x="44127" y="0"/>
              <a:chExt cx="2938800" cy="571500"/>
            </a:xfrm>
          </p:grpSpPr>
          <p:sp>
            <p:nvSpPr>
              <p:cNvPr id="371" name="Google Shape;371;p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" name="Google Shape;372;p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" name="Google Shape;373;p4"/>
              <p:cNvSpPr/>
              <p:nvPr/>
            </p:nvSpPr>
            <p:spPr>
              <a:xfrm>
                <a:off x="609939" y="285039"/>
                <a:ext cx="1345053" cy="13971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374" name="Google Shape;374;p4"/>
              <p:cNvSpPr/>
              <p:nvPr/>
            </p:nvSpPr>
            <p:spPr>
              <a:xfrm>
                <a:off x="2054833" y="295621"/>
                <a:ext cx="361624" cy="11855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375" name="Google Shape;375;p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76" name="Google Shape;376;p4"/>
            <p:cNvGrpSpPr/>
            <p:nvPr/>
          </p:nvGrpSpPr>
          <p:grpSpPr>
            <a:xfrm>
              <a:off x="3188057" y="2824419"/>
              <a:ext cx="2787746" cy="505263"/>
              <a:chOff x="44127" y="0"/>
              <a:chExt cx="2938800" cy="571500"/>
            </a:xfrm>
          </p:grpSpPr>
          <p:sp>
            <p:nvSpPr>
              <p:cNvPr id="377" name="Google Shape;377;p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" name="Google Shape;378;p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" name="Google Shape;379;p4"/>
              <p:cNvSpPr/>
              <p:nvPr/>
            </p:nvSpPr>
            <p:spPr>
              <a:xfrm>
                <a:off x="641168" y="283597"/>
                <a:ext cx="1063093" cy="14262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380" name="Google Shape;380;p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" name="Google Shape;381;p4"/>
              <p:cNvSpPr/>
              <p:nvPr/>
            </p:nvSpPr>
            <p:spPr>
              <a:xfrm>
                <a:off x="1954944" y="253824"/>
                <a:ext cx="431197" cy="20218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382" name="Google Shape;382;p4"/>
            <p:cNvGrpSpPr/>
            <p:nvPr/>
          </p:nvGrpSpPr>
          <p:grpSpPr>
            <a:xfrm>
              <a:off x="3138594" y="2319083"/>
              <a:ext cx="2787746" cy="505263"/>
              <a:chOff x="44127" y="0"/>
              <a:chExt cx="2938800" cy="571500"/>
            </a:xfrm>
          </p:grpSpPr>
          <p:sp>
            <p:nvSpPr>
              <p:cNvPr id="383" name="Google Shape;383;p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" name="Google Shape;384;p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" name="Google Shape;385;p4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386" name="Google Shape;386;p4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87" name="Google Shape;387;p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88" name="Google Shape;388;p4"/>
            <p:cNvGrpSpPr/>
            <p:nvPr/>
          </p:nvGrpSpPr>
          <p:grpSpPr>
            <a:xfrm>
              <a:off x="3245751" y="1813782"/>
              <a:ext cx="2787746" cy="505263"/>
              <a:chOff x="44127" y="0"/>
              <a:chExt cx="2938800" cy="571500"/>
            </a:xfrm>
          </p:grpSpPr>
          <p:sp>
            <p:nvSpPr>
              <p:cNvPr id="389" name="Google Shape;389;p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" name="Google Shape;390;p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" name="Google Shape;391;p4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392" name="Google Shape;392;p4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93" name="Google Shape;393;p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94" name="Google Shape;394;p4"/>
            <p:cNvGrpSpPr/>
            <p:nvPr/>
          </p:nvGrpSpPr>
          <p:grpSpPr>
            <a:xfrm>
              <a:off x="3138594" y="1308449"/>
              <a:ext cx="2787746" cy="505263"/>
              <a:chOff x="44127" y="0"/>
              <a:chExt cx="2938800" cy="571500"/>
            </a:xfrm>
          </p:grpSpPr>
          <p:sp>
            <p:nvSpPr>
              <p:cNvPr id="395" name="Google Shape;395;p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" name="Google Shape;396;p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" name="Google Shape;397;p4"/>
              <p:cNvSpPr/>
              <p:nvPr/>
            </p:nvSpPr>
            <p:spPr>
              <a:xfrm>
                <a:off x="604693" y="280604"/>
                <a:ext cx="981839" cy="15182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398" name="Google Shape;398;p4"/>
              <p:cNvSpPr/>
              <p:nvPr/>
            </p:nvSpPr>
            <p:spPr>
              <a:xfrm>
                <a:off x="1961973" y="256480"/>
                <a:ext cx="452794" cy="21230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399" name="Google Shape;399;p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00" name="Google Shape;400;p4"/>
            <p:cNvGrpSpPr/>
            <p:nvPr/>
          </p:nvGrpSpPr>
          <p:grpSpPr>
            <a:xfrm>
              <a:off x="3188066" y="803127"/>
              <a:ext cx="2787746" cy="505263"/>
              <a:chOff x="44127" y="0"/>
              <a:chExt cx="2938800" cy="571500"/>
            </a:xfrm>
          </p:grpSpPr>
          <p:sp>
            <p:nvSpPr>
              <p:cNvPr id="401" name="Google Shape;401;p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" name="Google Shape;402;p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" name="Google Shape;403;p4"/>
              <p:cNvSpPr/>
              <p:nvPr/>
            </p:nvSpPr>
            <p:spPr>
              <a:xfrm>
                <a:off x="628790" y="285019"/>
                <a:ext cx="1201512" cy="13974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404" name="Google Shape;404;p4"/>
              <p:cNvSpPr/>
              <p:nvPr/>
            </p:nvSpPr>
            <p:spPr>
              <a:xfrm>
                <a:off x="2036248" y="295603"/>
                <a:ext cx="361751" cy="11857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05" name="Google Shape;405;p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06" name="Google Shape;406;p4"/>
            <p:cNvGrpSpPr/>
            <p:nvPr/>
          </p:nvGrpSpPr>
          <p:grpSpPr>
            <a:xfrm>
              <a:off x="400294" y="4334769"/>
              <a:ext cx="2787746" cy="505263"/>
              <a:chOff x="44127" y="0"/>
              <a:chExt cx="2938800" cy="571500"/>
            </a:xfrm>
          </p:grpSpPr>
          <p:sp>
            <p:nvSpPr>
              <p:cNvPr id="407" name="Google Shape;407;p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" name="Google Shape;408;p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" name="Google Shape;409;p4"/>
              <p:cNvSpPr/>
              <p:nvPr/>
            </p:nvSpPr>
            <p:spPr>
              <a:xfrm>
                <a:off x="641168" y="283597"/>
                <a:ext cx="1063093" cy="14262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410" name="Google Shape;410;p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" name="Google Shape;411;p4"/>
              <p:cNvSpPr/>
              <p:nvPr/>
            </p:nvSpPr>
            <p:spPr>
              <a:xfrm>
                <a:off x="1954944" y="253824"/>
                <a:ext cx="431197" cy="20218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412" name="Google Shape;412;p4"/>
            <p:cNvGrpSpPr/>
            <p:nvPr/>
          </p:nvGrpSpPr>
          <p:grpSpPr>
            <a:xfrm>
              <a:off x="309004" y="3835052"/>
              <a:ext cx="2787746" cy="505263"/>
              <a:chOff x="44127" y="0"/>
              <a:chExt cx="2938800" cy="571500"/>
            </a:xfrm>
          </p:grpSpPr>
          <p:sp>
            <p:nvSpPr>
              <p:cNvPr id="413" name="Google Shape;413;p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" name="Google Shape;414;p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" name="Google Shape;415;p4"/>
              <p:cNvSpPr/>
              <p:nvPr/>
            </p:nvSpPr>
            <p:spPr>
              <a:xfrm>
                <a:off x="628790" y="285019"/>
                <a:ext cx="1201512" cy="13974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416" name="Google Shape;416;p4"/>
              <p:cNvSpPr/>
              <p:nvPr/>
            </p:nvSpPr>
            <p:spPr>
              <a:xfrm>
                <a:off x="2036248" y="295603"/>
                <a:ext cx="361751" cy="11857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17" name="Google Shape;417;p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18" name="Google Shape;418;p4"/>
            <p:cNvGrpSpPr/>
            <p:nvPr/>
          </p:nvGrpSpPr>
          <p:grpSpPr>
            <a:xfrm>
              <a:off x="457994" y="3329736"/>
              <a:ext cx="2787746" cy="505263"/>
              <a:chOff x="44127" y="0"/>
              <a:chExt cx="2938800" cy="571500"/>
            </a:xfrm>
          </p:grpSpPr>
          <p:sp>
            <p:nvSpPr>
              <p:cNvPr id="419" name="Google Shape;419;p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" name="Google Shape;420;p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" name="Google Shape;421;p4"/>
              <p:cNvSpPr/>
              <p:nvPr/>
            </p:nvSpPr>
            <p:spPr>
              <a:xfrm>
                <a:off x="604693" y="280604"/>
                <a:ext cx="981839" cy="15182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422" name="Google Shape;422;p4"/>
              <p:cNvSpPr/>
              <p:nvPr/>
            </p:nvSpPr>
            <p:spPr>
              <a:xfrm>
                <a:off x="1961973" y="256480"/>
                <a:ext cx="452794" cy="21230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23" name="Google Shape;423;p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24" name="Google Shape;424;p4"/>
            <p:cNvGrpSpPr/>
            <p:nvPr/>
          </p:nvGrpSpPr>
          <p:grpSpPr>
            <a:xfrm>
              <a:off x="400304" y="2829951"/>
              <a:ext cx="2787746" cy="505263"/>
              <a:chOff x="44127" y="0"/>
              <a:chExt cx="2938800" cy="571500"/>
            </a:xfrm>
          </p:grpSpPr>
          <p:sp>
            <p:nvSpPr>
              <p:cNvPr id="425" name="Google Shape;425;p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" name="Google Shape;426;p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" name="Google Shape;427;p4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428" name="Google Shape;428;p4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29" name="Google Shape;429;p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30" name="Google Shape;430;p4"/>
            <p:cNvGrpSpPr/>
            <p:nvPr/>
          </p:nvGrpSpPr>
          <p:grpSpPr>
            <a:xfrm>
              <a:off x="350851" y="2324685"/>
              <a:ext cx="2787746" cy="505263"/>
              <a:chOff x="44127" y="0"/>
              <a:chExt cx="2938800" cy="571500"/>
            </a:xfrm>
          </p:grpSpPr>
          <p:sp>
            <p:nvSpPr>
              <p:cNvPr id="431" name="Google Shape;431;p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" name="Google Shape;432;p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" name="Google Shape;433;p4"/>
              <p:cNvSpPr/>
              <p:nvPr/>
            </p:nvSpPr>
            <p:spPr>
              <a:xfrm>
                <a:off x="609939" y="285039"/>
                <a:ext cx="1345053" cy="13971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434" name="Google Shape;434;p4"/>
              <p:cNvSpPr/>
              <p:nvPr/>
            </p:nvSpPr>
            <p:spPr>
              <a:xfrm>
                <a:off x="2054833" y="295621"/>
                <a:ext cx="361624" cy="11855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35" name="Google Shape;435;p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36" name="Google Shape;436;p4"/>
            <p:cNvGrpSpPr/>
            <p:nvPr/>
          </p:nvGrpSpPr>
          <p:grpSpPr>
            <a:xfrm>
              <a:off x="457994" y="1816546"/>
              <a:ext cx="2787746" cy="505263"/>
              <a:chOff x="44127" y="0"/>
              <a:chExt cx="2938800" cy="571500"/>
            </a:xfrm>
          </p:grpSpPr>
          <p:sp>
            <p:nvSpPr>
              <p:cNvPr id="437" name="Google Shape;437;p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" name="Google Shape;438;p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" name="Google Shape;439;p4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440" name="Google Shape;440;p4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41" name="Google Shape;441;p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42" name="Google Shape;442;p4"/>
            <p:cNvGrpSpPr/>
            <p:nvPr/>
          </p:nvGrpSpPr>
          <p:grpSpPr>
            <a:xfrm>
              <a:off x="350851" y="1308407"/>
              <a:ext cx="2787746" cy="505263"/>
              <a:chOff x="44127" y="0"/>
              <a:chExt cx="2938800" cy="571500"/>
            </a:xfrm>
          </p:grpSpPr>
          <p:sp>
            <p:nvSpPr>
              <p:cNvPr id="443" name="Google Shape;443;p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" name="Google Shape;444;p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" name="Google Shape;445;p4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446" name="Google Shape;446;p4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47" name="Google Shape;447;p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48" name="Google Shape;448;p4"/>
            <p:cNvGrpSpPr/>
            <p:nvPr/>
          </p:nvGrpSpPr>
          <p:grpSpPr>
            <a:xfrm>
              <a:off x="400304" y="803143"/>
              <a:ext cx="2787746" cy="505263"/>
              <a:chOff x="44127" y="0"/>
              <a:chExt cx="2938800" cy="571500"/>
            </a:xfrm>
          </p:grpSpPr>
          <p:sp>
            <p:nvSpPr>
              <p:cNvPr id="449" name="Google Shape;449;p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" name="Google Shape;450;p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" name="Google Shape;451;p4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452" name="Google Shape;452;p4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53" name="Google Shape;453;p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54" name="Google Shape;454;p4"/>
            <p:cNvGrpSpPr/>
            <p:nvPr/>
          </p:nvGrpSpPr>
          <p:grpSpPr>
            <a:xfrm>
              <a:off x="309004" y="297826"/>
              <a:ext cx="2787746" cy="505263"/>
              <a:chOff x="44127" y="0"/>
              <a:chExt cx="2938800" cy="571500"/>
            </a:xfrm>
          </p:grpSpPr>
          <p:sp>
            <p:nvSpPr>
              <p:cNvPr id="455" name="Google Shape;455;p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" name="Google Shape;456;p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" name="Google Shape;457;p4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458" name="Google Shape;458;p4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59" name="Google Shape;459;p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60" name="Google Shape;460;p4"/>
            <p:cNvGrpSpPr/>
            <p:nvPr/>
          </p:nvGrpSpPr>
          <p:grpSpPr>
            <a:xfrm>
              <a:off x="3096732" y="297808"/>
              <a:ext cx="2787746" cy="505263"/>
              <a:chOff x="44127" y="0"/>
              <a:chExt cx="2938800" cy="571500"/>
            </a:xfrm>
          </p:grpSpPr>
          <p:sp>
            <p:nvSpPr>
              <p:cNvPr id="461" name="Google Shape;461;p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" name="Google Shape;462;p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" name="Google Shape;463;p4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464" name="Google Shape;464;p4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65" name="Google Shape;465;p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66" name="Google Shape;466;p4"/>
            <p:cNvGrpSpPr/>
            <p:nvPr/>
          </p:nvGrpSpPr>
          <p:grpSpPr>
            <a:xfrm>
              <a:off x="5884479" y="297818"/>
              <a:ext cx="2787746" cy="505263"/>
              <a:chOff x="44127" y="0"/>
              <a:chExt cx="2938800" cy="571500"/>
            </a:xfrm>
          </p:grpSpPr>
          <p:sp>
            <p:nvSpPr>
              <p:cNvPr id="467" name="Google Shape;467;p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" name="Google Shape;468;p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" name="Google Shape;469;p4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470" name="Google Shape;470;p4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71" name="Google Shape;471;p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72" name="Google Shape;472;p4"/>
          <p:cNvGrpSpPr/>
          <p:nvPr/>
        </p:nvGrpSpPr>
        <p:grpSpPr>
          <a:xfrm>
            <a:off x="713100" y="440650"/>
            <a:ext cx="7717800" cy="4256700"/>
            <a:chOff x="713100" y="440650"/>
            <a:chExt cx="7717800" cy="4256700"/>
          </a:xfrm>
        </p:grpSpPr>
        <p:sp>
          <p:nvSpPr>
            <p:cNvPr id="473" name="Google Shape;473;p4"/>
            <p:cNvSpPr/>
            <p:nvPr/>
          </p:nvSpPr>
          <p:spPr>
            <a:xfrm>
              <a:off x="713100" y="440650"/>
              <a:ext cx="7717800" cy="5727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dk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4"/>
            <p:cNvSpPr/>
            <p:nvPr/>
          </p:nvSpPr>
          <p:spPr>
            <a:xfrm flipH="1" rot="10800000">
              <a:off x="713100" y="1013350"/>
              <a:ext cx="7717800" cy="3684000"/>
            </a:xfrm>
            <a:prstGeom prst="round2SameRect">
              <a:avLst>
                <a:gd fmla="val 3423" name="adj1"/>
                <a:gd fmla="val 0" name="adj2"/>
              </a:avLst>
            </a:prstGeom>
            <a:solidFill>
              <a:schemeClr val="accent6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5" name="Google Shape;475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476" name="Google Shape;476;p4"/>
          <p:cNvSpPr txBox="1"/>
          <p:nvPr>
            <p:ph idx="1" type="body"/>
          </p:nvPr>
        </p:nvSpPr>
        <p:spPr>
          <a:xfrm>
            <a:off x="720000" y="1215750"/>
            <a:ext cx="7704000" cy="33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50"/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CUSTOM_11_1_1">
    <p:spTree>
      <p:nvGrpSpPr>
        <p:cNvPr id="4223" name="Shape 4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4" name="Google Shape;4224;p31"/>
          <p:cNvGrpSpPr/>
          <p:nvPr/>
        </p:nvGrpSpPr>
        <p:grpSpPr>
          <a:xfrm>
            <a:off x="0" y="-8700"/>
            <a:ext cx="9144000" cy="5160900"/>
            <a:chOff x="0" y="-8700"/>
            <a:chExt cx="9144000" cy="5160900"/>
          </a:xfrm>
        </p:grpSpPr>
        <p:sp>
          <p:nvSpPr>
            <p:cNvPr id="4225" name="Google Shape;4225;p31"/>
            <p:cNvSpPr/>
            <p:nvPr/>
          </p:nvSpPr>
          <p:spPr>
            <a:xfrm>
              <a:off x="0" y="-8700"/>
              <a:ext cx="9144000" cy="5160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6" name="Google Shape;4226;p31"/>
            <p:cNvSpPr/>
            <p:nvPr/>
          </p:nvSpPr>
          <p:spPr>
            <a:xfrm>
              <a:off x="123000" y="110250"/>
              <a:ext cx="8898000" cy="4923000"/>
            </a:xfrm>
            <a:prstGeom prst="roundRect">
              <a:avLst>
                <a:gd fmla="val 5295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227" name="Google Shape;4227;p3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28" name="Google Shape;4228;p31"/>
          <p:cNvGrpSpPr/>
          <p:nvPr/>
        </p:nvGrpSpPr>
        <p:grpSpPr>
          <a:xfrm>
            <a:off x="3103626" y="297818"/>
            <a:ext cx="5725121" cy="4547839"/>
            <a:chOff x="3103626" y="297818"/>
            <a:chExt cx="5725121" cy="4547839"/>
          </a:xfrm>
        </p:grpSpPr>
        <p:grpSp>
          <p:nvGrpSpPr>
            <p:cNvPr id="4229" name="Google Shape;4229;p31"/>
            <p:cNvGrpSpPr/>
            <p:nvPr/>
          </p:nvGrpSpPr>
          <p:grpSpPr>
            <a:xfrm>
              <a:off x="5983294" y="4340383"/>
              <a:ext cx="2787746" cy="505263"/>
              <a:chOff x="44127" y="0"/>
              <a:chExt cx="2938800" cy="571500"/>
            </a:xfrm>
          </p:grpSpPr>
          <p:sp>
            <p:nvSpPr>
              <p:cNvPr id="4230" name="Google Shape;4230;p3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1" name="Google Shape;4231;p3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2" name="Google Shape;4232;p31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4233" name="Google Shape;4233;p31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234" name="Google Shape;4234;p3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235" name="Google Shape;4235;p31"/>
            <p:cNvGrpSpPr/>
            <p:nvPr/>
          </p:nvGrpSpPr>
          <p:grpSpPr>
            <a:xfrm>
              <a:off x="5891979" y="3835052"/>
              <a:ext cx="2787746" cy="505263"/>
              <a:chOff x="44127" y="0"/>
              <a:chExt cx="2938800" cy="571500"/>
            </a:xfrm>
          </p:grpSpPr>
          <p:sp>
            <p:nvSpPr>
              <p:cNvPr id="4236" name="Google Shape;4236;p3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7" name="Google Shape;4237;p3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8" name="Google Shape;4238;p31"/>
              <p:cNvSpPr/>
              <p:nvPr/>
            </p:nvSpPr>
            <p:spPr>
              <a:xfrm>
                <a:off x="628790" y="285019"/>
                <a:ext cx="1201512" cy="13974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4239" name="Google Shape;4239;p31"/>
              <p:cNvSpPr/>
              <p:nvPr/>
            </p:nvSpPr>
            <p:spPr>
              <a:xfrm>
                <a:off x="2036248" y="295603"/>
                <a:ext cx="361751" cy="11857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240" name="Google Shape;4240;p3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241" name="Google Shape;4241;p31"/>
            <p:cNvGrpSpPr/>
            <p:nvPr/>
          </p:nvGrpSpPr>
          <p:grpSpPr>
            <a:xfrm>
              <a:off x="6041001" y="3329732"/>
              <a:ext cx="2787746" cy="505263"/>
              <a:chOff x="44127" y="0"/>
              <a:chExt cx="2938800" cy="571500"/>
            </a:xfrm>
          </p:grpSpPr>
          <p:sp>
            <p:nvSpPr>
              <p:cNvPr id="4242" name="Google Shape;4242;p3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3" name="Google Shape;4243;p3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4" name="Google Shape;4244;p31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4245" name="Google Shape;4245;p31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246" name="Google Shape;4246;p3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247" name="Google Shape;4247;p31"/>
            <p:cNvGrpSpPr/>
            <p:nvPr/>
          </p:nvGrpSpPr>
          <p:grpSpPr>
            <a:xfrm>
              <a:off x="5983294" y="2824424"/>
              <a:ext cx="2787746" cy="505263"/>
              <a:chOff x="44127" y="0"/>
              <a:chExt cx="2938800" cy="571500"/>
            </a:xfrm>
          </p:grpSpPr>
          <p:sp>
            <p:nvSpPr>
              <p:cNvPr id="4248" name="Google Shape;4248;p3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9" name="Google Shape;4249;p3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0" name="Google Shape;4250;p31"/>
              <p:cNvSpPr/>
              <p:nvPr/>
            </p:nvSpPr>
            <p:spPr>
              <a:xfrm>
                <a:off x="604693" y="280604"/>
                <a:ext cx="981839" cy="15182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4251" name="Google Shape;4251;p31"/>
              <p:cNvSpPr/>
              <p:nvPr/>
            </p:nvSpPr>
            <p:spPr>
              <a:xfrm>
                <a:off x="1961973" y="256480"/>
                <a:ext cx="452794" cy="21230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252" name="Google Shape;4252;p3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253" name="Google Shape;4253;p31"/>
            <p:cNvGrpSpPr/>
            <p:nvPr/>
          </p:nvGrpSpPr>
          <p:grpSpPr>
            <a:xfrm>
              <a:off x="5933842" y="2319093"/>
              <a:ext cx="2787746" cy="505263"/>
              <a:chOff x="44127" y="0"/>
              <a:chExt cx="2938800" cy="571500"/>
            </a:xfrm>
          </p:grpSpPr>
          <p:sp>
            <p:nvSpPr>
              <p:cNvPr id="4254" name="Google Shape;4254;p3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5" name="Google Shape;4255;p3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6" name="Google Shape;4256;p31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4257" name="Google Shape;4257;p31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258" name="Google Shape;4258;p3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259" name="Google Shape;4259;p31"/>
            <p:cNvGrpSpPr/>
            <p:nvPr/>
          </p:nvGrpSpPr>
          <p:grpSpPr>
            <a:xfrm>
              <a:off x="6041001" y="1813773"/>
              <a:ext cx="2787746" cy="505263"/>
              <a:chOff x="44127" y="0"/>
              <a:chExt cx="2938800" cy="571500"/>
            </a:xfrm>
          </p:grpSpPr>
          <p:sp>
            <p:nvSpPr>
              <p:cNvPr id="4260" name="Google Shape;4260;p3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1" name="Google Shape;4261;p3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2" name="Google Shape;4262;p31"/>
              <p:cNvSpPr/>
              <p:nvPr/>
            </p:nvSpPr>
            <p:spPr>
              <a:xfrm>
                <a:off x="609939" y="285039"/>
                <a:ext cx="1345053" cy="13971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4263" name="Google Shape;4263;p31"/>
              <p:cNvSpPr/>
              <p:nvPr/>
            </p:nvSpPr>
            <p:spPr>
              <a:xfrm>
                <a:off x="2054833" y="295621"/>
                <a:ext cx="361624" cy="11855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264" name="Google Shape;4264;p3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265" name="Google Shape;4265;p31"/>
            <p:cNvGrpSpPr/>
            <p:nvPr/>
          </p:nvGrpSpPr>
          <p:grpSpPr>
            <a:xfrm>
              <a:off x="5933842" y="1308464"/>
              <a:ext cx="2787746" cy="505263"/>
              <a:chOff x="44127" y="0"/>
              <a:chExt cx="2938800" cy="571500"/>
            </a:xfrm>
          </p:grpSpPr>
          <p:sp>
            <p:nvSpPr>
              <p:cNvPr id="4266" name="Google Shape;4266;p3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7" name="Google Shape;4267;p3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8" name="Google Shape;4268;p31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4269" name="Google Shape;4269;p31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270" name="Google Shape;4270;p3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271" name="Google Shape;4271;p31"/>
            <p:cNvGrpSpPr/>
            <p:nvPr/>
          </p:nvGrpSpPr>
          <p:grpSpPr>
            <a:xfrm>
              <a:off x="5983294" y="803144"/>
              <a:ext cx="2787746" cy="505263"/>
              <a:chOff x="44127" y="0"/>
              <a:chExt cx="2938800" cy="571500"/>
            </a:xfrm>
          </p:grpSpPr>
          <p:sp>
            <p:nvSpPr>
              <p:cNvPr id="4272" name="Google Shape;4272;p3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3" name="Google Shape;4273;p3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4" name="Google Shape;4274;p31"/>
              <p:cNvSpPr/>
              <p:nvPr/>
            </p:nvSpPr>
            <p:spPr>
              <a:xfrm>
                <a:off x="641168" y="283597"/>
                <a:ext cx="1063093" cy="14262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4275" name="Google Shape;4275;p3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6" name="Google Shape;4276;p31"/>
              <p:cNvSpPr/>
              <p:nvPr/>
            </p:nvSpPr>
            <p:spPr>
              <a:xfrm>
                <a:off x="1954944" y="253824"/>
                <a:ext cx="431197" cy="20218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4277" name="Google Shape;4277;p31"/>
            <p:cNvGrpSpPr/>
            <p:nvPr/>
          </p:nvGrpSpPr>
          <p:grpSpPr>
            <a:xfrm>
              <a:off x="3145467" y="1308474"/>
              <a:ext cx="2787746" cy="505263"/>
              <a:chOff x="44127" y="0"/>
              <a:chExt cx="2938800" cy="571500"/>
            </a:xfrm>
          </p:grpSpPr>
          <p:sp>
            <p:nvSpPr>
              <p:cNvPr id="4278" name="Google Shape;4278;p3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9" name="Google Shape;4279;p3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0" name="Google Shape;4280;p31"/>
              <p:cNvSpPr/>
              <p:nvPr/>
            </p:nvSpPr>
            <p:spPr>
              <a:xfrm>
                <a:off x="548154" y="280258"/>
                <a:ext cx="1374792" cy="14927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ROCK MUSIC</a:t>
                </a:r>
              </a:p>
            </p:txBody>
          </p:sp>
          <p:sp>
            <p:nvSpPr>
              <p:cNvPr id="4281" name="Google Shape;4281;p31"/>
              <p:cNvSpPr/>
              <p:nvPr/>
            </p:nvSpPr>
            <p:spPr>
              <a:xfrm>
                <a:off x="2091877" y="291564"/>
                <a:ext cx="386360" cy="12666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282" name="Google Shape;4282;p3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283" name="Google Shape;4283;p31"/>
            <p:cNvGrpSpPr/>
            <p:nvPr/>
          </p:nvGrpSpPr>
          <p:grpSpPr>
            <a:xfrm>
              <a:off x="3195394" y="803146"/>
              <a:ext cx="2787746" cy="505263"/>
              <a:chOff x="44127" y="0"/>
              <a:chExt cx="2938800" cy="571500"/>
            </a:xfrm>
          </p:grpSpPr>
          <p:sp>
            <p:nvSpPr>
              <p:cNvPr id="4284" name="Google Shape;4284;p3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5" name="Google Shape;4285;p3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6" name="Google Shape;4286;p31"/>
              <p:cNvSpPr/>
              <p:nvPr/>
            </p:nvSpPr>
            <p:spPr>
              <a:xfrm>
                <a:off x="624245" y="283184"/>
                <a:ext cx="1380648" cy="14338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4287" name="Google Shape;4287;p31"/>
              <p:cNvSpPr/>
              <p:nvPr/>
            </p:nvSpPr>
            <p:spPr>
              <a:xfrm>
                <a:off x="2221853" y="243968"/>
                <a:ext cx="180682" cy="2218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288" name="Google Shape;4288;p3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289" name="Google Shape;4289;p31"/>
            <p:cNvGrpSpPr/>
            <p:nvPr/>
          </p:nvGrpSpPr>
          <p:grpSpPr>
            <a:xfrm>
              <a:off x="3252642" y="1813768"/>
              <a:ext cx="2787746" cy="505263"/>
              <a:chOff x="44127" y="0"/>
              <a:chExt cx="2938800" cy="571500"/>
            </a:xfrm>
          </p:grpSpPr>
          <p:sp>
            <p:nvSpPr>
              <p:cNvPr id="4290" name="Google Shape;4290;p3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1" name="Google Shape;4291;p3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2" name="Google Shape;4292;p31"/>
              <p:cNvSpPr/>
              <p:nvPr/>
            </p:nvSpPr>
            <p:spPr>
              <a:xfrm>
                <a:off x="614251" y="285385"/>
                <a:ext cx="1287746" cy="13903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4293" name="Google Shape;4293;p31"/>
              <p:cNvSpPr/>
              <p:nvPr/>
            </p:nvSpPr>
            <p:spPr>
              <a:xfrm>
                <a:off x="2052258" y="295915"/>
                <a:ext cx="359907" cy="11797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294" name="Google Shape;4294;p3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295" name="Google Shape;4295;p31"/>
            <p:cNvGrpSpPr/>
            <p:nvPr/>
          </p:nvGrpSpPr>
          <p:grpSpPr>
            <a:xfrm>
              <a:off x="3145467" y="2319089"/>
              <a:ext cx="2787746" cy="505263"/>
              <a:chOff x="44127" y="0"/>
              <a:chExt cx="2938800" cy="571500"/>
            </a:xfrm>
          </p:grpSpPr>
          <p:sp>
            <p:nvSpPr>
              <p:cNvPr id="4296" name="Google Shape;4296;p3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7" name="Google Shape;4297;p3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8" name="Google Shape;4298;p31"/>
              <p:cNvSpPr/>
              <p:nvPr/>
            </p:nvSpPr>
            <p:spPr>
              <a:xfrm>
                <a:off x="715731" y="284446"/>
                <a:ext cx="1235579" cy="14089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4299" name="Google Shape;4299;p31"/>
              <p:cNvSpPr/>
              <p:nvPr/>
            </p:nvSpPr>
            <p:spPr>
              <a:xfrm>
                <a:off x="2126499" y="241629"/>
                <a:ext cx="184556" cy="22652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300" name="Google Shape;4300;p3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301" name="Google Shape;4301;p31"/>
            <p:cNvGrpSpPr/>
            <p:nvPr/>
          </p:nvGrpSpPr>
          <p:grpSpPr>
            <a:xfrm>
              <a:off x="3195401" y="2824420"/>
              <a:ext cx="2787746" cy="505263"/>
              <a:chOff x="44127" y="0"/>
              <a:chExt cx="2938800" cy="571500"/>
            </a:xfrm>
          </p:grpSpPr>
          <p:sp>
            <p:nvSpPr>
              <p:cNvPr id="4302" name="Google Shape;4302;p3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3" name="Google Shape;4303;p3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4" name="Google Shape;4304;p31"/>
              <p:cNvSpPr/>
              <p:nvPr/>
            </p:nvSpPr>
            <p:spPr>
              <a:xfrm>
                <a:off x="704204" y="285691"/>
                <a:ext cx="1242804" cy="13844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4305" name="Google Shape;4305;p31"/>
              <p:cNvSpPr/>
              <p:nvPr/>
            </p:nvSpPr>
            <p:spPr>
              <a:xfrm>
                <a:off x="2141223" y="243632"/>
                <a:ext cx="181366" cy="22259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306" name="Google Shape;4306;p3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307" name="Google Shape;4307;p31"/>
            <p:cNvGrpSpPr/>
            <p:nvPr/>
          </p:nvGrpSpPr>
          <p:grpSpPr>
            <a:xfrm>
              <a:off x="3252632" y="3329749"/>
              <a:ext cx="2787746" cy="505263"/>
              <a:chOff x="44127" y="0"/>
              <a:chExt cx="2938800" cy="571500"/>
            </a:xfrm>
          </p:grpSpPr>
          <p:sp>
            <p:nvSpPr>
              <p:cNvPr id="4308" name="Google Shape;4308;p3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9" name="Google Shape;4309;p3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0" name="Google Shape;4310;p31"/>
              <p:cNvSpPr/>
              <p:nvPr/>
            </p:nvSpPr>
            <p:spPr>
              <a:xfrm>
                <a:off x="682205" y="287628"/>
                <a:ext cx="897750" cy="13882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4311" name="Google Shape;4311;p31"/>
              <p:cNvSpPr/>
              <p:nvPr/>
            </p:nvSpPr>
            <p:spPr>
              <a:xfrm>
                <a:off x="1923242" y="265570"/>
                <a:ext cx="414008" cy="19412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312" name="Google Shape;4312;p3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313" name="Google Shape;4313;p31"/>
            <p:cNvGrpSpPr/>
            <p:nvPr/>
          </p:nvGrpSpPr>
          <p:grpSpPr>
            <a:xfrm>
              <a:off x="3103626" y="3835073"/>
              <a:ext cx="2787746" cy="505263"/>
              <a:chOff x="44127" y="0"/>
              <a:chExt cx="2938800" cy="571500"/>
            </a:xfrm>
          </p:grpSpPr>
          <p:sp>
            <p:nvSpPr>
              <p:cNvPr id="4314" name="Google Shape;4314;p3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5" name="Google Shape;4315;p3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6" name="Google Shape;4316;p31"/>
              <p:cNvSpPr/>
              <p:nvPr/>
            </p:nvSpPr>
            <p:spPr>
              <a:xfrm>
                <a:off x="613979" y="285353"/>
                <a:ext cx="1339042" cy="13909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4317" name="Google Shape;4317;p31"/>
              <p:cNvSpPr/>
              <p:nvPr/>
            </p:nvSpPr>
            <p:spPr>
              <a:xfrm>
                <a:off x="2052411" y="295887"/>
                <a:ext cx="360006" cy="11802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318" name="Google Shape;4318;p3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319" name="Google Shape;4319;p31"/>
            <p:cNvGrpSpPr/>
            <p:nvPr/>
          </p:nvGrpSpPr>
          <p:grpSpPr>
            <a:xfrm>
              <a:off x="3195394" y="4340394"/>
              <a:ext cx="2787746" cy="505263"/>
              <a:chOff x="44127" y="0"/>
              <a:chExt cx="2938800" cy="571500"/>
            </a:xfrm>
          </p:grpSpPr>
          <p:sp>
            <p:nvSpPr>
              <p:cNvPr id="4320" name="Google Shape;4320;p3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1" name="Google Shape;4321;p3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2" name="Google Shape;4322;p31"/>
              <p:cNvSpPr/>
              <p:nvPr/>
            </p:nvSpPr>
            <p:spPr>
              <a:xfrm>
                <a:off x="605131" y="280651"/>
                <a:ext cx="1107003" cy="14852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4323" name="Google Shape;4323;p3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4" name="Google Shape;4324;p31"/>
              <p:cNvSpPr/>
              <p:nvPr/>
            </p:nvSpPr>
            <p:spPr>
              <a:xfrm>
                <a:off x="1973172" y="249648"/>
                <a:ext cx="449001" cy="21053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4325" name="Google Shape;4325;p31"/>
            <p:cNvGrpSpPr/>
            <p:nvPr/>
          </p:nvGrpSpPr>
          <p:grpSpPr>
            <a:xfrm>
              <a:off x="4571992" y="297818"/>
              <a:ext cx="2787746" cy="505263"/>
              <a:chOff x="44127" y="0"/>
              <a:chExt cx="2938800" cy="571500"/>
            </a:xfrm>
          </p:grpSpPr>
          <p:sp>
            <p:nvSpPr>
              <p:cNvPr id="4326" name="Google Shape;4326;p31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7" name="Google Shape;4327;p31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8" name="Google Shape;4328;p31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4329" name="Google Shape;4329;p31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330" name="Google Shape;4330;p31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331" name="Google Shape;4331;p31"/>
          <p:cNvGrpSpPr/>
          <p:nvPr/>
        </p:nvGrpSpPr>
        <p:grpSpPr>
          <a:xfrm>
            <a:off x="776122" y="297825"/>
            <a:ext cx="2376990" cy="3042976"/>
            <a:chOff x="776122" y="297825"/>
            <a:chExt cx="2376990" cy="3042976"/>
          </a:xfrm>
        </p:grpSpPr>
        <p:sp>
          <p:nvSpPr>
            <p:cNvPr id="4332" name="Google Shape;4332;p31"/>
            <p:cNvSpPr/>
            <p:nvPr/>
          </p:nvSpPr>
          <p:spPr>
            <a:xfrm>
              <a:off x="776122" y="297825"/>
              <a:ext cx="2376990" cy="3042976"/>
            </a:xfrm>
            <a:custGeom>
              <a:rect b="b" l="l" r="r" t="t"/>
              <a:pathLst>
                <a:path extrusionOk="0" h="114516" w="89453">
                  <a:moveTo>
                    <a:pt x="7761" y="1"/>
                  </a:moveTo>
                  <a:cubicBezTo>
                    <a:pt x="7167" y="1"/>
                    <a:pt x="6642" y="343"/>
                    <a:pt x="6414" y="891"/>
                  </a:cubicBezTo>
                  <a:lnTo>
                    <a:pt x="114" y="15522"/>
                  </a:lnTo>
                  <a:cubicBezTo>
                    <a:pt x="46" y="15705"/>
                    <a:pt x="0" y="15887"/>
                    <a:pt x="0" y="16093"/>
                  </a:cubicBezTo>
                  <a:lnTo>
                    <a:pt x="0" y="109859"/>
                  </a:lnTo>
                  <a:cubicBezTo>
                    <a:pt x="0" y="112415"/>
                    <a:pt x="2077" y="114515"/>
                    <a:pt x="4657" y="114515"/>
                  </a:cubicBezTo>
                  <a:lnTo>
                    <a:pt x="84796" y="114515"/>
                  </a:lnTo>
                  <a:cubicBezTo>
                    <a:pt x="87376" y="114515"/>
                    <a:pt x="89453" y="112415"/>
                    <a:pt x="89453" y="109859"/>
                  </a:cubicBezTo>
                  <a:lnTo>
                    <a:pt x="89453" y="16093"/>
                  </a:lnTo>
                  <a:cubicBezTo>
                    <a:pt x="89453" y="15887"/>
                    <a:pt x="89407" y="15705"/>
                    <a:pt x="89339" y="15522"/>
                  </a:cubicBezTo>
                  <a:lnTo>
                    <a:pt x="83130" y="891"/>
                  </a:lnTo>
                  <a:cubicBezTo>
                    <a:pt x="82902" y="366"/>
                    <a:pt x="82377" y="1"/>
                    <a:pt x="81783" y="1"/>
                  </a:cubicBezTo>
                  <a:lnTo>
                    <a:pt x="71489" y="1"/>
                  </a:lnTo>
                  <a:lnTo>
                    <a:pt x="70188" y="2626"/>
                  </a:lnTo>
                  <a:cubicBezTo>
                    <a:pt x="70074" y="2877"/>
                    <a:pt x="69800" y="3037"/>
                    <a:pt x="69526" y="3037"/>
                  </a:cubicBezTo>
                  <a:lnTo>
                    <a:pt x="62382" y="3037"/>
                  </a:lnTo>
                  <a:cubicBezTo>
                    <a:pt x="62131" y="3037"/>
                    <a:pt x="61880" y="2900"/>
                    <a:pt x="61743" y="2671"/>
                  </a:cubicBezTo>
                  <a:lnTo>
                    <a:pt x="60191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3" name="Google Shape;4333;p31"/>
            <p:cNvSpPr/>
            <p:nvPr/>
          </p:nvSpPr>
          <p:spPr>
            <a:xfrm>
              <a:off x="989606" y="554409"/>
              <a:ext cx="27" cy="2471588"/>
            </a:xfrm>
            <a:custGeom>
              <a:rect b="b" l="l" r="r" t="t"/>
              <a:pathLst>
                <a:path extrusionOk="0" h="93013" w="1">
                  <a:moveTo>
                    <a:pt x="1" y="93013"/>
                  </a:moveTo>
                  <a:lnTo>
                    <a:pt x="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4" name="Google Shape;4334;p31"/>
            <p:cNvSpPr/>
            <p:nvPr/>
          </p:nvSpPr>
          <p:spPr>
            <a:xfrm>
              <a:off x="989606" y="554409"/>
              <a:ext cx="27" cy="2471588"/>
            </a:xfrm>
            <a:custGeom>
              <a:rect b="b" l="l" r="r" t="t"/>
              <a:pathLst>
                <a:path extrusionOk="0" fill="none" h="93013" w="1">
                  <a:moveTo>
                    <a:pt x="1" y="93013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5" name="Google Shape;4335;p31"/>
            <p:cNvSpPr/>
            <p:nvPr/>
          </p:nvSpPr>
          <p:spPr>
            <a:xfrm>
              <a:off x="2939602" y="554409"/>
              <a:ext cx="27" cy="2471588"/>
            </a:xfrm>
            <a:custGeom>
              <a:rect b="b" l="l" r="r" t="t"/>
              <a:pathLst>
                <a:path extrusionOk="0" h="93013" w="1">
                  <a:moveTo>
                    <a:pt x="0" y="93013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6" name="Google Shape;4336;p31"/>
            <p:cNvSpPr/>
            <p:nvPr/>
          </p:nvSpPr>
          <p:spPr>
            <a:xfrm>
              <a:off x="2939602" y="554409"/>
              <a:ext cx="27" cy="2471588"/>
            </a:xfrm>
            <a:custGeom>
              <a:rect b="b" l="l" r="r" t="t"/>
              <a:pathLst>
                <a:path extrusionOk="0" fill="none" h="93013" w="1">
                  <a:moveTo>
                    <a:pt x="0" y="93013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7" name="Google Shape;4337;p31"/>
            <p:cNvSpPr/>
            <p:nvPr/>
          </p:nvSpPr>
          <p:spPr>
            <a:xfrm>
              <a:off x="1874523" y="666287"/>
              <a:ext cx="180162" cy="143146"/>
            </a:xfrm>
            <a:custGeom>
              <a:rect b="b" l="l" r="r" t="t"/>
              <a:pathLst>
                <a:path extrusionOk="0" h="5387" w="6780">
                  <a:moveTo>
                    <a:pt x="1" y="0"/>
                  </a:moveTo>
                  <a:lnTo>
                    <a:pt x="1" y="4611"/>
                  </a:lnTo>
                  <a:lnTo>
                    <a:pt x="3379" y="5387"/>
                  </a:lnTo>
                  <a:lnTo>
                    <a:pt x="6780" y="4611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8" name="Google Shape;4338;p31"/>
            <p:cNvSpPr/>
            <p:nvPr/>
          </p:nvSpPr>
          <p:spPr>
            <a:xfrm>
              <a:off x="2817076" y="3097557"/>
              <a:ext cx="163793" cy="79478"/>
            </a:xfrm>
            <a:custGeom>
              <a:rect b="b" l="l" r="r" t="t"/>
              <a:pathLst>
                <a:path extrusionOk="0" h="2991" w="6164">
                  <a:moveTo>
                    <a:pt x="0" y="0"/>
                  </a:moveTo>
                  <a:lnTo>
                    <a:pt x="0" y="2990"/>
                  </a:lnTo>
                  <a:lnTo>
                    <a:pt x="6163" y="2990"/>
                  </a:lnTo>
                  <a:lnTo>
                    <a:pt x="616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9" name="Google Shape;4339;p31"/>
            <p:cNvSpPr/>
            <p:nvPr/>
          </p:nvSpPr>
          <p:spPr>
            <a:xfrm>
              <a:off x="948365" y="3097557"/>
              <a:ext cx="163793" cy="79478"/>
            </a:xfrm>
            <a:custGeom>
              <a:rect b="b" l="l" r="r" t="t"/>
              <a:pathLst>
                <a:path extrusionOk="0" h="2991" w="6164">
                  <a:moveTo>
                    <a:pt x="1" y="0"/>
                  </a:moveTo>
                  <a:lnTo>
                    <a:pt x="1" y="2990"/>
                  </a:lnTo>
                  <a:lnTo>
                    <a:pt x="6163" y="2990"/>
                  </a:lnTo>
                  <a:lnTo>
                    <a:pt x="616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340" name="Google Shape;4340;p31"/>
            <p:cNvPicPr preferRelativeResize="0"/>
            <p:nvPr/>
          </p:nvPicPr>
          <p:blipFill rotWithShape="1">
            <a:blip r:embed="rId3">
              <a:alphaModFix/>
            </a:blip>
            <a:srcRect b="1095" l="0" r="0" t="1105"/>
            <a:stretch/>
          </p:blipFill>
          <p:spPr>
            <a:xfrm>
              <a:off x="1175108" y="913232"/>
              <a:ext cx="1579045" cy="2184336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grpSp>
        <p:nvGrpSpPr>
          <p:cNvPr id="4341" name="Google Shape;4341;p31"/>
          <p:cNvGrpSpPr/>
          <p:nvPr/>
        </p:nvGrpSpPr>
        <p:grpSpPr>
          <a:xfrm>
            <a:off x="309009" y="1766258"/>
            <a:ext cx="2377016" cy="3073907"/>
            <a:chOff x="4560075" y="1462000"/>
            <a:chExt cx="2236350" cy="2892000"/>
          </a:xfrm>
        </p:grpSpPr>
        <p:sp>
          <p:nvSpPr>
            <p:cNvPr id="4342" name="Google Shape;4342;p31"/>
            <p:cNvSpPr/>
            <p:nvPr/>
          </p:nvSpPr>
          <p:spPr>
            <a:xfrm>
              <a:off x="4560075" y="1491100"/>
              <a:ext cx="2236350" cy="2862900"/>
            </a:xfrm>
            <a:custGeom>
              <a:rect b="b" l="l" r="r" t="t"/>
              <a:pathLst>
                <a:path extrusionOk="0" h="114516" w="89454">
                  <a:moveTo>
                    <a:pt x="7761" y="1"/>
                  </a:moveTo>
                  <a:cubicBezTo>
                    <a:pt x="7191" y="1"/>
                    <a:pt x="6666" y="343"/>
                    <a:pt x="6415" y="891"/>
                  </a:cubicBezTo>
                  <a:lnTo>
                    <a:pt x="138" y="15522"/>
                  </a:lnTo>
                  <a:cubicBezTo>
                    <a:pt x="47" y="15705"/>
                    <a:pt x="1" y="15887"/>
                    <a:pt x="1" y="16093"/>
                  </a:cubicBezTo>
                  <a:lnTo>
                    <a:pt x="1" y="109859"/>
                  </a:lnTo>
                  <a:cubicBezTo>
                    <a:pt x="1" y="112415"/>
                    <a:pt x="2101" y="114515"/>
                    <a:pt x="4680" y="114515"/>
                  </a:cubicBezTo>
                  <a:lnTo>
                    <a:pt x="84797" y="114515"/>
                  </a:lnTo>
                  <a:cubicBezTo>
                    <a:pt x="87376" y="114515"/>
                    <a:pt x="89453" y="112415"/>
                    <a:pt x="89453" y="109859"/>
                  </a:cubicBezTo>
                  <a:lnTo>
                    <a:pt x="89453" y="16093"/>
                  </a:lnTo>
                  <a:cubicBezTo>
                    <a:pt x="89453" y="15887"/>
                    <a:pt x="89430" y="15705"/>
                    <a:pt x="89339" y="15522"/>
                  </a:cubicBezTo>
                  <a:lnTo>
                    <a:pt x="83131" y="891"/>
                  </a:lnTo>
                  <a:cubicBezTo>
                    <a:pt x="82902" y="366"/>
                    <a:pt x="82377" y="1"/>
                    <a:pt x="81807" y="1"/>
                  </a:cubicBezTo>
                  <a:lnTo>
                    <a:pt x="71513" y="1"/>
                  </a:lnTo>
                  <a:lnTo>
                    <a:pt x="70189" y="2626"/>
                  </a:lnTo>
                  <a:cubicBezTo>
                    <a:pt x="70075" y="2877"/>
                    <a:pt x="69823" y="3037"/>
                    <a:pt x="69527" y="3037"/>
                  </a:cubicBezTo>
                  <a:lnTo>
                    <a:pt x="62382" y="3037"/>
                  </a:lnTo>
                  <a:cubicBezTo>
                    <a:pt x="62131" y="3037"/>
                    <a:pt x="61880" y="2900"/>
                    <a:pt x="61743" y="2671"/>
                  </a:cubicBezTo>
                  <a:lnTo>
                    <a:pt x="60214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3" name="Google Shape;4343;p31"/>
            <p:cNvSpPr/>
            <p:nvPr/>
          </p:nvSpPr>
          <p:spPr>
            <a:xfrm>
              <a:off x="6116200" y="1489400"/>
              <a:ext cx="461100" cy="460525"/>
            </a:xfrm>
            <a:custGeom>
              <a:rect b="b" l="l" r="r" t="t"/>
              <a:pathLst>
                <a:path extrusionOk="0" h="18421" w="18444">
                  <a:moveTo>
                    <a:pt x="9222" y="0"/>
                  </a:moveTo>
                  <a:cubicBezTo>
                    <a:pt x="4132" y="0"/>
                    <a:pt x="0" y="4132"/>
                    <a:pt x="0" y="9222"/>
                  </a:cubicBezTo>
                  <a:cubicBezTo>
                    <a:pt x="0" y="14312"/>
                    <a:pt x="4132" y="18420"/>
                    <a:pt x="9222" y="18420"/>
                  </a:cubicBezTo>
                  <a:cubicBezTo>
                    <a:pt x="14312" y="18420"/>
                    <a:pt x="18443" y="14312"/>
                    <a:pt x="18443" y="9222"/>
                  </a:cubicBezTo>
                  <a:cubicBezTo>
                    <a:pt x="18443" y="4132"/>
                    <a:pt x="14312" y="0"/>
                    <a:pt x="922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4" name="Google Shape;4344;p31"/>
            <p:cNvSpPr/>
            <p:nvPr/>
          </p:nvSpPr>
          <p:spPr>
            <a:xfrm>
              <a:off x="4722725" y="4125150"/>
              <a:ext cx="153525" cy="74775"/>
            </a:xfrm>
            <a:custGeom>
              <a:rect b="b" l="l" r="r" t="t"/>
              <a:pathLst>
                <a:path extrusionOk="0" h="2991" w="6141">
                  <a:moveTo>
                    <a:pt x="0" y="0"/>
                  </a:moveTo>
                  <a:lnTo>
                    <a:pt x="0" y="2990"/>
                  </a:lnTo>
                  <a:lnTo>
                    <a:pt x="6140" y="2990"/>
                  </a:lnTo>
                  <a:lnTo>
                    <a:pt x="614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5" name="Google Shape;4345;p31"/>
            <p:cNvSpPr/>
            <p:nvPr/>
          </p:nvSpPr>
          <p:spPr>
            <a:xfrm>
              <a:off x="6480825" y="4125150"/>
              <a:ext cx="153525" cy="74775"/>
            </a:xfrm>
            <a:custGeom>
              <a:rect b="b" l="l" r="r" t="t"/>
              <a:pathLst>
                <a:path extrusionOk="0" h="2991" w="6141">
                  <a:moveTo>
                    <a:pt x="1" y="0"/>
                  </a:moveTo>
                  <a:lnTo>
                    <a:pt x="1" y="2990"/>
                  </a:lnTo>
                  <a:lnTo>
                    <a:pt x="6141" y="2990"/>
                  </a:lnTo>
                  <a:lnTo>
                    <a:pt x="6141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6" name="Google Shape;4346;p31"/>
            <p:cNvSpPr/>
            <p:nvPr/>
          </p:nvSpPr>
          <p:spPr>
            <a:xfrm>
              <a:off x="5593500" y="1837658"/>
              <a:ext cx="170075" cy="134675"/>
            </a:xfrm>
            <a:custGeom>
              <a:rect b="b" l="l" r="r" t="t"/>
              <a:pathLst>
                <a:path extrusionOk="0" h="5387" w="6803">
                  <a:moveTo>
                    <a:pt x="1" y="0"/>
                  </a:moveTo>
                  <a:lnTo>
                    <a:pt x="1" y="4611"/>
                  </a:lnTo>
                  <a:lnTo>
                    <a:pt x="3401" y="5387"/>
                  </a:lnTo>
                  <a:lnTo>
                    <a:pt x="6802" y="4611"/>
                  </a:lnTo>
                  <a:lnTo>
                    <a:pt x="6802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7" name="Google Shape;4347;p31"/>
            <p:cNvSpPr/>
            <p:nvPr/>
          </p:nvSpPr>
          <p:spPr>
            <a:xfrm>
              <a:off x="4823150" y="2412675"/>
              <a:ext cx="1751300" cy="1751300"/>
            </a:xfrm>
            <a:custGeom>
              <a:rect b="b" l="l" r="r" t="t"/>
              <a:pathLst>
                <a:path extrusionOk="0" h="70052" w="70052">
                  <a:moveTo>
                    <a:pt x="34211" y="7419"/>
                  </a:moveTo>
                  <a:cubicBezTo>
                    <a:pt x="35973" y="7419"/>
                    <a:pt x="38192" y="7569"/>
                    <a:pt x="40607" y="8081"/>
                  </a:cubicBezTo>
                  <a:cubicBezTo>
                    <a:pt x="44784" y="8948"/>
                    <a:pt x="47797" y="10751"/>
                    <a:pt x="49098" y="11664"/>
                  </a:cubicBezTo>
                  <a:cubicBezTo>
                    <a:pt x="49486" y="11938"/>
                    <a:pt x="49554" y="12509"/>
                    <a:pt x="49257" y="12874"/>
                  </a:cubicBezTo>
                  <a:lnTo>
                    <a:pt x="45719" y="16960"/>
                  </a:lnTo>
                  <a:cubicBezTo>
                    <a:pt x="45719" y="16960"/>
                    <a:pt x="41154" y="14403"/>
                    <a:pt x="37868" y="14221"/>
                  </a:cubicBezTo>
                  <a:cubicBezTo>
                    <a:pt x="36928" y="14169"/>
                    <a:pt x="36034" y="14150"/>
                    <a:pt x="35235" y="14150"/>
                  </a:cubicBezTo>
                  <a:cubicBezTo>
                    <a:pt x="33239" y="14150"/>
                    <a:pt x="31842" y="14267"/>
                    <a:pt x="31842" y="14267"/>
                  </a:cubicBezTo>
                  <a:lnTo>
                    <a:pt x="30449" y="8583"/>
                  </a:lnTo>
                  <a:cubicBezTo>
                    <a:pt x="30335" y="8104"/>
                    <a:pt x="30678" y="7624"/>
                    <a:pt x="31157" y="7579"/>
                  </a:cubicBezTo>
                  <a:cubicBezTo>
                    <a:pt x="31855" y="7501"/>
                    <a:pt x="32908" y="7419"/>
                    <a:pt x="34211" y="7419"/>
                  </a:cubicBezTo>
                  <a:close/>
                  <a:moveTo>
                    <a:pt x="22110" y="10296"/>
                  </a:moveTo>
                  <a:cubicBezTo>
                    <a:pt x="22422" y="10296"/>
                    <a:pt x="22729" y="10481"/>
                    <a:pt x="22871" y="10797"/>
                  </a:cubicBezTo>
                  <a:lnTo>
                    <a:pt x="25199" y="16184"/>
                  </a:lnTo>
                  <a:cubicBezTo>
                    <a:pt x="25199" y="16184"/>
                    <a:pt x="22871" y="17645"/>
                    <a:pt x="20338" y="19767"/>
                  </a:cubicBezTo>
                  <a:cubicBezTo>
                    <a:pt x="17827" y="21890"/>
                    <a:pt x="15704" y="26683"/>
                    <a:pt x="15704" y="26683"/>
                  </a:cubicBezTo>
                  <a:lnTo>
                    <a:pt x="10432" y="25519"/>
                  </a:lnTo>
                  <a:cubicBezTo>
                    <a:pt x="9952" y="25405"/>
                    <a:pt x="9678" y="24926"/>
                    <a:pt x="9815" y="24469"/>
                  </a:cubicBezTo>
                  <a:cubicBezTo>
                    <a:pt x="10317" y="22963"/>
                    <a:pt x="11641" y="19722"/>
                    <a:pt x="14449" y="16481"/>
                  </a:cubicBezTo>
                  <a:cubicBezTo>
                    <a:pt x="17279" y="13262"/>
                    <a:pt x="20292" y="11254"/>
                    <a:pt x="21707" y="10409"/>
                  </a:cubicBezTo>
                  <a:cubicBezTo>
                    <a:pt x="21833" y="10332"/>
                    <a:pt x="21972" y="10296"/>
                    <a:pt x="22110" y="10296"/>
                  </a:cubicBezTo>
                  <a:close/>
                  <a:moveTo>
                    <a:pt x="55248" y="16537"/>
                  </a:moveTo>
                  <a:cubicBezTo>
                    <a:pt x="55480" y="16537"/>
                    <a:pt x="55712" y="16635"/>
                    <a:pt x="55877" y="16823"/>
                  </a:cubicBezTo>
                  <a:cubicBezTo>
                    <a:pt x="56927" y="18078"/>
                    <a:pt x="59118" y="20977"/>
                    <a:pt x="60716" y="24949"/>
                  </a:cubicBezTo>
                  <a:cubicBezTo>
                    <a:pt x="62313" y="28920"/>
                    <a:pt x="62496" y="32413"/>
                    <a:pt x="62473" y="34010"/>
                  </a:cubicBezTo>
                  <a:cubicBezTo>
                    <a:pt x="62473" y="34462"/>
                    <a:pt x="62087" y="34813"/>
                    <a:pt x="61641" y="34813"/>
                  </a:cubicBezTo>
                  <a:cubicBezTo>
                    <a:pt x="61614" y="34813"/>
                    <a:pt x="61587" y="34812"/>
                    <a:pt x="61560" y="34809"/>
                  </a:cubicBezTo>
                  <a:lnTo>
                    <a:pt x="56196" y="34170"/>
                  </a:lnTo>
                  <a:cubicBezTo>
                    <a:pt x="56196" y="34170"/>
                    <a:pt x="55763" y="28943"/>
                    <a:pt x="54073" y="26113"/>
                  </a:cubicBezTo>
                  <a:cubicBezTo>
                    <a:pt x="52407" y="23260"/>
                    <a:pt x="50673" y="21137"/>
                    <a:pt x="50673" y="21137"/>
                  </a:cubicBezTo>
                  <a:lnTo>
                    <a:pt x="54644" y="16800"/>
                  </a:lnTo>
                  <a:cubicBezTo>
                    <a:pt x="54810" y="16623"/>
                    <a:pt x="55029" y="16537"/>
                    <a:pt x="55248" y="16537"/>
                  </a:cubicBezTo>
                  <a:close/>
                  <a:moveTo>
                    <a:pt x="8681" y="35650"/>
                  </a:moveTo>
                  <a:cubicBezTo>
                    <a:pt x="8709" y="35650"/>
                    <a:pt x="8737" y="35651"/>
                    <a:pt x="8765" y="35654"/>
                  </a:cubicBezTo>
                  <a:lnTo>
                    <a:pt x="14106" y="36316"/>
                  </a:lnTo>
                  <a:cubicBezTo>
                    <a:pt x="14106" y="36316"/>
                    <a:pt x="14517" y="41543"/>
                    <a:pt x="16183" y="44396"/>
                  </a:cubicBezTo>
                  <a:cubicBezTo>
                    <a:pt x="17850" y="47249"/>
                    <a:pt x="19562" y="49395"/>
                    <a:pt x="19562" y="49395"/>
                  </a:cubicBezTo>
                  <a:lnTo>
                    <a:pt x="15567" y="53686"/>
                  </a:lnTo>
                  <a:cubicBezTo>
                    <a:pt x="15401" y="53863"/>
                    <a:pt x="15182" y="53948"/>
                    <a:pt x="14963" y="53948"/>
                  </a:cubicBezTo>
                  <a:cubicBezTo>
                    <a:pt x="14731" y="53948"/>
                    <a:pt x="14499" y="53851"/>
                    <a:pt x="14335" y="53663"/>
                  </a:cubicBezTo>
                  <a:cubicBezTo>
                    <a:pt x="13285" y="52408"/>
                    <a:pt x="11116" y="49509"/>
                    <a:pt x="9541" y="45514"/>
                  </a:cubicBezTo>
                  <a:cubicBezTo>
                    <a:pt x="7966" y="41543"/>
                    <a:pt x="7807" y="38050"/>
                    <a:pt x="7829" y="36453"/>
                  </a:cubicBezTo>
                  <a:cubicBezTo>
                    <a:pt x="7851" y="36001"/>
                    <a:pt x="8218" y="35650"/>
                    <a:pt x="8681" y="35650"/>
                  </a:cubicBezTo>
                  <a:close/>
                  <a:moveTo>
                    <a:pt x="54530" y="42798"/>
                  </a:moveTo>
                  <a:lnTo>
                    <a:pt x="59803" y="43985"/>
                  </a:lnTo>
                  <a:cubicBezTo>
                    <a:pt x="60282" y="44099"/>
                    <a:pt x="60556" y="44578"/>
                    <a:pt x="60396" y="45058"/>
                  </a:cubicBezTo>
                  <a:cubicBezTo>
                    <a:pt x="59894" y="46541"/>
                    <a:pt x="58547" y="49783"/>
                    <a:pt x="55717" y="53001"/>
                  </a:cubicBezTo>
                  <a:cubicBezTo>
                    <a:pt x="52864" y="56219"/>
                    <a:pt x="49851" y="58205"/>
                    <a:pt x="48436" y="59027"/>
                  </a:cubicBezTo>
                  <a:cubicBezTo>
                    <a:pt x="48310" y="59104"/>
                    <a:pt x="48168" y="59140"/>
                    <a:pt x="48028" y="59140"/>
                  </a:cubicBezTo>
                  <a:cubicBezTo>
                    <a:pt x="47711" y="59140"/>
                    <a:pt x="47398" y="58955"/>
                    <a:pt x="47272" y="58639"/>
                  </a:cubicBezTo>
                  <a:lnTo>
                    <a:pt x="44989" y="53229"/>
                  </a:lnTo>
                  <a:cubicBezTo>
                    <a:pt x="44989" y="53229"/>
                    <a:pt x="47317" y="51791"/>
                    <a:pt x="49851" y="49691"/>
                  </a:cubicBezTo>
                  <a:cubicBezTo>
                    <a:pt x="52384" y="47569"/>
                    <a:pt x="54530" y="42798"/>
                    <a:pt x="54530" y="42798"/>
                  </a:cubicBezTo>
                  <a:close/>
                  <a:moveTo>
                    <a:pt x="24926" y="53412"/>
                  </a:moveTo>
                  <a:cubicBezTo>
                    <a:pt x="24926" y="53412"/>
                    <a:pt x="27436" y="54553"/>
                    <a:pt x="30586" y="55466"/>
                  </a:cubicBezTo>
                  <a:cubicBezTo>
                    <a:pt x="31680" y="55781"/>
                    <a:pt x="33010" y="55884"/>
                    <a:pt x="34284" y="55884"/>
                  </a:cubicBezTo>
                  <a:cubicBezTo>
                    <a:pt x="36703" y="55884"/>
                    <a:pt x="38917" y="55512"/>
                    <a:pt x="38917" y="55512"/>
                  </a:cubicBezTo>
                  <a:lnTo>
                    <a:pt x="40880" y="60556"/>
                  </a:lnTo>
                  <a:cubicBezTo>
                    <a:pt x="41040" y="61013"/>
                    <a:pt x="40789" y="61515"/>
                    <a:pt x="40333" y="61629"/>
                  </a:cubicBezTo>
                  <a:cubicBezTo>
                    <a:pt x="39212" y="61930"/>
                    <a:pt x="37062" y="62390"/>
                    <a:pt x="34322" y="62390"/>
                  </a:cubicBezTo>
                  <a:cubicBezTo>
                    <a:pt x="33323" y="62390"/>
                    <a:pt x="32246" y="62329"/>
                    <a:pt x="31111" y="62177"/>
                  </a:cubicBezTo>
                  <a:cubicBezTo>
                    <a:pt x="26866" y="61606"/>
                    <a:pt x="23533" y="60214"/>
                    <a:pt x="22050" y="59506"/>
                  </a:cubicBezTo>
                  <a:cubicBezTo>
                    <a:pt x="21616" y="59301"/>
                    <a:pt x="21456" y="58730"/>
                    <a:pt x="21730" y="58319"/>
                  </a:cubicBezTo>
                  <a:lnTo>
                    <a:pt x="24926" y="53412"/>
                  </a:lnTo>
                  <a:close/>
                  <a:moveTo>
                    <a:pt x="35014" y="1"/>
                  </a:moveTo>
                  <a:cubicBezTo>
                    <a:pt x="15681" y="1"/>
                    <a:pt x="0" y="15682"/>
                    <a:pt x="0" y="35037"/>
                  </a:cubicBezTo>
                  <a:cubicBezTo>
                    <a:pt x="0" y="54370"/>
                    <a:pt x="15681" y="70051"/>
                    <a:pt x="35014" y="70051"/>
                  </a:cubicBezTo>
                  <a:cubicBezTo>
                    <a:pt x="54370" y="70051"/>
                    <a:pt x="70051" y="54370"/>
                    <a:pt x="70051" y="35037"/>
                  </a:cubicBezTo>
                  <a:cubicBezTo>
                    <a:pt x="70051" y="15682"/>
                    <a:pt x="54370" y="1"/>
                    <a:pt x="35014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8" name="Google Shape;4348;p31"/>
            <p:cNvSpPr/>
            <p:nvPr/>
          </p:nvSpPr>
          <p:spPr>
            <a:xfrm>
              <a:off x="5174075" y="2763625"/>
              <a:ext cx="1049425" cy="1049400"/>
            </a:xfrm>
            <a:custGeom>
              <a:rect b="b" l="l" r="r" t="t"/>
              <a:pathLst>
                <a:path extrusionOk="0" h="41976" w="41977">
                  <a:moveTo>
                    <a:pt x="20977" y="0"/>
                  </a:moveTo>
                  <a:cubicBezTo>
                    <a:pt x="9382" y="0"/>
                    <a:pt x="1" y="9404"/>
                    <a:pt x="1" y="20999"/>
                  </a:cubicBezTo>
                  <a:cubicBezTo>
                    <a:pt x="1" y="32595"/>
                    <a:pt x="9382" y="41976"/>
                    <a:pt x="20977" y="41976"/>
                  </a:cubicBezTo>
                  <a:cubicBezTo>
                    <a:pt x="32573" y="41976"/>
                    <a:pt x="41977" y="32595"/>
                    <a:pt x="41977" y="20999"/>
                  </a:cubicBezTo>
                  <a:cubicBezTo>
                    <a:pt x="41977" y="9404"/>
                    <a:pt x="32573" y="0"/>
                    <a:pt x="20977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9" name="Google Shape;4349;p31"/>
            <p:cNvSpPr/>
            <p:nvPr/>
          </p:nvSpPr>
          <p:spPr>
            <a:xfrm>
              <a:off x="5307050" y="2897150"/>
              <a:ext cx="782925" cy="782925"/>
            </a:xfrm>
            <a:custGeom>
              <a:rect b="b" l="l" r="r" t="t"/>
              <a:pathLst>
                <a:path extrusionOk="0" h="31317" w="31317">
                  <a:moveTo>
                    <a:pt x="15658" y="0"/>
                  </a:moveTo>
                  <a:cubicBezTo>
                    <a:pt x="7030" y="0"/>
                    <a:pt x="0" y="7008"/>
                    <a:pt x="0" y="15658"/>
                  </a:cubicBezTo>
                  <a:cubicBezTo>
                    <a:pt x="0" y="24286"/>
                    <a:pt x="7030" y="31317"/>
                    <a:pt x="15658" y="31317"/>
                  </a:cubicBezTo>
                  <a:cubicBezTo>
                    <a:pt x="24309" y="31317"/>
                    <a:pt x="31317" y="24286"/>
                    <a:pt x="31317" y="15658"/>
                  </a:cubicBezTo>
                  <a:cubicBezTo>
                    <a:pt x="31317" y="7008"/>
                    <a:pt x="24309" y="0"/>
                    <a:pt x="15658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0" name="Google Shape;4350;p31"/>
            <p:cNvSpPr/>
            <p:nvPr/>
          </p:nvSpPr>
          <p:spPr>
            <a:xfrm>
              <a:off x="5532450" y="3121975"/>
              <a:ext cx="332700" cy="332700"/>
            </a:xfrm>
            <a:custGeom>
              <a:rect b="b" l="l" r="r" t="t"/>
              <a:pathLst>
                <a:path extrusionOk="0" fill="none" h="13308" w="13308">
                  <a:moveTo>
                    <a:pt x="13307" y="6665"/>
                  </a:moveTo>
                  <a:cubicBezTo>
                    <a:pt x="13307" y="10340"/>
                    <a:pt x="10317" y="13308"/>
                    <a:pt x="6642" y="13308"/>
                  </a:cubicBezTo>
                  <a:cubicBezTo>
                    <a:pt x="2967" y="13308"/>
                    <a:pt x="0" y="10340"/>
                    <a:pt x="0" y="6665"/>
                  </a:cubicBezTo>
                  <a:cubicBezTo>
                    <a:pt x="0" y="2991"/>
                    <a:pt x="2967" y="1"/>
                    <a:pt x="6642" y="1"/>
                  </a:cubicBezTo>
                  <a:cubicBezTo>
                    <a:pt x="10317" y="1"/>
                    <a:pt x="13307" y="2991"/>
                    <a:pt x="13307" y="6665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1" name="Google Shape;4351;p31"/>
            <p:cNvSpPr/>
            <p:nvPr/>
          </p:nvSpPr>
          <p:spPr>
            <a:xfrm>
              <a:off x="5439425" y="3028950"/>
              <a:ext cx="518725" cy="518750"/>
            </a:xfrm>
            <a:custGeom>
              <a:rect b="b" l="l" r="r" t="t"/>
              <a:pathLst>
                <a:path extrusionOk="0" fill="none" h="20750" w="20749">
                  <a:moveTo>
                    <a:pt x="20749" y="10386"/>
                  </a:moveTo>
                  <a:cubicBezTo>
                    <a:pt x="20749" y="16116"/>
                    <a:pt x="16115" y="20749"/>
                    <a:pt x="10363" y="20749"/>
                  </a:cubicBezTo>
                  <a:cubicBezTo>
                    <a:pt x="4634" y="20749"/>
                    <a:pt x="1" y="16116"/>
                    <a:pt x="1" y="10386"/>
                  </a:cubicBezTo>
                  <a:cubicBezTo>
                    <a:pt x="1" y="4635"/>
                    <a:pt x="4634" y="1"/>
                    <a:pt x="10363" y="1"/>
                  </a:cubicBezTo>
                  <a:cubicBezTo>
                    <a:pt x="16115" y="1"/>
                    <a:pt x="20749" y="4635"/>
                    <a:pt x="20749" y="10386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2" name="Google Shape;4352;p31"/>
            <p:cNvSpPr/>
            <p:nvPr/>
          </p:nvSpPr>
          <p:spPr>
            <a:xfrm>
              <a:off x="5579225" y="3149375"/>
              <a:ext cx="239125" cy="203150"/>
            </a:xfrm>
            <a:custGeom>
              <a:rect b="b" l="l" r="r" t="t"/>
              <a:pathLst>
                <a:path extrusionOk="0" h="8126" w="9565">
                  <a:moveTo>
                    <a:pt x="4863" y="0"/>
                  </a:moveTo>
                  <a:lnTo>
                    <a:pt x="3425" y="4679"/>
                  </a:lnTo>
                  <a:lnTo>
                    <a:pt x="1" y="8126"/>
                  </a:lnTo>
                  <a:lnTo>
                    <a:pt x="4771" y="7030"/>
                  </a:lnTo>
                  <a:lnTo>
                    <a:pt x="3562" y="4748"/>
                  </a:lnTo>
                  <a:lnTo>
                    <a:pt x="6004" y="4748"/>
                  </a:lnTo>
                  <a:lnTo>
                    <a:pt x="4771" y="7030"/>
                  </a:lnTo>
                  <a:lnTo>
                    <a:pt x="9565" y="8126"/>
                  </a:lnTo>
                  <a:lnTo>
                    <a:pt x="9565" y="8126"/>
                  </a:lnTo>
                  <a:lnTo>
                    <a:pt x="6141" y="4679"/>
                  </a:lnTo>
                  <a:lnTo>
                    <a:pt x="4863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3" name="Google Shape;4353;p31"/>
            <p:cNvSpPr/>
            <p:nvPr/>
          </p:nvSpPr>
          <p:spPr>
            <a:xfrm>
              <a:off x="5655125" y="3250175"/>
              <a:ext cx="87325" cy="76475"/>
            </a:xfrm>
            <a:custGeom>
              <a:rect b="b" l="l" r="r" t="t"/>
              <a:pathLst>
                <a:path extrusionOk="0" h="3059" w="3493">
                  <a:moveTo>
                    <a:pt x="1754" y="1"/>
                  </a:moveTo>
                  <a:cubicBezTo>
                    <a:pt x="1492" y="1"/>
                    <a:pt x="1226" y="69"/>
                    <a:pt x="982" y="214"/>
                  </a:cubicBezTo>
                  <a:cubicBezTo>
                    <a:pt x="252" y="624"/>
                    <a:pt x="1" y="1560"/>
                    <a:pt x="411" y="2291"/>
                  </a:cubicBezTo>
                  <a:cubicBezTo>
                    <a:pt x="704" y="2784"/>
                    <a:pt x="1226" y="3058"/>
                    <a:pt x="1759" y="3058"/>
                  </a:cubicBezTo>
                  <a:cubicBezTo>
                    <a:pt x="2015" y="3058"/>
                    <a:pt x="2274" y="2995"/>
                    <a:pt x="2511" y="2861"/>
                  </a:cubicBezTo>
                  <a:cubicBezTo>
                    <a:pt x="3242" y="2428"/>
                    <a:pt x="3493" y="1492"/>
                    <a:pt x="3059" y="761"/>
                  </a:cubicBezTo>
                  <a:cubicBezTo>
                    <a:pt x="2785" y="274"/>
                    <a:pt x="2278" y="1"/>
                    <a:pt x="1754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4" name="Google Shape;4354;p31"/>
            <p:cNvSpPr/>
            <p:nvPr/>
          </p:nvSpPr>
          <p:spPr>
            <a:xfrm>
              <a:off x="5534725" y="3261205"/>
              <a:ext cx="53675" cy="42250"/>
            </a:xfrm>
            <a:custGeom>
              <a:rect b="b" l="l" r="r" t="t"/>
              <a:pathLst>
                <a:path extrusionOk="0" h="1690" w="2147">
                  <a:moveTo>
                    <a:pt x="0" y="1"/>
                  </a:moveTo>
                  <a:lnTo>
                    <a:pt x="0" y="1690"/>
                  </a:lnTo>
                  <a:lnTo>
                    <a:pt x="2146" y="1690"/>
                  </a:lnTo>
                  <a:lnTo>
                    <a:pt x="21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5" name="Google Shape;4355;p31"/>
            <p:cNvSpPr/>
            <p:nvPr/>
          </p:nvSpPr>
          <p:spPr>
            <a:xfrm>
              <a:off x="5598075" y="3374205"/>
              <a:ext cx="63350" cy="67925"/>
            </a:xfrm>
            <a:custGeom>
              <a:rect b="b" l="l" r="r" t="t"/>
              <a:pathLst>
                <a:path extrusionOk="0" h="2717" w="2534">
                  <a:moveTo>
                    <a:pt x="1073" y="0"/>
                  </a:moveTo>
                  <a:lnTo>
                    <a:pt x="0" y="1872"/>
                  </a:lnTo>
                  <a:lnTo>
                    <a:pt x="1461" y="2716"/>
                  </a:lnTo>
                  <a:lnTo>
                    <a:pt x="2534" y="845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6" name="Google Shape;4356;p31"/>
            <p:cNvSpPr/>
            <p:nvPr/>
          </p:nvSpPr>
          <p:spPr>
            <a:xfrm>
              <a:off x="5598075" y="3134530"/>
              <a:ext cx="63350" cy="67925"/>
            </a:xfrm>
            <a:custGeom>
              <a:rect b="b" l="l" r="r" t="t"/>
              <a:pathLst>
                <a:path extrusionOk="0" h="2717" w="2534">
                  <a:moveTo>
                    <a:pt x="1461" y="0"/>
                  </a:moveTo>
                  <a:lnTo>
                    <a:pt x="0" y="845"/>
                  </a:lnTo>
                  <a:lnTo>
                    <a:pt x="1073" y="2717"/>
                  </a:lnTo>
                  <a:lnTo>
                    <a:pt x="2534" y="1872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7" name="Google Shape;4357;p31"/>
            <p:cNvSpPr/>
            <p:nvPr/>
          </p:nvSpPr>
          <p:spPr>
            <a:xfrm>
              <a:off x="5810900" y="3261205"/>
              <a:ext cx="54250" cy="42250"/>
            </a:xfrm>
            <a:custGeom>
              <a:rect b="b" l="l" r="r" t="t"/>
              <a:pathLst>
                <a:path extrusionOk="0" h="1690" w="2170">
                  <a:moveTo>
                    <a:pt x="1" y="1"/>
                  </a:moveTo>
                  <a:lnTo>
                    <a:pt x="1" y="1690"/>
                  </a:lnTo>
                  <a:lnTo>
                    <a:pt x="2169" y="1690"/>
                  </a:lnTo>
                  <a:lnTo>
                    <a:pt x="21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8" name="Google Shape;4358;p31"/>
            <p:cNvSpPr/>
            <p:nvPr/>
          </p:nvSpPr>
          <p:spPr>
            <a:xfrm>
              <a:off x="5737875" y="3374205"/>
              <a:ext cx="63350" cy="67925"/>
            </a:xfrm>
            <a:custGeom>
              <a:rect b="b" l="l" r="r" t="t"/>
              <a:pathLst>
                <a:path extrusionOk="0" h="2717" w="2534">
                  <a:moveTo>
                    <a:pt x="1461" y="0"/>
                  </a:moveTo>
                  <a:lnTo>
                    <a:pt x="0" y="845"/>
                  </a:lnTo>
                  <a:lnTo>
                    <a:pt x="1073" y="2716"/>
                  </a:lnTo>
                  <a:lnTo>
                    <a:pt x="2534" y="1872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9" name="Google Shape;4359;p31"/>
            <p:cNvSpPr/>
            <p:nvPr/>
          </p:nvSpPr>
          <p:spPr>
            <a:xfrm>
              <a:off x="5737875" y="3135100"/>
              <a:ext cx="63350" cy="67925"/>
            </a:xfrm>
            <a:custGeom>
              <a:rect b="b" l="l" r="r" t="t"/>
              <a:pathLst>
                <a:path extrusionOk="0" h="2717" w="2534">
                  <a:moveTo>
                    <a:pt x="1073" y="0"/>
                  </a:moveTo>
                  <a:lnTo>
                    <a:pt x="0" y="1872"/>
                  </a:lnTo>
                  <a:lnTo>
                    <a:pt x="1461" y="2717"/>
                  </a:lnTo>
                  <a:lnTo>
                    <a:pt x="2534" y="845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0" name="Google Shape;4360;p31"/>
            <p:cNvSpPr/>
            <p:nvPr/>
          </p:nvSpPr>
          <p:spPr>
            <a:xfrm>
              <a:off x="6281100" y="1653750"/>
              <a:ext cx="131850" cy="131825"/>
            </a:xfrm>
            <a:custGeom>
              <a:rect b="b" l="l" r="r" t="t"/>
              <a:pathLst>
                <a:path extrusionOk="0" h="5273" w="5274">
                  <a:moveTo>
                    <a:pt x="2626" y="0"/>
                  </a:moveTo>
                  <a:cubicBezTo>
                    <a:pt x="1165" y="0"/>
                    <a:pt x="1" y="1187"/>
                    <a:pt x="1" y="2648"/>
                  </a:cubicBezTo>
                  <a:cubicBezTo>
                    <a:pt x="1" y="4086"/>
                    <a:pt x="1165" y="5273"/>
                    <a:pt x="2626" y="5273"/>
                  </a:cubicBezTo>
                  <a:cubicBezTo>
                    <a:pt x="4087" y="5273"/>
                    <a:pt x="5274" y="4086"/>
                    <a:pt x="5274" y="2648"/>
                  </a:cubicBezTo>
                  <a:cubicBezTo>
                    <a:pt x="5274" y="1187"/>
                    <a:pt x="4087" y="0"/>
                    <a:pt x="2626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1" name="Google Shape;4361;p31"/>
            <p:cNvSpPr/>
            <p:nvPr/>
          </p:nvSpPr>
          <p:spPr>
            <a:xfrm>
              <a:off x="6307350" y="1680550"/>
              <a:ext cx="78775" cy="78200"/>
            </a:xfrm>
            <a:custGeom>
              <a:rect b="b" l="l" r="r" t="t"/>
              <a:pathLst>
                <a:path extrusionOk="0" h="3128" w="3151">
                  <a:moveTo>
                    <a:pt x="1576" y="1"/>
                  </a:moveTo>
                  <a:cubicBezTo>
                    <a:pt x="709" y="1"/>
                    <a:pt x="1" y="708"/>
                    <a:pt x="1" y="1576"/>
                  </a:cubicBezTo>
                  <a:cubicBezTo>
                    <a:pt x="1" y="2443"/>
                    <a:pt x="709" y="3128"/>
                    <a:pt x="1576" y="3128"/>
                  </a:cubicBezTo>
                  <a:cubicBezTo>
                    <a:pt x="2443" y="3128"/>
                    <a:pt x="3151" y="2443"/>
                    <a:pt x="3151" y="1576"/>
                  </a:cubicBezTo>
                  <a:cubicBezTo>
                    <a:pt x="3151" y="708"/>
                    <a:pt x="2443" y="1"/>
                    <a:pt x="15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2" name="Google Shape;4362;p31"/>
            <p:cNvSpPr/>
            <p:nvPr/>
          </p:nvSpPr>
          <p:spPr>
            <a:xfrm>
              <a:off x="6307350" y="1680550"/>
              <a:ext cx="78775" cy="78200"/>
            </a:xfrm>
            <a:custGeom>
              <a:rect b="b" l="l" r="r" t="t"/>
              <a:pathLst>
                <a:path extrusionOk="0" fill="none" h="3128" w="3151">
                  <a:moveTo>
                    <a:pt x="3151" y="1576"/>
                  </a:moveTo>
                  <a:cubicBezTo>
                    <a:pt x="3151" y="2443"/>
                    <a:pt x="2443" y="3128"/>
                    <a:pt x="1576" y="3128"/>
                  </a:cubicBezTo>
                  <a:cubicBezTo>
                    <a:pt x="709" y="3128"/>
                    <a:pt x="1" y="2443"/>
                    <a:pt x="1" y="1576"/>
                  </a:cubicBezTo>
                  <a:cubicBezTo>
                    <a:pt x="1" y="708"/>
                    <a:pt x="709" y="1"/>
                    <a:pt x="1576" y="1"/>
                  </a:cubicBezTo>
                  <a:cubicBezTo>
                    <a:pt x="2443" y="1"/>
                    <a:pt x="3151" y="708"/>
                    <a:pt x="3151" y="1576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3" name="Google Shape;4363;p31"/>
            <p:cNvSpPr/>
            <p:nvPr/>
          </p:nvSpPr>
          <p:spPr>
            <a:xfrm>
              <a:off x="4792325" y="1602950"/>
              <a:ext cx="78200" cy="78775"/>
            </a:xfrm>
            <a:custGeom>
              <a:rect b="b" l="l" r="r" t="t"/>
              <a:pathLst>
                <a:path extrusionOk="0" h="3151" w="3128">
                  <a:moveTo>
                    <a:pt x="1576" y="1"/>
                  </a:moveTo>
                  <a:cubicBezTo>
                    <a:pt x="708" y="1"/>
                    <a:pt x="1" y="708"/>
                    <a:pt x="1" y="1576"/>
                  </a:cubicBezTo>
                  <a:cubicBezTo>
                    <a:pt x="1" y="2443"/>
                    <a:pt x="708" y="3151"/>
                    <a:pt x="1576" y="3151"/>
                  </a:cubicBezTo>
                  <a:cubicBezTo>
                    <a:pt x="2443" y="3151"/>
                    <a:pt x="3128" y="2443"/>
                    <a:pt x="3128" y="1576"/>
                  </a:cubicBezTo>
                  <a:cubicBezTo>
                    <a:pt x="3128" y="708"/>
                    <a:pt x="2443" y="1"/>
                    <a:pt x="1576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4" name="Google Shape;4364;p31"/>
            <p:cNvSpPr/>
            <p:nvPr/>
          </p:nvSpPr>
          <p:spPr>
            <a:xfrm>
              <a:off x="4792325" y="1602950"/>
              <a:ext cx="78200" cy="78775"/>
            </a:xfrm>
            <a:custGeom>
              <a:rect b="b" l="l" r="r" t="t"/>
              <a:pathLst>
                <a:path extrusionOk="0" fill="none" h="3151" w="3128">
                  <a:moveTo>
                    <a:pt x="3128" y="1576"/>
                  </a:moveTo>
                  <a:cubicBezTo>
                    <a:pt x="3128" y="2443"/>
                    <a:pt x="2443" y="3151"/>
                    <a:pt x="1576" y="3151"/>
                  </a:cubicBezTo>
                  <a:cubicBezTo>
                    <a:pt x="708" y="3151"/>
                    <a:pt x="1" y="2443"/>
                    <a:pt x="1" y="1576"/>
                  </a:cubicBezTo>
                  <a:cubicBezTo>
                    <a:pt x="1" y="708"/>
                    <a:pt x="708" y="1"/>
                    <a:pt x="1576" y="1"/>
                  </a:cubicBezTo>
                  <a:cubicBezTo>
                    <a:pt x="2443" y="1"/>
                    <a:pt x="3128" y="708"/>
                    <a:pt x="3128" y="1576"/>
                  </a:cubicBezTo>
                  <a:close/>
                </a:path>
              </a:pathLst>
            </a:custGeom>
            <a:noFill/>
            <a:ln cap="flat" cmpd="sng" w="9700">
              <a:solidFill>
                <a:srgbClr val="000000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5" name="Google Shape;4365;p31"/>
            <p:cNvSpPr/>
            <p:nvPr/>
          </p:nvSpPr>
          <p:spPr>
            <a:xfrm>
              <a:off x="4765500" y="1576125"/>
              <a:ext cx="131850" cy="131850"/>
            </a:xfrm>
            <a:custGeom>
              <a:rect b="b" l="l" r="r" t="t"/>
              <a:pathLst>
                <a:path extrusionOk="0" fill="none" h="5274" w="5274">
                  <a:moveTo>
                    <a:pt x="5274" y="2649"/>
                  </a:moveTo>
                  <a:cubicBezTo>
                    <a:pt x="5274" y="4109"/>
                    <a:pt x="4087" y="5274"/>
                    <a:pt x="2649" y="5274"/>
                  </a:cubicBezTo>
                  <a:cubicBezTo>
                    <a:pt x="1188" y="5274"/>
                    <a:pt x="1" y="4109"/>
                    <a:pt x="1" y="2649"/>
                  </a:cubicBezTo>
                  <a:cubicBezTo>
                    <a:pt x="1" y="1188"/>
                    <a:pt x="1188" y="1"/>
                    <a:pt x="2649" y="1"/>
                  </a:cubicBezTo>
                  <a:cubicBezTo>
                    <a:pt x="4087" y="1"/>
                    <a:pt x="5274" y="1188"/>
                    <a:pt x="5274" y="2649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6" name="Google Shape;4366;p31"/>
            <p:cNvSpPr/>
            <p:nvPr/>
          </p:nvSpPr>
          <p:spPr>
            <a:xfrm>
              <a:off x="6052850" y="1660025"/>
              <a:ext cx="568950" cy="325275"/>
            </a:xfrm>
            <a:custGeom>
              <a:rect b="b" l="l" r="r" t="t"/>
              <a:pathLst>
                <a:path extrusionOk="0" fill="none" h="13011" w="22758">
                  <a:moveTo>
                    <a:pt x="22758" y="0"/>
                  </a:moveTo>
                  <a:lnTo>
                    <a:pt x="22758" y="7738"/>
                  </a:lnTo>
                  <a:cubicBezTo>
                    <a:pt x="22758" y="10637"/>
                    <a:pt x="20384" y="13011"/>
                    <a:pt x="17485" y="13011"/>
                  </a:cubicBezTo>
                  <a:lnTo>
                    <a:pt x="5274" y="13011"/>
                  </a:lnTo>
                  <a:cubicBezTo>
                    <a:pt x="2375" y="13011"/>
                    <a:pt x="1" y="10637"/>
                    <a:pt x="1" y="7738"/>
                  </a:cubicBez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7" name="Google Shape;4367;p31"/>
            <p:cNvSpPr/>
            <p:nvPr/>
          </p:nvSpPr>
          <p:spPr>
            <a:xfrm>
              <a:off x="4860225" y="1701675"/>
              <a:ext cx="1192650" cy="83900"/>
            </a:xfrm>
            <a:custGeom>
              <a:rect b="b" l="l" r="r" t="t"/>
              <a:pathLst>
                <a:path extrusionOk="0" fill="none" h="3356" w="47706">
                  <a:moveTo>
                    <a:pt x="1" y="0"/>
                  </a:moveTo>
                  <a:lnTo>
                    <a:pt x="2147" y="2557"/>
                  </a:lnTo>
                  <a:cubicBezTo>
                    <a:pt x="2580" y="3059"/>
                    <a:pt x="3219" y="3356"/>
                    <a:pt x="3881" y="3356"/>
                  </a:cubicBezTo>
                  <a:lnTo>
                    <a:pt x="47706" y="3356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8" name="Google Shape;4368;p31"/>
            <p:cNvSpPr/>
            <p:nvPr/>
          </p:nvSpPr>
          <p:spPr>
            <a:xfrm>
              <a:off x="6116200" y="1493400"/>
              <a:ext cx="610025" cy="2109075"/>
            </a:xfrm>
            <a:custGeom>
              <a:rect b="b" l="l" r="r" t="t"/>
              <a:pathLst>
                <a:path extrusionOk="0" fill="none" h="84363" w="24401">
                  <a:moveTo>
                    <a:pt x="10089" y="137"/>
                  </a:moveTo>
                  <a:cubicBezTo>
                    <a:pt x="10089" y="137"/>
                    <a:pt x="24401" y="0"/>
                    <a:pt x="23899" y="18260"/>
                  </a:cubicBezTo>
                  <a:cubicBezTo>
                    <a:pt x="23374" y="37822"/>
                    <a:pt x="0" y="84362"/>
                    <a:pt x="0" y="84362"/>
                  </a:cubicBez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9" name="Google Shape;4369;p31"/>
            <p:cNvSpPr/>
            <p:nvPr/>
          </p:nvSpPr>
          <p:spPr>
            <a:xfrm>
              <a:off x="4645675" y="1462000"/>
              <a:ext cx="666525" cy="1887100"/>
            </a:xfrm>
            <a:custGeom>
              <a:rect b="b" l="l" r="r" t="t"/>
              <a:pathLst>
                <a:path extrusionOk="0" fill="none" h="75484" w="26661">
                  <a:moveTo>
                    <a:pt x="26661" y="75484"/>
                  </a:moveTo>
                  <a:cubicBezTo>
                    <a:pt x="26661" y="75484"/>
                    <a:pt x="15271" y="41771"/>
                    <a:pt x="11847" y="34239"/>
                  </a:cubicBezTo>
                  <a:cubicBezTo>
                    <a:pt x="8423" y="26706"/>
                    <a:pt x="1" y="13376"/>
                    <a:pt x="3082" y="6369"/>
                  </a:cubicBezTo>
                  <a:cubicBezTo>
                    <a:pt x="5867" y="1"/>
                    <a:pt x="14540" y="1165"/>
                    <a:pt x="14540" y="1165"/>
                  </a:cubicBez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0" name="Google Shape;4370;p31"/>
            <p:cNvSpPr/>
            <p:nvPr/>
          </p:nvSpPr>
          <p:spPr>
            <a:xfrm>
              <a:off x="4950400" y="1576125"/>
              <a:ext cx="1057400" cy="167800"/>
            </a:xfrm>
            <a:custGeom>
              <a:rect b="b" l="l" r="r" t="t"/>
              <a:pathLst>
                <a:path extrusionOk="0" h="6712" w="42296">
                  <a:moveTo>
                    <a:pt x="0" y="1"/>
                  </a:moveTo>
                  <a:lnTo>
                    <a:pt x="0" y="6712"/>
                  </a:lnTo>
                  <a:lnTo>
                    <a:pt x="42296" y="6712"/>
                  </a:lnTo>
                  <a:lnTo>
                    <a:pt x="42296" y="1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71" name="Google Shape;4371;p31"/>
          <p:cNvSpPr/>
          <p:nvPr/>
        </p:nvSpPr>
        <p:spPr>
          <a:xfrm>
            <a:off x="3050400" y="1015650"/>
            <a:ext cx="5380500" cy="3112200"/>
          </a:xfrm>
          <a:prstGeom prst="roundRect">
            <a:avLst>
              <a:gd fmla="val 6436" name="adj"/>
            </a:avLst>
          </a:prstGeom>
          <a:solidFill>
            <a:srgbClr val="3D85C6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2" name="Google Shape;4372;p31"/>
          <p:cNvSpPr txBox="1"/>
          <p:nvPr>
            <p:ph type="title"/>
          </p:nvPr>
        </p:nvSpPr>
        <p:spPr>
          <a:xfrm>
            <a:off x="3532350" y="2314050"/>
            <a:ext cx="4416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73" name="Google Shape;4373;p31"/>
          <p:cNvSpPr txBox="1"/>
          <p:nvPr>
            <p:ph hasCustomPrompt="1" idx="2" type="title"/>
          </p:nvPr>
        </p:nvSpPr>
        <p:spPr>
          <a:xfrm>
            <a:off x="6697050" y="1472250"/>
            <a:ext cx="1251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374" name="Google Shape;4374;p31"/>
          <p:cNvSpPr txBox="1"/>
          <p:nvPr>
            <p:ph idx="1" type="subTitle"/>
          </p:nvPr>
        </p:nvSpPr>
        <p:spPr>
          <a:xfrm>
            <a:off x="3532350" y="3155850"/>
            <a:ext cx="4416600" cy="51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2">
    <p:spTree>
      <p:nvGrpSpPr>
        <p:cNvPr id="4375" name="Shape 4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6" name="Google Shape;4376;p32"/>
          <p:cNvGrpSpPr/>
          <p:nvPr/>
        </p:nvGrpSpPr>
        <p:grpSpPr>
          <a:xfrm>
            <a:off x="0" y="-8700"/>
            <a:ext cx="9144000" cy="5160900"/>
            <a:chOff x="0" y="-8700"/>
            <a:chExt cx="9144000" cy="5160900"/>
          </a:xfrm>
        </p:grpSpPr>
        <p:sp>
          <p:nvSpPr>
            <p:cNvPr id="4377" name="Google Shape;4377;p32"/>
            <p:cNvSpPr/>
            <p:nvPr/>
          </p:nvSpPr>
          <p:spPr>
            <a:xfrm>
              <a:off x="0" y="-8700"/>
              <a:ext cx="9144000" cy="5160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8" name="Google Shape;4378;p32"/>
            <p:cNvSpPr/>
            <p:nvPr/>
          </p:nvSpPr>
          <p:spPr>
            <a:xfrm>
              <a:off x="123000" y="110250"/>
              <a:ext cx="8898000" cy="4923000"/>
            </a:xfrm>
            <a:prstGeom prst="roundRect">
              <a:avLst>
                <a:gd fmla="val 5295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379" name="Google Shape;4379;p3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80" name="Google Shape;4380;p32"/>
          <p:cNvGrpSpPr/>
          <p:nvPr/>
        </p:nvGrpSpPr>
        <p:grpSpPr>
          <a:xfrm>
            <a:off x="309004" y="297808"/>
            <a:ext cx="8512243" cy="4547838"/>
            <a:chOff x="309004" y="297808"/>
            <a:chExt cx="8512243" cy="4547838"/>
          </a:xfrm>
        </p:grpSpPr>
        <p:grpSp>
          <p:nvGrpSpPr>
            <p:cNvPr id="4381" name="Google Shape;4381;p32"/>
            <p:cNvGrpSpPr/>
            <p:nvPr/>
          </p:nvGrpSpPr>
          <p:grpSpPr>
            <a:xfrm>
              <a:off x="5975794" y="4340383"/>
              <a:ext cx="2787746" cy="505263"/>
              <a:chOff x="44127" y="0"/>
              <a:chExt cx="2938800" cy="571500"/>
            </a:xfrm>
          </p:grpSpPr>
          <p:sp>
            <p:nvSpPr>
              <p:cNvPr id="4382" name="Google Shape;4382;p3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3" name="Google Shape;4383;p3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4" name="Google Shape;4384;p32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4385" name="Google Shape;4385;p32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386" name="Google Shape;4386;p3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387" name="Google Shape;4387;p32"/>
            <p:cNvGrpSpPr/>
            <p:nvPr/>
          </p:nvGrpSpPr>
          <p:grpSpPr>
            <a:xfrm>
              <a:off x="5884479" y="3835052"/>
              <a:ext cx="2787746" cy="505263"/>
              <a:chOff x="44127" y="0"/>
              <a:chExt cx="2938800" cy="571500"/>
            </a:xfrm>
          </p:grpSpPr>
          <p:sp>
            <p:nvSpPr>
              <p:cNvPr id="4388" name="Google Shape;4388;p3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9" name="Google Shape;4389;p3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0" name="Google Shape;4390;p32"/>
              <p:cNvSpPr/>
              <p:nvPr/>
            </p:nvSpPr>
            <p:spPr>
              <a:xfrm>
                <a:off x="628790" y="285019"/>
                <a:ext cx="1201512" cy="13974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4391" name="Google Shape;4391;p32"/>
              <p:cNvSpPr/>
              <p:nvPr/>
            </p:nvSpPr>
            <p:spPr>
              <a:xfrm>
                <a:off x="2036248" y="295603"/>
                <a:ext cx="361751" cy="11857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392" name="Google Shape;4392;p3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393" name="Google Shape;4393;p32"/>
            <p:cNvGrpSpPr/>
            <p:nvPr/>
          </p:nvGrpSpPr>
          <p:grpSpPr>
            <a:xfrm>
              <a:off x="6033501" y="3329732"/>
              <a:ext cx="2787746" cy="505263"/>
              <a:chOff x="44127" y="0"/>
              <a:chExt cx="2938800" cy="571500"/>
            </a:xfrm>
          </p:grpSpPr>
          <p:sp>
            <p:nvSpPr>
              <p:cNvPr id="4394" name="Google Shape;4394;p3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5" name="Google Shape;4395;p3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6" name="Google Shape;4396;p32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4397" name="Google Shape;4397;p32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398" name="Google Shape;4398;p3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399" name="Google Shape;4399;p32"/>
            <p:cNvGrpSpPr/>
            <p:nvPr/>
          </p:nvGrpSpPr>
          <p:grpSpPr>
            <a:xfrm>
              <a:off x="5975794" y="2824424"/>
              <a:ext cx="2787746" cy="505263"/>
              <a:chOff x="44127" y="0"/>
              <a:chExt cx="2938800" cy="571500"/>
            </a:xfrm>
          </p:grpSpPr>
          <p:sp>
            <p:nvSpPr>
              <p:cNvPr id="4400" name="Google Shape;4400;p3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1" name="Google Shape;4401;p3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2" name="Google Shape;4402;p32"/>
              <p:cNvSpPr/>
              <p:nvPr/>
            </p:nvSpPr>
            <p:spPr>
              <a:xfrm>
                <a:off x="604693" y="280604"/>
                <a:ext cx="981839" cy="15182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4403" name="Google Shape;4403;p32"/>
              <p:cNvSpPr/>
              <p:nvPr/>
            </p:nvSpPr>
            <p:spPr>
              <a:xfrm>
                <a:off x="1961973" y="256480"/>
                <a:ext cx="452794" cy="21230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404" name="Google Shape;4404;p3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405" name="Google Shape;4405;p32"/>
            <p:cNvGrpSpPr/>
            <p:nvPr/>
          </p:nvGrpSpPr>
          <p:grpSpPr>
            <a:xfrm>
              <a:off x="5926342" y="2319093"/>
              <a:ext cx="2787746" cy="505263"/>
              <a:chOff x="44127" y="0"/>
              <a:chExt cx="2938800" cy="571500"/>
            </a:xfrm>
          </p:grpSpPr>
          <p:sp>
            <p:nvSpPr>
              <p:cNvPr id="4406" name="Google Shape;4406;p3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7" name="Google Shape;4407;p3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8" name="Google Shape;4408;p32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4409" name="Google Shape;4409;p32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410" name="Google Shape;4410;p3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411" name="Google Shape;4411;p32"/>
            <p:cNvGrpSpPr/>
            <p:nvPr/>
          </p:nvGrpSpPr>
          <p:grpSpPr>
            <a:xfrm>
              <a:off x="6033501" y="1813773"/>
              <a:ext cx="2787746" cy="505263"/>
              <a:chOff x="44127" y="0"/>
              <a:chExt cx="2938800" cy="571500"/>
            </a:xfrm>
          </p:grpSpPr>
          <p:sp>
            <p:nvSpPr>
              <p:cNvPr id="4412" name="Google Shape;4412;p3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3" name="Google Shape;4413;p3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4" name="Google Shape;4414;p32"/>
              <p:cNvSpPr/>
              <p:nvPr/>
            </p:nvSpPr>
            <p:spPr>
              <a:xfrm>
                <a:off x="609939" y="285039"/>
                <a:ext cx="1345053" cy="13971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4415" name="Google Shape;4415;p32"/>
              <p:cNvSpPr/>
              <p:nvPr/>
            </p:nvSpPr>
            <p:spPr>
              <a:xfrm>
                <a:off x="2054833" y="295621"/>
                <a:ext cx="361624" cy="11855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416" name="Google Shape;4416;p3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417" name="Google Shape;4417;p32"/>
            <p:cNvGrpSpPr/>
            <p:nvPr/>
          </p:nvGrpSpPr>
          <p:grpSpPr>
            <a:xfrm>
              <a:off x="5926342" y="1308464"/>
              <a:ext cx="2787746" cy="505263"/>
              <a:chOff x="44127" y="0"/>
              <a:chExt cx="2938800" cy="571500"/>
            </a:xfrm>
          </p:grpSpPr>
          <p:sp>
            <p:nvSpPr>
              <p:cNvPr id="4418" name="Google Shape;4418;p3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9" name="Google Shape;4419;p3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0" name="Google Shape;4420;p32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4421" name="Google Shape;4421;p32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422" name="Google Shape;4422;p3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423" name="Google Shape;4423;p32"/>
            <p:cNvGrpSpPr/>
            <p:nvPr/>
          </p:nvGrpSpPr>
          <p:grpSpPr>
            <a:xfrm>
              <a:off x="5975794" y="803144"/>
              <a:ext cx="2787746" cy="505263"/>
              <a:chOff x="44127" y="0"/>
              <a:chExt cx="2938800" cy="571500"/>
            </a:xfrm>
          </p:grpSpPr>
          <p:sp>
            <p:nvSpPr>
              <p:cNvPr id="4424" name="Google Shape;4424;p3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5" name="Google Shape;4425;p3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6" name="Google Shape;4426;p32"/>
              <p:cNvSpPr/>
              <p:nvPr/>
            </p:nvSpPr>
            <p:spPr>
              <a:xfrm>
                <a:off x="641168" y="283597"/>
                <a:ext cx="1063093" cy="14262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4427" name="Google Shape;4427;p3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8" name="Google Shape;4428;p32"/>
              <p:cNvSpPr/>
              <p:nvPr/>
            </p:nvSpPr>
            <p:spPr>
              <a:xfrm>
                <a:off x="1954944" y="253824"/>
                <a:ext cx="431197" cy="20218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4429" name="Google Shape;4429;p32"/>
            <p:cNvGrpSpPr/>
            <p:nvPr/>
          </p:nvGrpSpPr>
          <p:grpSpPr>
            <a:xfrm>
              <a:off x="3188067" y="4340368"/>
              <a:ext cx="2787746" cy="505263"/>
              <a:chOff x="44127" y="0"/>
              <a:chExt cx="2938800" cy="571500"/>
            </a:xfrm>
          </p:grpSpPr>
          <p:sp>
            <p:nvSpPr>
              <p:cNvPr id="4430" name="Google Shape;4430;p3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1" name="Google Shape;4431;p3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2" name="Google Shape;4432;p32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4433" name="Google Shape;4433;p32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434" name="Google Shape;4434;p3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435" name="Google Shape;4435;p32"/>
            <p:cNvGrpSpPr/>
            <p:nvPr/>
          </p:nvGrpSpPr>
          <p:grpSpPr>
            <a:xfrm>
              <a:off x="3096742" y="3835051"/>
              <a:ext cx="2787746" cy="505263"/>
              <a:chOff x="44127" y="0"/>
              <a:chExt cx="2938800" cy="571500"/>
            </a:xfrm>
          </p:grpSpPr>
          <p:sp>
            <p:nvSpPr>
              <p:cNvPr id="4436" name="Google Shape;4436;p3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7" name="Google Shape;4437;p3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8" name="Google Shape;4438;p32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4439" name="Google Shape;4439;p32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440" name="Google Shape;4440;p3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441" name="Google Shape;4441;p32"/>
            <p:cNvGrpSpPr/>
            <p:nvPr/>
          </p:nvGrpSpPr>
          <p:grpSpPr>
            <a:xfrm>
              <a:off x="3245751" y="3329735"/>
              <a:ext cx="2787746" cy="505263"/>
              <a:chOff x="44127" y="0"/>
              <a:chExt cx="2938800" cy="571500"/>
            </a:xfrm>
          </p:grpSpPr>
          <p:sp>
            <p:nvSpPr>
              <p:cNvPr id="4442" name="Google Shape;4442;p3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3" name="Google Shape;4443;p3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4" name="Google Shape;4444;p32"/>
              <p:cNvSpPr/>
              <p:nvPr/>
            </p:nvSpPr>
            <p:spPr>
              <a:xfrm>
                <a:off x="609939" y="285039"/>
                <a:ext cx="1345053" cy="13971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4445" name="Google Shape;4445;p32"/>
              <p:cNvSpPr/>
              <p:nvPr/>
            </p:nvSpPr>
            <p:spPr>
              <a:xfrm>
                <a:off x="2054833" y="295621"/>
                <a:ext cx="361624" cy="11855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446" name="Google Shape;4446;p3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447" name="Google Shape;4447;p32"/>
            <p:cNvGrpSpPr/>
            <p:nvPr/>
          </p:nvGrpSpPr>
          <p:grpSpPr>
            <a:xfrm>
              <a:off x="3188057" y="2824419"/>
              <a:ext cx="2787746" cy="505263"/>
              <a:chOff x="44127" y="0"/>
              <a:chExt cx="2938800" cy="571500"/>
            </a:xfrm>
          </p:grpSpPr>
          <p:sp>
            <p:nvSpPr>
              <p:cNvPr id="4448" name="Google Shape;4448;p3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9" name="Google Shape;4449;p3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0" name="Google Shape;4450;p32"/>
              <p:cNvSpPr/>
              <p:nvPr/>
            </p:nvSpPr>
            <p:spPr>
              <a:xfrm>
                <a:off x="641168" y="283597"/>
                <a:ext cx="1063093" cy="14262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4451" name="Google Shape;4451;p3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2" name="Google Shape;4452;p32"/>
              <p:cNvSpPr/>
              <p:nvPr/>
            </p:nvSpPr>
            <p:spPr>
              <a:xfrm>
                <a:off x="1954944" y="253824"/>
                <a:ext cx="431197" cy="20218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4453" name="Google Shape;4453;p32"/>
            <p:cNvGrpSpPr/>
            <p:nvPr/>
          </p:nvGrpSpPr>
          <p:grpSpPr>
            <a:xfrm>
              <a:off x="3138594" y="2319083"/>
              <a:ext cx="2787746" cy="505263"/>
              <a:chOff x="44127" y="0"/>
              <a:chExt cx="2938800" cy="571500"/>
            </a:xfrm>
          </p:grpSpPr>
          <p:sp>
            <p:nvSpPr>
              <p:cNvPr id="4454" name="Google Shape;4454;p3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5" name="Google Shape;4455;p3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6" name="Google Shape;4456;p32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4457" name="Google Shape;4457;p32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458" name="Google Shape;4458;p3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459" name="Google Shape;4459;p32"/>
            <p:cNvGrpSpPr/>
            <p:nvPr/>
          </p:nvGrpSpPr>
          <p:grpSpPr>
            <a:xfrm>
              <a:off x="3245751" y="1813782"/>
              <a:ext cx="2787746" cy="505263"/>
              <a:chOff x="44127" y="0"/>
              <a:chExt cx="2938800" cy="571500"/>
            </a:xfrm>
          </p:grpSpPr>
          <p:sp>
            <p:nvSpPr>
              <p:cNvPr id="4460" name="Google Shape;4460;p3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1" name="Google Shape;4461;p3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2" name="Google Shape;4462;p32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4463" name="Google Shape;4463;p32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464" name="Google Shape;4464;p3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465" name="Google Shape;4465;p32"/>
            <p:cNvGrpSpPr/>
            <p:nvPr/>
          </p:nvGrpSpPr>
          <p:grpSpPr>
            <a:xfrm>
              <a:off x="3138594" y="1308449"/>
              <a:ext cx="2787746" cy="505263"/>
              <a:chOff x="44127" y="0"/>
              <a:chExt cx="2938800" cy="571500"/>
            </a:xfrm>
          </p:grpSpPr>
          <p:sp>
            <p:nvSpPr>
              <p:cNvPr id="4466" name="Google Shape;4466;p3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7" name="Google Shape;4467;p3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8" name="Google Shape;4468;p32"/>
              <p:cNvSpPr/>
              <p:nvPr/>
            </p:nvSpPr>
            <p:spPr>
              <a:xfrm>
                <a:off x="604693" y="280604"/>
                <a:ext cx="981839" cy="15182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4469" name="Google Shape;4469;p32"/>
              <p:cNvSpPr/>
              <p:nvPr/>
            </p:nvSpPr>
            <p:spPr>
              <a:xfrm>
                <a:off x="1961973" y="256480"/>
                <a:ext cx="452794" cy="21230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470" name="Google Shape;4470;p3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471" name="Google Shape;4471;p32"/>
            <p:cNvGrpSpPr/>
            <p:nvPr/>
          </p:nvGrpSpPr>
          <p:grpSpPr>
            <a:xfrm>
              <a:off x="3188066" y="803127"/>
              <a:ext cx="2787746" cy="505263"/>
              <a:chOff x="44127" y="0"/>
              <a:chExt cx="2938800" cy="571500"/>
            </a:xfrm>
          </p:grpSpPr>
          <p:sp>
            <p:nvSpPr>
              <p:cNvPr id="4472" name="Google Shape;4472;p3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3" name="Google Shape;4473;p3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4" name="Google Shape;4474;p32"/>
              <p:cNvSpPr/>
              <p:nvPr/>
            </p:nvSpPr>
            <p:spPr>
              <a:xfrm>
                <a:off x="628790" y="285019"/>
                <a:ext cx="1201512" cy="13974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4475" name="Google Shape;4475;p32"/>
              <p:cNvSpPr/>
              <p:nvPr/>
            </p:nvSpPr>
            <p:spPr>
              <a:xfrm>
                <a:off x="2036248" y="295603"/>
                <a:ext cx="361751" cy="11857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476" name="Google Shape;4476;p3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477" name="Google Shape;4477;p32"/>
            <p:cNvGrpSpPr/>
            <p:nvPr/>
          </p:nvGrpSpPr>
          <p:grpSpPr>
            <a:xfrm>
              <a:off x="400294" y="4334769"/>
              <a:ext cx="2787746" cy="505263"/>
              <a:chOff x="44127" y="0"/>
              <a:chExt cx="2938800" cy="571500"/>
            </a:xfrm>
          </p:grpSpPr>
          <p:sp>
            <p:nvSpPr>
              <p:cNvPr id="4478" name="Google Shape;4478;p3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9" name="Google Shape;4479;p3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0" name="Google Shape;4480;p32"/>
              <p:cNvSpPr/>
              <p:nvPr/>
            </p:nvSpPr>
            <p:spPr>
              <a:xfrm>
                <a:off x="641168" y="283597"/>
                <a:ext cx="1063093" cy="14262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4481" name="Google Shape;4481;p3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2" name="Google Shape;4482;p32"/>
              <p:cNvSpPr/>
              <p:nvPr/>
            </p:nvSpPr>
            <p:spPr>
              <a:xfrm>
                <a:off x="1954944" y="253824"/>
                <a:ext cx="431197" cy="20218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4483" name="Google Shape;4483;p32"/>
            <p:cNvGrpSpPr/>
            <p:nvPr/>
          </p:nvGrpSpPr>
          <p:grpSpPr>
            <a:xfrm>
              <a:off x="309004" y="3835052"/>
              <a:ext cx="2787746" cy="505263"/>
              <a:chOff x="44127" y="0"/>
              <a:chExt cx="2938800" cy="571500"/>
            </a:xfrm>
          </p:grpSpPr>
          <p:sp>
            <p:nvSpPr>
              <p:cNvPr id="4484" name="Google Shape;4484;p3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5" name="Google Shape;4485;p3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6" name="Google Shape;4486;p32"/>
              <p:cNvSpPr/>
              <p:nvPr/>
            </p:nvSpPr>
            <p:spPr>
              <a:xfrm>
                <a:off x="628790" y="285019"/>
                <a:ext cx="1201512" cy="13974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4487" name="Google Shape;4487;p32"/>
              <p:cNvSpPr/>
              <p:nvPr/>
            </p:nvSpPr>
            <p:spPr>
              <a:xfrm>
                <a:off x="2036248" y="295603"/>
                <a:ext cx="361751" cy="11857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488" name="Google Shape;4488;p3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489" name="Google Shape;4489;p32"/>
            <p:cNvGrpSpPr/>
            <p:nvPr/>
          </p:nvGrpSpPr>
          <p:grpSpPr>
            <a:xfrm>
              <a:off x="457994" y="3329736"/>
              <a:ext cx="2787746" cy="505263"/>
              <a:chOff x="44127" y="0"/>
              <a:chExt cx="2938800" cy="571500"/>
            </a:xfrm>
          </p:grpSpPr>
          <p:sp>
            <p:nvSpPr>
              <p:cNvPr id="4490" name="Google Shape;4490;p3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1" name="Google Shape;4491;p3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2" name="Google Shape;4492;p32"/>
              <p:cNvSpPr/>
              <p:nvPr/>
            </p:nvSpPr>
            <p:spPr>
              <a:xfrm>
                <a:off x="604693" y="280604"/>
                <a:ext cx="981839" cy="15182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4493" name="Google Shape;4493;p32"/>
              <p:cNvSpPr/>
              <p:nvPr/>
            </p:nvSpPr>
            <p:spPr>
              <a:xfrm>
                <a:off x="1961973" y="256480"/>
                <a:ext cx="452794" cy="21230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494" name="Google Shape;4494;p3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495" name="Google Shape;4495;p32"/>
            <p:cNvGrpSpPr/>
            <p:nvPr/>
          </p:nvGrpSpPr>
          <p:grpSpPr>
            <a:xfrm>
              <a:off x="400304" y="2829951"/>
              <a:ext cx="2787746" cy="505263"/>
              <a:chOff x="44127" y="0"/>
              <a:chExt cx="2938800" cy="571500"/>
            </a:xfrm>
          </p:grpSpPr>
          <p:sp>
            <p:nvSpPr>
              <p:cNvPr id="4496" name="Google Shape;4496;p3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7" name="Google Shape;4497;p3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8" name="Google Shape;4498;p32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4499" name="Google Shape;4499;p32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500" name="Google Shape;4500;p3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501" name="Google Shape;4501;p32"/>
            <p:cNvGrpSpPr/>
            <p:nvPr/>
          </p:nvGrpSpPr>
          <p:grpSpPr>
            <a:xfrm>
              <a:off x="350851" y="2324685"/>
              <a:ext cx="2787746" cy="505263"/>
              <a:chOff x="44127" y="0"/>
              <a:chExt cx="2938800" cy="571500"/>
            </a:xfrm>
          </p:grpSpPr>
          <p:sp>
            <p:nvSpPr>
              <p:cNvPr id="4502" name="Google Shape;4502;p3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3" name="Google Shape;4503;p3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4" name="Google Shape;4504;p32"/>
              <p:cNvSpPr/>
              <p:nvPr/>
            </p:nvSpPr>
            <p:spPr>
              <a:xfrm>
                <a:off x="609939" y="285039"/>
                <a:ext cx="1345053" cy="13971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4505" name="Google Shape;4505;p32"/>
              <p:cNvSpPr/>
              <p:nvPr/>
            </p:nvSpPr>
            <p:spPr>
              <a:xfrm>
                <a:off x="2054833" y="295621"/>
                <a:ext cx="361624" cy="11855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506" name="Google Shape;4506;p3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507" name="Google Shape;4507;p32"/>
            <p:cNvGrpSpPr/>
            <p:nvPr/>
          </p:nvGrpSpPr>
          <p:grpSpPr>
            <a:xfrm>
              <a:off x="457994" y="1816546"/>
              <a:ext cx="2787746" cy="505263"/>
              <a:chOff x="44127" y="0"/>
              <a:chExt cx="2938800" cy="571500"/>
            </a:xfrm>
          </p:grpSpPr>
          <p:sp>
            <p:nvSpPr>
              <p:cNvPr id="4508" name="Google Shape;4508;p3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9" name="Google Shape;4509;p3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0" name="Google Shape;4510;p32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4511" name="Google Shape;4511;p32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512" name="Google Shape;4512;p3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513" name="Google Shape;4513;p32"/>
            <p:cNvGrpSpPr/>
            <p:nvPr/>
          </p:nvGrpSpPr>
          <p:grpSpPr>
            <a:xfrm>
              <a:off x="350851" y="1308407"/>
              <a:ext cx="2787746" cy="505263"/>
              <a:chOff x="44127" y="0"/>
              <a:chExt cx="2938800" cy="571500"/>
            </a:xfrm>
          </p:grpSpPr>
          <p:sp>
            <p:nvSpPr>
              <p:cNvPr id="4514" name="Google Shape;4514;p3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5" name="Google Shape;4515;p3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6" name="Google Shape;4516;p32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4517" name="Google Shape;4517;p32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518" name="Google Shape;4518;p3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519" name="Google Shape;4519;p32"/>
            <p:cNvGrpSpPr/>
            <p:nvPr/>
          </p:nvGrpSpPr>
          <p:grpSpPr>
            <a:xfrm>
              <a:off x="400304" y="803143"/>
              <a:ext cx="2787746" cy="505263"/>
              <a:chOff x="44127" y="0"/>
              <a:chExt cx="2938800" cy="571500"/>
            </a:xfrm>
          </p:grpSpPr>
          <p:sp>
            <p:nvSpPr>
              <p:cNvPr id="4520" name="Google Shape;4520;p3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1" name="Google Shape;4521;p3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2" name="Google Shape;4522;p32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4523" name="Google Shape;4523;p32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524" name="Google Shape;4524;p3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525" name="Google Shape;4525;p32"/>
            <p:cNvGrpSpPr/>
            <p:nvPr/>
          </p:nvGrpSpPr>
          <p:grpSpPr>
            <a:xfrm>
              <a:off x="309004" y="297826"/>
              <a:ext cx="2787746" cy="505263"/>
              <a:chOff x="44127" y="0"/>
              <a:chExt cx="2938800" cy="571500"/>
            </a:xfrm>
          </p:grpSpPr>
          <p:sp>
            <p:nvSpPr>
              <p:cNvPr id="4526" name="Google Shape;4526;p3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7" name="Google Shape;4527;p3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8" name="Google Shape;4528;p32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4529" name="Google Shape;4529;p32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530" name="Google Shape;4530;p3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531" name="Google Shape;4531;p32"/>
            <p:cNvGrpSpPr/>
            <p:nvPr/>
          </p:nvGrpSpPr>
          <p:grpSpPr>
            <a:xfrm>
              <a:off x="3096732" y="297808"/>
              <a:ext cx="2787746" cy="505263"/>
              <a:chOff x="44127" y="0"/>
              <a:chExt cx="2938800" cy="571500"/>
            </a:xfrm>
          </p:grpSpPr>
          <p:sp>
            <p:nvSpPr>
              <p:cNvPr id="4532" name="Google Shape;4532;p3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3" name="Google Shape;4533;p3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4" name="Google Shape;4534;p32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4535" name="Google Shape;4535;p32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536" name="Google Shape;4536;p3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537" name="Google Shape;4537;p32"/>
            <p:cNvGrpSpPr/>
            <p:nvPr/>
          </p:nvGrpSpPr>
          <p:grpSpPr>
            <a:xfrm>
              <a:off x="5884479" y="297818"/>
              <a:ext cx="2787746" cy="505263"/>
              <a:chOff x="44127" y="0"/>
              <a:chExt cx="2938800" cy="571500"/>
            </a:xfrm>
          </p:grpSpPr>
          <p:sp>
            <p:nvSpPr>
              <p:cNvPr id="4538" name="Google Shape;4538;p32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9" name="Google Shape;4539;p32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0" name="Google Shape;4540;p32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4541" name="Google Shape;4541;p32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542" name="Google Shape;4542;p32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543" name="Google Shape;4543;p32"/>
          <p:cNvGrpSpPr/>
          <p:nvPr/>
        </p:nvGrpSpPr>
        <p:grpSpPr>
          <a:xfrm>
            <a:off x="713100" y="440650"/>
            <a:ext cx="7717800" cy="4256700"/>
            <a:chOff x="713100" y="440650"/>
            <a:chExt cx="7717800" cy="4256700"/>
          </a:xfrm>
        </p:grpSpPr>
        <p:sp>
          <p:nvSpPr>
            <p:cNvPr id="4544" name="Google Shape;4544;p32"/>
            <p:cNvSpPr/>
            <p:nvPr/>
          </p:nvSpPr>
          <p:spPr>
            <a:xfrm>
              <a:off x="713100" y="440650"/>
              <a:ext cx="7717800" cy="5727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dk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5" name="Google Shape;4545;p32"/>
            <p:cNvSpPr/>
            <p:nvPr/>
          </p:nvSpPr>
          <p:spPr>
            <a:xfrm flipH="1" rot="10800000">
              <a:off x="713100" y="1013350"/>
              <a:ext cx="7717800" cy="3684000"/>
            </a:xfrm>
            <a:prstGeom prst="round2SameRect">
              <a:avLst>
                <a:gd fmla="val 3423" name="adj1"/>
                <a:gd fmla="val 0" name="adj2"/>
              </a:avLst>
            </a:prstGeom>
            <a:solidFill>
              <a:schemeClr val="accent6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46" name="Google Shape;4546;p3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spTree>
      <p:nvGrpSpPr>
        <p:cNvPr id="4547" name="Shape 4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8" name="Google Shape;4548;p33"/>
          <p:cNvGrpSpPr/>
          <p:nvPr/>
        </p:nvGrpSpPr>
        <p:grpSpPr>
          <a:xfrm>
            <a:off x="0" y="-8700"/>
            <a:ext cx="9144000" cy="5160900"/>
            <a:chOff x="0" y="-8700"/>
            <a:chExt cx="9144000" cy="5160900"/>
          </a:xfrm>
        </p:grpSpPr>
        <p:sp>
          <p:nvSpPr>
            <p:cNvPr id="4549" name="Google Shape;4549;p33"/>
            <p:cNvSpPr/>
            <p:nvPr/>
          </p:nvSpPr>
          <p:spPr>
            <a:xfrm>
              <a:off x="0" y="-8700"/>
              <a:ext cx="9144000" cy="5160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0" name="Google Shape;4550;p33"/>
            <p:cNvSpPr/>
            <p:nvPr/>
          </p:nvSpPr>
          <p:spPr>
            <a:xfrm>
              <a:off x="123000" y="110250"/>
              <a:ext cx="8898000" cy="4923000"/>
            </a:xfrm>
            <a:prstGeom prst="roundRect">
              <a:avLst>
                <a:gd fmla="val 5295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551" name="Google Shape;4551;p3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52" name="Google Shape;4552;p33"/>
          <p:cNvGrpSpPr/>
          <p:nvPr/>
        </p:nvGrpSpPr>
        <p:grpSpPr>
          <a:xfrm>
            <a:off x="5885909" y="303333"/>
            <a:ext cx="2377016" cy="3073907"/>
            <a:chOff x="4560075" y="1462000"/>
            <a:chExt cx="2236350" cy="2892000"/>
          </a:xfrm>
        </p:grpSpPr>
        <p:sp>
          <p:nvSpPr>
            <p:cNvPr id="4553" name="Google Shape;4553;p33"/>
            <p:cNvSpPr/>
            <p:nvPr/>
          </p:nvSpPr>
          <p:spPr>
            <a:xfrm>
              <a:off x="4560075" y="1491100"/>
              <a:ext cx="2236350" cy="2862900"/>
            </a:xfrm>
            <a:custGeom>
              <a:rect b="b" l="l" r="r" t="t"/>
              <a:pathLst>
                <a:path extrusionOk="0" h="114516" w="89454">
                  <a:moveTo>
                    <a:pt x="7761" y="1"/>
                  </a:moveTo>
                  <a:cubicBezTo>
                    <a:pt x="7191" y="1"/>
                    <a:pt x="6666" y="343"/>
                    <a:pt x="6415" y="891"/>
                  </a:cubicBezTo>
                  <a:lnTo>
                    <a:pt x="138" y="15522"/>
                  </a:lnTo>
                  <a:cubicBezTo>
                    <a:pt x="47" y="15705"/>
                    <a:pt x="1" y="15887"/>
                    <a:pt x="1" y="16093"/>
                  </a:cubicBezTo>
                  <a:lnTo>
                    <a:pt x="1" y="109859"/>
                  </a:lnTo>
                  <a:cubicBezTo>
                    <a:pt x="1" y="112415"/>
                    <a:pt x="2101" y="114515"/>
                    <a:pt x="4680" y="114515"/>
                  </a:cubicBezTo>
                  <a:lnTo>
                    <a:pt x="84797" y="114515"/>
                  </a:lnTo>
                  <a:cubicBezTo>
                    <a:pt x="87376" y="114515"/>
                    <a:pt x="89453" y="112415"/>
                    <a:pt x="89453" y="109859"/>
                  </a:cubicBezTo>
                  <a:lnTo>
                    <a:pt x="89453" y="16093"/>
                  </a:lnTo>
                  <a:cubicBezTo>
                    <a:pt x="89453" y="15887"/>
                    <a:pt x="89430" y="15705"/>
                    <a:pt x="89339" y="15522"/>
                  </a:cubicBezTo>
                  <a:lnTo>
                    <a:pt x="83131" y="891"/>
                  </a:lnTo>
                  <a:cubicBezTo>
                    <a:pt x="82902" y="366"/>
                    <a:pt x="82377" y="1"/>
                    <a:pt x="81807" y="1"/>
                  </a:cubicBezTo>
                  <a:lnTo>
                    <a:pt x="71513" y="1"/>
                  </a:lnTo>
                  <a:lnTo>
                    <a:pt x="70189" y="2626"/>
                  </a:lnTo>
                  <a:cubicBezTo>
                    <a:pt x="70075" y="2877"/>
                    <a:pt x="69823" y="3037"/>
                    <a:pt x="69527" y="3037"/>
                  </a:cubicBezTo>
                  <a:lnTo>
                    <a:pt x="62382" y="3037"/>
                  </a:lnTo>
                  <a:cubicBezTo>
                    <a:pt x="62131" y="3037"/>
                    <a:pt x="61880" y="2900"/>
                    <a:pt x="61743" y="2671"/>
                  </a:cubicBezTo>
                  <a:lnTo>
                    <a:pt x="60214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4" name="Google Shape;4554;p33"/>
            <p:cNvSpPr/>
            <p:nvPr/>
          </p:nvSpPr>
          <p:spPr>
            <a:xfrm>
              <a:off x="6116200" y="1489400"/>
              <a:ext cx="461100" cy="460525"/>
            </a:xfrm>
            <a:custGeom>
              <a:rect b="b" l="l" r="r" t="t"/>
              <a:pathLst>
                <a:path extrusionOk="0" h="18421" w="18444">
                  <a:moveTo>
                    <a:pt x="9222" y="0"/>
                  </a:moveTo>
                  <a:cubicBezTo>
                    <a:pt x="4132" y="0"/>
                    <a:pt x="0" y="4132"/>
                    <a:pt x="0" y="9222"/>
                  </a:cubicBezTo>
                  <a:cubicBezTo>
                    <a:pt x="0" y="14312"/>
                    <a:pt x="4132" y="18420"/>
                    <a:pt x="9222" y="18420"/>
                  </a:cubicBezTo>
                  <a:cubicBezTo>
                    <a:pt x="14312" y="18420"/>
                    <a:pt x="18443" y="14312"/>
                    <a:pt x="18443" y="9222"/>
                  </a:cubicBezTo>
                  <a:cubicBezTo>
                    <a:pt x="18443" y="4132"/>
                    <a:pt x="14312" y="0"/>
                    <a:pt x="922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5" name="Google Shape;4555;p33"/>
            <p:cNvSpPr/>
            <p:nvPr/>
          </p:nvSpPr>
          <p:spPr>
            <a:xfrm>
              <a:off x="4722725" y="4125150"/>
              <a:ext cx="153525" cy="74775"/>
            </a:xfrm>
            <a:custGeom>
              <a:rect b="b" l="l" r="r" t="t"/>
              <a:pathLst>
                <a:path extrusionOk="0" h="2991" w="6141">
                  <a:moveTo>
                    <a:pt x="0" y="0"/>
                  </a:moveTo>
                  <a:lnTo>
                    <a:pt x="0" y="2990"/>
                  </a:lnTo>
                  <a:lnTo>
                    <a:pt x="6140" y="2990"/>
                  </a:lnTo>
                  <a:lnTo>
                    <a:pt x="614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6" name="Google Shape;4556;p33"/>
            <p:cNvSpPr/>
            <p:nvPr/>
          </p:nvSpPr>
          <p:spPr>
            <a:xfrm>
              <a:off x="6480825" y="4125150"/>
              <a:ext cx="153525" cy="74775"/>
            </a:xfrm>
            <a:custGeom>
              <a:rect b="b" l="l" r="r" t="t"/>
              <a:pathLst>
                <a:path extrusionOk="0" h="2991" w="6141">
                  <a:moveTo>
                    <a:pt x="1" y="0"/>
                  </a:moveTo>
                  <a:lnTo>
                    <a:pt x="1" y="2990"/>
                  </a:lnTo>
                  <a:lnTo>
                    <a:pt x="6141" y="2990"/>
                  </a:lnTo>
                  <a:lnTo>
                    <a:pt x="6141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7" name="Google Shape;4557;p33"/>
            <p:cNvSpPr/>
            <p:nvPr/>
          </p:nvSpPr>
          <p:spPr>
            <a:xfrm>
              <a:off x="5593500" y="1837658"/>
              <a:ext cx="170075" cy="134675"/>
            </a:xfrm>
            <a:custGeom>
              <a:rect b="b" l="l" r="r" t="t"/>
              <a:pathLst>
                <a:path extrusionOk="0" h="5387" w="6803">
                  <a:moveTo>
                    <a:pt x="1" y="0"/>
                  </a:moveTo>
                  <a:lnTo>
                    <a:pt x="1" y="4611"/>
                  </a:lnTo>
                  <a:lnTo>
                    <a:pt x="3401" y="5387"/>
                  </a:lnTo>
                  <a:lnTo>
                    <a:pt x="6802" y="4611"/>
                  </a:lnTo>
                  <a:lnTo>
                    <a:pt x="6802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8" name="Google Shape;4558;p33"/>
            <p:cNvSpPr/>
            <p:nvPr/>
          </p:nvSpPr>
          <p:spPr>
            <a:xfrm>
              <a:off x="4823150" y="2412675"/>
              <a:ext cx="1751300" cy="1751300"/>
            </a:xfrm>
            <a:custGeom>
              <a:rect b="b" l="l" r="r" t="t"/>
              <a:pathLst>
                <a:path extrusionOk="0" h="70052" w="70052">
                  <a:moveTo>
                    <a:pt x="34211" y="7419"/>
                  </a:moveTo>
                  <a:cubicBezTo>
                    <a:pt x="35973" y="7419"/>
                    <a:pt x="38192" y="7569"/>
                    <a:pt x="40607" y="8081"/>
                  </a:cubicBezTo>
                  <a:cubicBezTo>
                    <a:pt x="44784" y="8948"/>
                    <a:pt x="47797" y="10751"/>
                    <a:pt x="49098" y="11664"/>
                  </a:cubicBezTo>
                  <a:cubicBezTo>
                    <a:pt x="49486" y="11938"/>
                    <a:pt x="49554" y="12509"/>
                    <a:pt x="49257" y="12874"/>
                  </a:cubicBezTo>
                  <a:lnTo>
                    <a:pt x="45719" y="16960"/>
                  </a:lnTo>
                  <a:cubicBezTo>
                    <a:pt x="45719" y="16960"/>
                    <a:pt x="41154" y="14403"/>
                    <a:pt x="37868" y="14221"/>
                  </a:cubicBezTo>
                  <a:cubicBezTo>
                    <a:pt x="36928" y="14169"/>
                    <a:pt x="36034" y="14150"/>
                    <a:pt x="35235" y="14150"/>
                  </a:cubicBezTo>
                  <a:cubicBezTo>
                    <a:pt x="33239" y="14150"/>
                    <a:pt x="31842" y="14267"/>
                    <a:pt x="31842" y="14267"/>
                  </a:cubicBezTo>
                  <a:lnTo>
                    <a:pt x="30449" y="8583"/>
                  </a:lnTo>
                  <a:cubicBezTo>
                    <a:pt x="30335" y="8104"/>
                    <a:pt x="30678" y="7624"/>
                    <a:pt x="31157" y="7579"/>
                  </a:cubicBezTo>
                  <a:cubicBezTo>
                    <a:pt x="31855" y="7501"/>
                    <a:pt x="32908" y="7419"/>
                    <a:pt x="34211" y="7419"/>
                  </a:cubicBezTo>
                  <a:close/>
                  <a:moveTo>
                    <a:pt x="22110" y="10296"/>
                  </a:moveTo>
                  <a:cubicBezTo>
                    <a:pt x="22422" y="10296"/>
                    <a:pt x="22729" y="10481"/>
                    <a:pt x="22871" y="10797"/>
                  </a:cubicBezTo>
                  <a:lnTo>
                    <a:pt x="25199" y="16184"/>
                  </a:lnTo>
                  <a:cubicBezTo>
                    <a:pt x="25199" y="16184"/>
                    <a:pt x="22871" y="17645"/>
                    <a:pt x="20338" y="19767"/>
                  </a:cubicBezTo>
                  <a:cubicBezTo>
                    <a:pt x="17827" y="21890"/>
                    <a:pt x="15704" y="26683"/>
                    <a:pt x="15704" y="26683"/>
                  </a:cubicBezTo>
                  <a:lnTo>
                    <a:pt x="10432" y="25519"/>
                  </a:lnTo>
                  <a:cubicBezTo>
                    <a:pt x="9952" y="25405"/>
                    <a:pt x="9678" y="24926"/>
                    <a:pt x="9815" y="24469"/>
                  </a:cubicBezTo>
                  <a:cubicBezTo>
                    <a:pt x="10317" y="22963"/>
                    <a:pt x="11641" y="19722"/>
                    <a:pt x="14449" y="16481"/>
                  </a:cubicBezTo>
                  <a:cubicBezTo>
                    <a:pt x="17279" y="13262"/>
                    <a:pt x="20292" y="11254"/>
                    <a:pt x="21707" y="10409"/>
                  </a:cubicBezTo>
                  <a:cubicBezTo>
                    <a:pt x="21833" y="10332"/>
                    <a:pt x="21972" y="10296"/>
                    <a:pt x="22110" y="10296"/>
                  </a:cubicBezTo>
                  <a:close/>
                  <a:moveTo>
                    <a:pt x="55248" y="16537"/>
                  </a:moveTo>
                  <a:cubicBezTo>
                    <a:pt x="55480" y="16537"/>
                    <a:pt x="55712" y="16635"/>
                    <a:pt x="55877" y="16823"/>
                  </a:cubicBezTo>
                  <a:cubicBezTo>
                    <a:pt x="56927" y="18078"/>
                    <a:pt x="59118" y="20977"/>
                    <a:pt x="60716" y="24949"/>
                  </a:cubicBezTo>
                  <a:cubicBezTo>
                    <a:pt x="62313" y="28920"/>
                    <a:pt x="62496" y="32413"/>
                    <a:pt x="62473" y="34010"/>
                  </a:cubicBezTo>
                  <a:cubicBezTo>
                    <a:pt x="62473" y="34462"/>
                    <a:pt x="62087" y="34813"/>
                    <a:pt x="61641" y="34813"/>
                  </a:cubicBezTo>
                  <a:cubicBezTo>
                    <a:pt x="61614" y="34813"/>
                    <a:pt x="61587" y="34812"/>
                    <a:pt x="61560" y="34809"/>
                  </a:cubicBezTo>
                  <a:lnTo>
                    <a:pt x="56196" y="34170"/>
                  </a:lnTo>
                  <a:cubicBezTo>
                    <a:pt x="56196" y="34170"/>
                    <a:pt x="55763" y="28943"/>
                    <a:pt x="54073" y="26113"/>
                  </a:cubicBezTo>
                  <a:cubicBezTo>
                    <a:pt x="52407" y="23260"/>
                    <a:pt x="50673" y="21137"/>
                    <a:pt x="50673" y="21137"/>
                  </a:cubicBezTo>
                  <a:lnTo>
                    <a:pt x="54644" y="16800"/>
                  </a:lnTo>
                  <a:cubicBezTo>
                    <a:pt x="54810" y="16623"/>
                    <a:pt x="55029" y="16537"/>
                    <a:pt x="55248" y="16537"/>
                  </a:cubicBezTo>
                  <a:close/>
                  <a:moveTo>
                    <a:pt x="8681" y="35650"/>
                  </a:moveTo>
                  <a:cubicBezTo>
                    <a:pt x="8709" y="35650"/>
                    <a:pt x="8737" y="35651"/>
                    <a:pt x="8765" y="35654"/>
                  </a:cubicBezTo>
                  <a:lnTo>
                    <a:pt x="14106" y="36316"/>
                  </a:lnTo>
                  <a:cubicBezTo>
                    <a:pt x="14106" y="36316"/>
                    <a:pt x="14517" y="41543"/>
                    <a:pt x="16183" y="44396"/>
                  </a:cubicBezTo>
                  <a:cubicBezTo>
                    <a:pt x="17850" y="47249"/>
                    <a:pt x="19562" y="49395"/>
                    <a:pt x="19562" y="49395"/>
                  </a:cubicBezTo>
                  <a:lnTo>
                    <a:pt x="15567" y="53686"/>
                  </a:lnTo>
                  <a:cubicBezTo>
                    <a:pt x="15401" y="53863"/>
                    <a:pt x="15182" y="53948"/>
                    <a:pt x="14963" y="53948"/>
                  </a:cubicBezTo>
                  <a:cubicBezTo>
                    <a:pt x="14731" y="53948"/>
                    <a:pt x="14499" y="53851"/>
                    <a:pt x="14335" y="53663"/>
                  </a:cubicBezTo>
                  <a:cubicBezTo>
                    <a:pt x="13285" y="52408"/>
                    <a:pt x="11116" y="49509"/>
                    <a:pt x="9541" y="45514"/>
                  </a:cubicBezTo>
                  <a:cubicBezTo>
                    <a:pt x="7966" y="41543"/>
                    <a:pt x="7807" y="38050"/>
                    <a:pt x="7829" y="36453"/>
                  </a:cubicBezTo>
                  <a:cubicBezTo>
                    <a:pt x="7851" y="36001"/>
                    <a:pt x="8218" y="35650"/>
                    <a:pt x="8681" y="35650"/>
                  </a:cubicBezTo>
                  <a:close/>
                  <a:moveTo>
                    <a:pt x="54530" y="42798"/>
                  </a:moveTo>
                  <a:lnTo>
                    <a:pt x="59803" y="43985"/>
                  </a:lnTo>
                  <a:cubicBezTo>
                    <a:pt x="60282" y="44099"/>
                    <a:pt x="60556" y="44578"/>
                    <a:pt x="60396" y="45058"/>
                  </a:cubicBezTo>
                  <a:cubicBezTo>
                    <a:pt x="59894" y="46541"/>
                    <a:pt x="58547" y="49783"/>
                    <a:pt x="55717" y="53001"/>
                  </a:cubicBezTo>
                  <a:cubicBezTo>
                    <a:pt x="52864" y="56219"/>
                    <a:pt x="49851" y="58205"/>
                    <a:pt x="48436" y="59027"/>
                  </a:cubicBezTo>
                  <a:cubicBezTo>
                    <a:pt x="48310" y="59104"/>
                    <a:pt x="48168" y="59140"/>
                    <a:pt x="48028" y="59140"/>
                  </a:cubicBezTo>
                  <a:cubicBezTo>
                    <a:pt x="47711" y="59140"/>
                    <a:pt x="47398" y="58955"/>
                    <a:pt x="47272" y="58639"/>
                  </a:cubicBezTo>
                  <a:lnTo>
                    <a:pt x="44989" y="53229"/>
                  </a:lnTo>
                  <a:cubicBezTo>
                    <a:pt x="44989" y="53229"/>
                    <a:pt x="47317" y="51791"/>
                    <a:pt x="49851" y="49691"/>
                  </a:cubicBezTo>
                  <a:cubicBezTo>
                    <a:pt x="52384" y="47569"/>
                    <a:pt x="54530" y="42798"/>
                    <a:pt x="54530" y="42798"/>
                  </a:cubicBezTo>
                  <a:close/>
                  <a:moveTo>
                    <a:pt x="24926" y="53412"/>
                  </a:moveTo>
                  <a:cubicBezTo>
                    <a:pt x="24926" y="53412"/>
                    <a:pt x="27436" y="54553"/>
                    <a:pt x="30586" y="55466"/>
                  </a:cubicBezTo>
                  <a:cubicBezTo>
                    <a:pt x="31680" y="55781"/>
                    <a:pt x="33010" y="55884"/>
                    <a:pt x="34284" y="55884"/>
                  </a:cubicBezTo>
                  <a:cubicBezTo>
                    <a:pt x="36703" y="55884"/>
                    <a:pt x="38917" y="55512"/>
                    <a:pt x="38917" y="55512"/>
                  </a:cubicBezTo>
                  <a:lnTo>
                    <a:pt x="40880" y="60556"/>
                  </a:lnTo>
                  <a:cubicBezTo>
                    <a:pt x="41040" y="61013"/>
                    <a:pt x="40789" y="61515"/>
                    <a:pt x="40333" y="61629"/>
                  </a:cubicBezTo>
                  <a:cubicBezTo>
                    <a:pt x="39212" y="61930"/>
                    <a:pt x="37062" y="62390"/>
                    <a:pt x="34322" y="62390"/>
                  </a:cubicBezTo>
                  <a:cubicBezTo>
                    <a:pt x="33323" y="62390"/>
                    <a:pt x="32246" y="62329"/>
                    <a:pt x="31111" y="62177"/>
                  </a:cubicBezTo>
                  <a:cubicBezTo>
                    <a:pt x="26866" y="61606"/>
                    <a:pt x="23533" y="60214"/>
                    <a:pt x="22050" y="59506"/>
                  </a:cubicBezTo>
                  <a:cubicBezTo>
                    <a:pt x="21616" y="59301"/>
                    <a:pt x="21456" y="58730"/>
                    <a:pt x="21730" y="58319"/>
                  </a:cubicBezTo>
                  <a:lnTo>
                    <a:pt x="24926" y="53412"/>
                  </a:lnTo>
                  <a:close/>
                  <a:moveTo>
                    <a:pt x="35014" y="1"/>
                  </a:moveTo>
                  <a:cubicBezTo>
                    <a:pt x="15681" y="1"/>
                    <a:pt x="0" y="15682"/>
                    <a:pt x="0" y="35037"/>
                  </a:cubicBezTo>
                  <a:cubicBezTo>
                    <a:pt x="0" y="54370"/>
                    <a:pt x="15681" y="70051"/>
                    <a:pt x="35014" y="70051"/>
                  </a:cubicBezTo>
                  <a:cubicBezTo>
                    <a:pt x="54370" y="70051"/>
                    <a:pt x="70051" y="54370"/>
                    <a:pt x="70051" y="35037"/>
                  </a:cubicBezTo>
                  <a:cubicBezTo>
                    <a:pt x="70051" y="15682"/>
                    <a:pt x="54370" y="1"/>
                    <a:pt x="35014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9" name="Google Shape;4559;p33"/>
            <p:cNvSpPr/>
            <p:nvPr/>
          </p:nvSpPr>
          <p:spPr>
            <a:xfrm>
              <a:off x="5174075" y="2763625"/>
              <a:ext cx="1049425" cy="1049400"/>
            </a:xfrm>
            <a:custGeom>
              <a:rect b="b" l="l" r="r" t="t"/>
              <a:pathLst>
                <a:path extrusionOk="0" h="41976" w="41977">
                  <a:moveTo>
                    <a:pt x="20977" y="0"/>
                  </a:moveTo>
                  <a:cubicBezTo>
                    <a:pt x="9382" y="0"/>
                    <a:pt x="1" y="9404"/>
                    <a:pt x="1" y="20999"/>
                  </a:cubicBezTo>
                  <a:cubicBezTo>
                    <a:pt x="1" y="32595"/>
                    <a:pt x="9382" y="41976"/>
                    <a:pt x="20977" y="41976"/>
                  </a:cubicBezTo>
                  <a:cubicBezTo>
                    <a:pt x="32573" y="41976"/>
                    <a:pt x="41977" y="32595"/>
                    <a:pt x="41977" y="20999"/>
                  </a:cubicBezTo>
                  <a:cubicBezTo>
                    <a:pt x="41977" y="9404"/>
                    <a:pt x="32573" y="0"/>
                    <a:pt x="20977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0" name="Google Shape;4560;p33"/>
            <p:cNvSpPr/>
            <p:nvPr/>
          </p:nvSpPr>
          <p:spPr>
            <a:xfrm>
              <a:off x="5307050" y="2897150"/>
              <a:ext cx="782925" cy="782925"/>
            </a:xfrm>
            <a:custGeom>
              <a:rect b="b" l="l" r="r" t="t"/>
              <a:pathLst>
                <a:path extrusionOk="0" h="31317" w="31317">
                  <a:moveTo>
                    <a:pt x="15658" y="0"/>
                  </a:moveTo>
                  <a:cubicBezTo>
                    <a:pt x="7030" y="0"/>
                    <a:pt x="0" y="7008"/>
                    <a:pt x="0" y="15658"/>
                  </a:cubicBezTo>
                  <a:cubicBezTo>
                    <a:pt x="0" y="24286"/>
                    <a:pt x="7030" y="31317"/>
                    <a:pt x="15658" y="31317"/>
                  </a:cubicBezTo>
                  <a:cubicBezTo>
                    <a:pt x="24309" y="31317"/>
                    <a:pt x="31317" y="24286"/>
                    <a:pt x="31317" y="15658"/>
                  </a:cubicBezTo>
                  <a:cubicBezTo>
                    <a:pt x="31317" y="7008"/>
                    <a:pt x="24309" y="0"/>
                    <a:pt x="15658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1" name="Google Shape;4561;p33"/>
            <p:cNvSpPr/>
            <p:nvPr/>
          </p:nvSpPr>
          <p:spPr>
            <a:xfrm>
              <a:off x="5532450" y="3121975"/>
              <a:ext cx="332700" cy="332700"/>
            </a:xfrm>
            <a:custGeom>
              <a:rect b="b" l="l" r="r" t="t"/>
              <a:pathLst>
                <a:path extrusionOk="0" fill="none" h="13308" w="13308">
                  <a:moveTo>
                    <a:pt x="13307" y="6665"/>
                  </a:moveTo>
                  <a:cubicBezTo>
                    <a:pt x="13307" y="10340"/>
                    <a:pt x="10317" y="13308"/>
                    <a:pt x="6642" y="13308"/>
                  </a:cubicBezTo>
                  <a:cubicBezTo>
                    <a:pt x="2967" y="13308"/>
                    <a:pt x="0" y="10340"/>
                    <a:pt x="0" y="6665"/>
                  </a:cubicBezTo>
                  <a:cubicBezTo>
                    <a:pt x="0" y="2991"/>
                    <a:pt x="2967" y="1"/>
                    <a:pt x="6642" y="1"/>
                  </a:cubicBezTo>
                  <a:cubicBezTo>
                    <a:pt x="10317" y="1"/>
                    <a:pt x="13307" y="2991"/>
                    <a:pt x="13307" y="6665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2" name="Google Shape;4562;p33"/>
            <p:cNvSpPr/>
            <p:nvPr/>
          </p:nvSpPr>
          <p:spPr>
            <a:xfrm>
              <a:off x="5439425" y="3028950"/>
              <a:ext cx="518725" cy="518750"/>
            </a:xfrm>
            <a:custGeom>
              <a:rect b="b" l="l" r="r" t="t"/>
              <a:pathLst>
                <a:path extrusionOk="0" fill="none" h="20750" w="20749">
                  <a:moveTo>
                    <a:pt x="20749" y="10386"/>
                  </a:moveTo>
                  <a:cubicBezTo>
                    <a:pt x="20749" y="16116"/>
                    <a:pt x="16115" y="20749"/>
                    <a:pt x="10363" y="20749"/>
                  </a:cubicBezTo>
                  <a:cubicBezTo>
                    <a:pt x="4634" y="20749"/>
                    <a:pt x="1" y="16116"/>
                    <a:pt x="1" y="10386"/>
                  </a:cubicBezTo>
                  <a:cubicBezTo>
                    <a:pt x="1" y="4635"/>
                    <a:pt x="4634" y="1"/>
                    <a:pt x="10363" y="1"/>
                  </a:cubicBezTo>
                  <a:cubicBezTo>
                    <a:pt x="16115" y="1"/>
                    <a:pt x="20749" y="4635"/>
                    <a:pt x="20749" y="10386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3" name="Google Shape;4563;p33"/>
            <p:cNvSpPr/>
            <p:nvPr/>
          </p:nvSpPr>
          <p:spPr>
            <a:xfrm>
              <a:off x="5579225" y="3149375"/>
              <a:ext cx="239125" cy="203150"/>
            </a:xfrm>
            <a:custGeom>
              <a:rect b="b" l="l" r="r" t="t"/>
              <a:pathLst>
                <a:path extrusionOk="0" h="8126" w="9565">
                  <a:moveTo>
                    <a:pt x="4863" y="0"/>
                  </a:moveTo>
                  <a:lnTo>
                    <a:pt x="3425" y="4679"/>
                  </a:lnTo>
                  <a:lnTo>
                    <a:pt x="1" y="8126"/>
                  </a:lnTo>
                  <a:lnTo>
                    <a:pt x="4771" y="7030"/>
                  </a:lnTo>
                  <a:lnTo>
                    <a:pt x="3562" y="4748"/>
                  </a:lnTo>
                  <a:lnTo>
                    <a:pt x="6004" y="4748"/>
                  </a:lnTo>
                  <a:lnTo>
                    <a:pt x="4771" y="7030"/>
                  </a:lnTo>
                  <a:lnTo>
                    <a:pt x="9565" y="8126"/>
                  </a:lnTo>
                  <a:lnTo>
                    <a:pt x="9565" y="8126"/>
                  </a:lnTo>
                  <a:lnTo>
                    <a:pt x="6141" y="4679"/>
                  </a:lnTo>
                  <a:lnTo>
                    <a:pt x="4863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4" name="Google Shape;4564;p33"/>
            <p:cNvSpPr/>
            <p:nvPr/>
          </p:nvSpPr>
          <p:spPr>
            <a:xfrm>
              <a:off x="5655125" y="3250175"/>
              <a:ext cx="87325" cy="76475"/>
            </a:xfrm>
            <a:custGeom>
              <a:rect b="b" l="l" r="r" t="t"/>
              <a:pathLst>
                <a:path extrusionOk="0" h="3059" w="3493">
                  <a:moveTo>
                    <a:pt x="1754" y="1"/>
                  </a:moveTo>
                  <a:cubicBezTo>
                    <a:pt x="1492" y="1"/>
                    <a:pt x="1226" y="69"/>
                    <a:pt x="982" y="214"/>
                  </a:cubicBezTo>
                  <a:cubicBezTo>
                    <a:pt x="252" y="624"/>
                    <a:pt x="1" y="1560"/>
                    <a:pt x="411" y="2291"/>
                  </a:cubicBezTo>
                  <a:cubicBezTo>
                    <a:pt x="704" y="2784"/>
                    <a:pt x="1226" y="3058"/>
                    <a:pt x="1759" y="3058"/>
                  </a:cubicBezTo>
                  <a:cubicBezTo>
                    <a:pt x="2015" y="3058"/>
                    <a:pt x="2274" y="2995"/>
                    <a:pt x="2511" y="2861"/>
                  </a:cubicBezTo>
                  <a:cubicBezTo>
                    <a:pt x="3242" y="2428"/>
                    <a:pt x="3493" y="1492"/>
                    <a:pt x="3059" y="761"/>
                  </a:cubicBezTo>
                  <a:cubicBezTo>
                    <a:pt x="2785" y="274"/>
                    <a:pt x="2278" y="1"/>
                    <a:pt x="1754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5" name="Google Shape;4565;p33"/>
            <p:cNvSpPr/>
            <p:nvPr/>
          </p:nvSpPr>
          <p:spPr>
            <a:xfrm>
              <a:off x="5534725" y="3261205"/>
              <a:ext cx="53675" cy="42250"/>
            </a:xfrm>
            <a:custGeom>
              <a:rect b="b" l="l" r="r" t="t"/>
              <a:pathLst>
                <a:path extrusionOk="0" h="1690" w="2147">
                  <a:moveTo>
                    <a:pt x="0" y="1"/>
                  </a:moveTo>
                  <a:lnTo>
                    <a:pt x="0" y="1690"/>
                  </a:lnTo>
                  <a:lnTo>
                    <a:pt x="2146" y="1690"/>
                  </a:lnTo>
                  <a:lnTo>
                    <a:pt x="21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6" name="Google Shape;4566;p33"/>
            <p:cNvSpPr/>
            <p:nvPr/>
          </p:nvSpPr>
          <p:spPr>
            <a:xfrm>
              <a:off x="5598075" y="3374205"/>
              <a:ext cx="63350" cy="67925"/>
            </a:xfrm>
            <a:custGeom>
              <a:rect b="b" l="l" r="r" t="t"/>
              <a:pathLst>
                <a:path extrusionOk="0" h="2717" w="2534">
                  <a:moveTo>
                    <a:pt x="1073" y="0"/>
                  </a:moveTo>
                  <a:lnTo>
                    <a:pt x="0" y="1872"/>
                  </a:lnTo>
                  <a:lnTo>
                    <a:pt x="1461" y="2716"/>
                  </a:lnTo>
                  <a:lnTo>
                    <a:pt x="2534" y="845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7" name="Google Shape;4567;p33"/>
            <p:cNvSpPr/>
            <p:nvPr/>
          </p:nvSpPr>
          <p:spPr>
            <a:xfrm>
              <a:off x="5598075" y="3134530"/>
              <a:ext cx="63350" cy="67925"/>
            </a:xfrm>
            <a:custGeom>
              <a:rect b="b" l="l" r="r" t="t"/>
              <a:pathLst>
                <a:path extrusionOk="0" h="2717" w="2534">
                  <a:moveTo>
                    <a:pt x="1461" y="0"/>
                  </a:moveTo>
                  <a:lnTo>
                    <a:pt x="0" y="845"/>
                  </a:lnTo>
                  <a:lnTo>
                    <a:pt x="1073" y="2717"/>
                  </a:lnTo>
                  <a:lnTo>
                    <a:pt x="2534" y="1872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8" name="Google Shape;4568;p33"/>
            <p:cNvSpPr/>
            <p:nvPr/>
          </p:nvSpPr>
          <p:spPr>
            <a:xfrm>
              <a:off x="5810900" y="3261205"/>
              <a:ext cx="54250" cy="42250"/>
            </a:xfrm>
            <a:custGeom>
              <a:rect b="b" l="l" r="r" t="t"/>
              <a:pathLst>
                <a:path extrusionOk="0" h="1690" w="2170">
                  <a:moveTo>
                    <a:pt x="1" y="1"/>
                  </a:moveTo>
                  <a:lnTo>
                    <a:pt x="1" y="1690"/>
                  </a:lnTo>
                  <a:lnTo>
                    <a:pt x="2169" y="1690"/>
                  </a:lnTo>
                  <a:lnTo>
                    <a:pt x="21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9" name="Google Shape;4569;p33"/>
            <p:cNvSpPr/>
            <p:nvPr/>
          </p:nvSpPr>
          <p:spPr>
            <a:xfrm>
              <a:off x="5737875" y="3374205"/>
              <a:ext cx="63350" cy="67925"/>
            </a:xfrm>
            <a:custGeom>
              <a:rect b="b" l="l" r="r" t="t"/>
              <a:pathLst>
                <a:path extrusionOk="0" h="2717" w="2534">
                  <a:moveTo>
                    <a:pt x="1461" y="0"/>
                  </a:moveTo>
                  <a:lnTo>
                    <a:pt x="0" y="845"/>
                  </a:lnTo>
                  <a:lnTo>
                    <a:pt x="1073" y="2716"/>
                  </a:lnTo>
                  <a:lnTo>
                    <a:pt x="2534" y="1872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0" name="Google Shape;4570;p33"/>
            <p:cNvSpPr/>
            <p:nvPr/>
          </p:nvSpPr>
          <p:spPr>
            <a:xfrm>
              <a:off x="5737875" y="3135100"/>
              <a:ext cx="63350" cy="67925"/>
            </a:xfrm>
            <a:custGeom>
              <a:rect b="b" l="l" r="r" t="t"/>
              <a:pathLst>
                <a:path extrusionOk="0" h="2717" w="2534">
                  <a:moveTo>
                    <a:pt x="1073" y="0"/>
                  </a:moveTo>
                  <a:lnTo>
                    <a:pt x="0" y="1872"/>
                  </a:lnTo>
                  <a:lnTo>
                    <a:pt x="1461" y="2717"/>
                  </a:lnTo>
                  <a:lnTo>
                    <a:pt x="2534" y="845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1" name="Google Shape;4571;p33"/>
            <p:cNvSpPr/>
            <p:nvPr/>
          </p:nvSpPr>
          <p:spPr>
            <a:xfrm>
              <a:off x="6281100" y="1653750"/>
              <a:ext cx="131850" cy="131825"/>
            </a:xfrm>
            <a:custGeom>
              <a:rect b="b" l="l" r="r" t="t"/>
              <a:pathLst>
                <a:path extrusionOk="0" h="5273" w="5274">
                  <a:moveTo>
                    <a:pt x="2626" y="0"/>
                  </a:moveTo>
                  <a:cubicBezTo>
                    <a:pt x="1165" y="0"/>
                    <a:pt x="1" y="1187"/>
                    <a:pt x="1" y="2648"/>
                  </a:cubicBezTo>
                  <a:cubicBezTo>
                    <a:pt x="1" y="4086"/>
                    <a:pt x="1165" y="5273"/>
                    <a:pt x="2626" y="5273"/>
                  </a:cubicBezTo>
                  <a:cubicBezTo>
                    <a:pt x="4087" y="5273"/>
                    <a:pt x="5274" y="4086"/>
                    <a:pt x="5274" y="2648"/>
                  </a:cubicBezTo>
                  <a:cubicBezTo>
                    <a:pt x="5274" y="1187"/>
                    <a:pt x="4087" y="0"/>
                    <a:pt x="2626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2" name="Google Shape;4572;p33"/>
            <p:cNvSpPr/>
            <p:nvPr/>
          </p:nvSpPr>
          <p:spPr>
            <a:xfrm>
              <a:off x="6307350" y="1680550"/>
              <a:ext cx="78775" cy="78200"/>
            </a:xfrm>
            <a:custGeom>
              <a:rect b="b" l="l" r="r" t="t"/>
              <a:pathLst>
                <a:path extrusionOk="0" h="3128" w="3151">
                  <a:moveTo>
                    <a:pt x="1576" y="1"/>
                  </a:moveTo>
                  <a:cubicBezTo>
                    <a:pt x="709" y="1"/>
                    <a:pt x="1" y="708"/>
                    <a:pt x="1" y="1576"/>
                  </a:cubicBezTo>
                  <a:cubicBezTo>
                    <a:pt x="1" y="2443"/>
                    <a:pt x="709" y="3128"/>
                    <a:pt x="1576" y="3128"/>
                  </a:cubicBezTo>
                  <a:cubicBezTo>
                    <a:pt x="2443" y="3128"/>
                    <a:pt x="3151" y="2443"/>
                    <a:pt x="3151" y="1576"/>
                  </a:cubicBezTo>
                  <a:cubicBezTo>
                    <a:pt x="3151" y="708"/>
                    <a:pt x="2443" y="1"/>
                    <a:pt x="15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3" name="Google Shape;4573;p33"/>
            <p:cNvSpPr/>
            <p:nvPr/>
          </p:nvSpPr>
          <p:spPr>
            <a:xfrm>
              <a:off x="6307350" y="1680550"/>
              <a:ext cx="78775" cy="78200"/>
            </a:xfrm>
            <a:custGeom>
              <a:rect b="b" l="l" r="r" t="t"/>
              <a:pathLst>
                <a:path extrusionOk="0" fill="none" h="3128" w="3151">
                  <a:moveTo>
                    <a:pt x="3151" y="1576"/>
                  </a:moveTo>
                  <a:cubicBezTo>
                    <a:pt x="3151" y="2443"/>
                    <a:pt x="2443" y="3128"/>
                    <a:pt x="1576" y="3128"/>
                  </a:cubicBezTo>
                  <a:cubicBezTo>
                    <a:pt x="709" y="3128"/>
                    <a:pt x="1" y="2443"/>
                    <a:pt x="1" y="1576"/>
                  </a:cubicBezTo>
                  <a:cubicBezTo>
                    <a:pt x="1" y="708"/>
                    <a:pt x="709" y="1"/>
                    <a:pt x="1576" y="1"/>
                  </a:cubicBezTo>
                  <a:cubicBezTo>
                    <a:pt x="2443" y="1"/>
                    <a:pt x="3151" y="708"/>
                    <a:pt x="3151" y="1576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4" name="Google Shape;4574;p33"/>
            <p:cNvSpPr/>
            <p:nvPr/>
          </p:nvSpPr>
          <p:spPr>
            <a:xfrm>
              <a:off x="4792325" y="1602950"/>
              <a:ext cx="78200" cy="78775"/>
            </a:xfrm>
            <a:custGeom>
              <a:rect b="b" l="l" r="r" t="t"/>
              <a:pathLst>
                <a:path extrusionOk="0" h="3151" w="3128">
                  <a:moveTo>
                    <a:pt x="1576" y="1"/>
                  </a:moveTo>
                  <a:cubicBezTo>
                    <a:pt x="708" y="1"/>
                    <a:pt x="1" y="708"/>
                    <a:pt x="1" y="1576"/>
                  </a:cubicBezTo>
                  <a:cubicBezTo>
                    <a:pt x="1" y="2443"/>
                    <a:pt x="708" y="3151"/>
                    <a:pt x="1576" y="3151"/>
                  </a:cubicBezTo>
                  <a:cubicBezTo>
                    <a:pt x="2443" y="3151"/>
                    <a:pt x="3128" y="2443"/>
                    <a:pt x="3128" y="1576"/>
                  </a:cubicBezTo>
                  <a:cubicBezTo>
                    <a:pt x="3128" y="708"/>
                    <a:pt x="2443" y="1"/>
                    <a:pt x="1576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5" name="Google Shape;4575;p33"/>
            <p:cNvSpPr/>
            <p:nvPr/>
          </p:nvSpPr>
          <p:spPr>
            <a:xfrm>
              <a:off x="4792325" y="1602950"/>
              <a:ext cx="78200" cy="78775"/>
            </a:xfrm>
            <a:custGeom>
              <a:rect b="b" l="l" r="r" t="t"/>
              <a:pathLst>
                <a:path extrusionOk="0" fill="none" h="3151" w="3128">
                  <a:moveTo>
                    <a:pt x="3128" y="1576"/>
                  </a:moveTo>
                  <a:cubicBezTo>
                    <a:pt x="3128" y="2443"/>
                    <a:pt x="2443" y="3151"/>
                    <a:pt x="1576" y="3151"/>
                  </a:cubicBezTo>
                  <a:cubicBezTo>
                    <a:pt x="708" y="3151"/>
                    <a:pt x="1" y="2443"/>
                    <a:pt x="1" y="1576"/>
                  </a:cubicBezTo>
                  <a:cubicBezTo>
                    <a:pt x="1" y="708"/>
                    <a:pt x="708" y="1"/>
                    <a:pt x="1576" y="1"/>
                  </a:cubicBezTo>
                  <a:cubicBezTo>
                    <a:pt x="2443" y="1"/>
                    <a:pt x="3128" y="708"/>
                    <a:pt x="3128" y="1576"/>
                  </a:cubicBezTo>
                  <a:close/>
                </a:path>
              </a:pathLst>
            </a:custGeom>
            <a:noFill/>
            <a:ln cap="flat" cmpd="sng" w="9700">
              <a:solidFill>
                <a:srgbClr val="000000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6" name="Google Shape;4576;p33"/>
            <p:cNvSpPr/>
            <p:nvPr/>
          </p:nvSpPr>
          <p:spPr>
            <a:xfrm>
              <a:off x="4765500" y="1576125"/>
              <a:ext cx="131850" cy="131850"/>
            </a:xfrm>
            <a:custGeom>
              <a:rect b="b" l="l" r="r" t="t"/>
              <a:pathLst>
                <a:path extrusionOk="0" fill="none" h="5274" w="5274">
                  <a:moveTo>
                    <a:pt x="5274" y="2649"/>
                  </a:moveTo>
                  <a:cubicBezTo>
                    <a:pt x="5274" y="4109"/>
                    <a:pt x="4087" y="5274"/>
                    <a:pt x="2649" y="5274"/>
                  </a:cubicBezTo>
                  <a:cubicBezTo>
                    <a:pt x="1188" y="5274"/>
                    <a:pt x="1" y="4109"/>
                    <a:pt x="1" y="2649"/>
                  </a:cubicBezTo>
                  <a:cubicBezTo>
                    <a:pt x="1" y="1188"/>
                    <a:pt x="1188" y="1"/>
                    <a:pt x="2649" y="1"/>
                  </a:cubicBezTo>
                  <a:cubicBezTo>
                    <a:pt x="4087" y="1"/>
                    <a:pt x="5274" y="1188"/>
                    <a:pt x="5274" y="2649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7" name="Google Shape;4577;p33"/>
            <p:cNvSpPr/>
            <p:nvPr/>
          </p:nvSpPr>
          <p:spPr>
            <a:xfrm>
              <a:off x="6052850" y="1660025"/>
              <a:ext cx="568950" cy="325275"/>
            </a:xfrm>
            <a:custGeom>
              <a:rect b="b" l="l" r="r" t="t"/>
              <a:pathLst>
                <a:path extrusionOk="0" fill="none" h="13011" w="22758">
                  <a:moveTo>
                    <a:pt x="22758" y="0"/>
                  </a:moveTo>
                  <a:lnTo>
                    <a:pt x="22758" y="7738"/>
                  </a:lnTo>
                  <a:cubicBezTo>
                    <a:pt x="22758" y="10637"/>
                    <a:pt x="20384" y="13011"/>
                    <a:pt x="17485" y="13011"/>
                  </a:cubicBezTo>
                  <a:lnTo>
                    <a:pt x="5274" y="13011"/>
                  </a:lnTo>
                  <a:cubicBezTo>
                    <a:pt x="2375" y="13011"/>
                    <a:pt x="1" y="10637"/>
                    <a:pt x="1" y="7738"/>
                  </a:cubicBez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8" name="Google Shape;4578;p33"/>
            <p:cNvSpPr/>
            <p:nvPr/>
          </p:nvSpPr>
          <p:spPr>
            <a:xfrm>
              <a:off x="4860225" y="1701675"/>
              <a:ext cx="1192650" cy="83900"/>
            </a:xfrm>
            <a:custGeom>
              <a:rect b="b" l="l" r="r" t="t"/>
              <a:pathLst>
                <a:path extrusionOk="0" fill="none" h="3356" w="47706">
                  <a:moveTo>
                    <a:pt x="1" y="0"/>
                  </a:moveTo>
                  <a:lnTo>
                    <a:pt x="2147" y="2557"/>
                  </a:lnTo>
                  <a:cubicBezTo>
                    <a:pt x="2580" y="3059"/>
                    <a:pt x="3219" y="3356"/>
                    <a:pt x="3881" y="3356"/>
                  </a:cubicBezTo>
                  <a:lnTo>
                    <a:pt x="47706" y="3356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9" name="Google Shape;4579;p33"/>
            <p:cNvSpPr/>
            <p:nvPr/>
          </p:nvSpPr>
          <p:spPr>
            <a:xfrm>
              <a:off x="6116200" y="1493400"/>
              <a:ext cx="610025" cy="2109075"/>
            </a:xfrm>
            <a:custGeom>
              <a:rect b="b" l="l" r="r" t="t"/>
              <a:pathLst>
                <a:path extrusionOk="0" fill="none" h="84363" w="24401">
                  <a:moveTo>
                    <a:pt x="10089" y="137"/>
                  </a:moveTo>
                  <a:cubicBezTo>
                    <a:pt x="10089" y="137"/>
                    <a:pt x="24401" y="0"/>
                    <a:pt x="23899" y="18260"/>
                  </a:cubicBezTo>
                  <a:cubicBezTo>
                    <a:pt x="23374" y="37822"/>
                    <a:pt x="0" y="84362"/>
                    <a:pt x="0" y="84362"/>
                  </a:cubicBez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0" name="Google Shape;4580;p33"/>
            <p:cNvSpPr/>
            <p:nvPr/>
          </p:nvSpPr>
          <p:spPr>
            <a:xfrm>
              <a:off x="4645675" y="1462000"/>
              <a:ext cx="666525" cy="1887100"/>
            </a:xfrm>
            <a:custGeom>
              <a:rect b="b" l="l" r="r" t="t"/>
              <a:pathLst>
                <a:path extrusionOk="0" fill="none" h="75484" w="26661">
                  <a:moveTo>
                    <a:pt x="26661" y="75484"/>
                  </a:moveTo>
                  <a:cubicBezTo>
                    <a:pt x="26661" y="75484"/>
                    <a:pt x="15271" y="41771"/>
                    <a:pt x="11847" y="34239"/>
                  </a:cubicBezTo>
                  <a:cubicBezTo>
                    <a:pt x="8423" y="26706"/>
                    <a:pt x="1" y="13376"/>
                    <a:pt x="3082" y="6369"/>
                  </a:cubicBezTo>
                  <a:cubicBezTo>
                    <a:pt x="5867" y="1"/>
                    <a:pt x="14540" y="1165"/>
                    <a:pt x="14540" y="1165"/>
                  </a:cubicBez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1" name="Google Shape;4581;p33"/>
            <p:cNvSpPr/>
            <p:nvPr/>
          </p:nvSpPr>
          <p:spPr>
            <a:xfrm>
              <a:off x="4950400" y="1576125"/>
              <a:ext cx="1057400" cy="167800"/>
            </a:xfrm>
            <a:custGeom>
              <a:rect b="b" l="l" r="r" t="t"/>
              <a:pathLst>
                <a:path extrusionOk="0" h="6712" w="42296">
                  <a:moveTo>
                    <a:pt x="0" y="1"/>
                  </a:moveTo>
                  <a:lnTo>
                    <a:pt x="0" y="6712"/>
                  </a:lnTo>
                  <a:lnTo>
                    <a:pt x="42296" y="6712"/>
                  </a:lnTo>
                  <a:lnTo>
                    <a:pt x="42296" y="1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82" name="Google Shape;4582;p33"/>
          <p:cNvGrpSpPr/>
          <p:nvPr/>
        </p:nvGrpSpPr>
        <p:grpSpPr>
          <a:xfrm>
            <a:off x="6444272" y="1802663"/>
            <a:ext cx="2376990" cy="3042976"/>
            <a:chOff x="6444272" y="1802663"/>
            <a:chExt cx="2376990" cy="3042976"/>
          </a:xfrm>
        </p:grpSpPr>
        <p:sp>
          <p:nvSpPr>
            <p:cNvPr id="4583" name="Google Shape;4583;p33"/>
            <p:cNvSpPr/>
            <p:nvPr/>
          </p:nvSpPr>
          <p:spPr>
            <a:xfrm>
              <a:off x="6444272" y="1802663"/>
              <a:ext cx="2376990" cy="3042976"/>
            </a:xfrm>
            <a:custGeom>
              <a:rect b="b" l="l" r="r" t="t"/>
              <a:pathLst>
                <a:path extrusionOk="0" h="114516" w="89453">
                  <a:moveTo>
                    <a:pt x="7761" y="1"/>
                  </a:moveTo>
                  <a:cubicBezTo>
                    <a:pt x="7167" y="1"/>
                    <a:pt x="6642" y="343"/>
                    <a:pt x="6414" y="891"/>
                  </a:cubicBezTo>
                  <a:lnTo>
                    <a:pt x="114" y="15522"/>
                  </a:lnTo>
                  <a:cubicBezTo>
                    <a:pt x="46" y="15705"/>
                    <a:pt x="0" y="15887"/>
                    <a:pt x="0" y="16093"/>
                  </a:cubicBezTo>
                  <a:lnTo>
                    <a:pt x="0" y="109859"/>
                  </a:lnTo>
                  <a:cubicBezTo>
                    <a:pt x="0" y="112415"/>
                    <a:pt x="2077" y="114515"/>
                    <a:pt x="4657" y="114515"/>
                  </a:cubicBezTo>
                  <a:lnTo>
                    <a:pt x="84796" y="114515"/>
                  </a:lnTo>
                  <a:cubicBezTo>
                    <a:pt x="87376" y="114515"/>
                    <a:pt x="89453" y="112415"/>
                    <a:pt x="89453" y="109859"/>
                  </a:cubicBezTo>
                  <a:lnTo>
                    <a:pt x="89453" y="16093"/>
                  </a:lnTo>
                  <a:cubicBezTo>
                    <a:pt x="89453" y="15887"/>
                    <a:pt x="89407" y="15705"/>
                    <a:pt x="89339" y="15522"/>
                  </a:cubicBezTo>
                  <a:lnTo>
                    <a:pt x="83130" y="891"/>
                  </a:lnTo>
                  <a:cubicBezTo>
                    <a:pt x="82902" y="366"/>
                    <a:pt x="82377" y="1"/>
                    <a:pt x="81783" y="1"/>
                  </a:cubicBezTo>
                  <a:lnTo>
                    <a:pt x="71489" y="1"/>
                  </a:lnTo>
                  <a:lnTo>
                    <a:pt x="70188" y="2626"/>
                  </a:lnTo>
                  <a:cubicBezTo>
                    <a:pt x="70074" y="2877"/>
                    <a:pt x="69800" y="3037"/>
                    <a:pt x="69526" y="3037"/>
                  </a:cubicBezTo>
                  <a:lnTo>
                    <a:pt x="62382" y="3037"/>
                  </a:lnTo>
                  <a:cubicBezTo>
                    <a:pt x="62131" y="3037"/>
                    <a:pt x="61880" y="2900"/>
                    <a:pt x="61743" y="2671"/>
                  </a:cubicBezTo>
                  <a:lnTo>
                    <a:pt x="60191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4" name="Google Shape;4584;p33"/>
            <p:cNvSpPr/>
            <p:nvPr/>
          </p:nvSpPr>
          <p:spPr>
            <a:xfrm>
              <a:off x="6657756" y="2059247"/>
              <a:ext cx="27" cy="2471588"/>
            </a:xfrm>
            <a:custGeom>
              <a:rect b="b" l="l" r="r" t="t"/>
              <a:pathLst>
                <a:path extrusionOk="0" h="93013" w="1">
                  <a:moveTo>
                    <a:pt x="1" y="93013"/>
                  </a:moveTo>
                  <a:lnTo>
                    <a:pt x="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5" name="Google Shape;4585;p33"/>
            <p:cNvSpPr/>
            <p:nvPr/>
          </p:nvSpPr>
          <p:spPr>
            <a:xfrm>
              <a:off x="6657756" y="2059247"/>
              <a:ext cx="27" cy="2471588"/>
            </a:xfrm>
            <a:custGeom>
              <a:rect b="b" l="l" r="r" t="t"/>
              <a:pathLst>
                <a:path extrusionOk="0" fill="none" h="93013" w="1">
                  <a:moveTo>
                    <a:pt x="1" y="93013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6" name="Google Shape;4586;p33"/>
            <p:cNvSpPr/>
            <p:nvPr/>
          </p:nvSpPr>
          <p:spPr>
            <a:xfrm>
              <a:off x="8607752" y="2059247"/>
              <a:ext cx="27" cy="2471588"/>
            </a:xfrm>
            <a:custGeom>
              <a:rect b="b" l="l" r="r" t="t"/>
              <a:pathLst>
                <a:path extrusionOk="0" h="93013" w="1">
                  <a:moveTo>
                    <a:pt x="0" y="93013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7" name="Google Shape;4587;p33"/>
            <p:cNvSpPr/>
            <p:nvPr/>
          </p:nvSpPr>
          <p:spPr>
            <a:xfrm>
              <a:off x="8607752" y="2059247"/>
              <a:ext cx="27" cy="2471588"/>
            </a:xfrm>
            <a:custGeom>
              <a:rect b="b" l="l" r="r" t="t"/>
              <a:pathLst>
                <a:path extrusionOk="0" fill="none" h="93013" w="1">
                  <a:moveTo>
                    <a:pt x="0" y="93013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8" name="Google Shape;4588;p33"/>
            <p:cNvSpPr/>
            <p:nvPr/>
          </p:nvSpPr>
          <p:spPr>
            <a:xfrm>
              <a:off x="7542673" y="2171124"/>
              <a:ext cx="180162" cy="143146"/>
            </a:xfrm>
            <a:custGeom>
              <a:rect b="b" l="l" r="r" t="t"/>
              <a:pathLst>
                <a:path extrusionOk="0" h="5387" w="6780">
                  <a:moveTo>
                    <a:pt x="1" y="0"/>
                  </a:moveTo>
                  <a:lnTo>
                    <a:pt x="1" y="4611"/>
                  </a:lnTo>
                  <a:lnTo>
                    <a:pt x="3379" y="5387"/>
                  </a:lnTo>
                  <a:lnTo>
                    <a:pt x="6780" y="4611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9" name="Google Shape;4589;p33"/>
            <p:cNvSpPr/>
            <p:nvPr/>
          </p:nvSpPr>
          <p:spPr>
            <a:xfrm>
              <a:off x="8485226" y="4602394"/>
              <a:ext cx="163793" cy="79478"/>
            </a:xfrm>
            <a:custGeom>
              <a:rect b="b" l="l" r="r" t="t"/>
              <a:pathLst>
                <a:path extrusionOk="0" h="2991" w="6164">
                  <a:moveTo>
                    <a:pt x="0" y="0"/>
                  </a:moveTo>
                  <a:lnTo>
                    <a:pt x="0" y="2990"/>
                  </a:lnTo>
                  <a:lnTo>
                    <a:pt x="6163" y="2990"/>
                  </a:lnTo>
                  <a:lnTo>
                    <a:pt x="616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0" name="Google Shape;4590;p33"/>
            <p:cNvSpPr/>
            <p:nvPr/>
          </p:nvSpPr>
          <p:spPr>
            <a:xfrm>
              <a:off x="6616515" y="4602394"/>
              <a:ext cx="163793" cy="79478"/>
            </a:xfrm>
            <a:custGeom>
              <a:rect b="b" l="l" r="r" t="t"/>
              <a:pathLst>
                <a:path extrusionOk="0" h="2991" w="6164">
                  <a:moveTo>
                    <a:pt x="1" y="0"/>
                  </a:moveTo>
                  <a:lnTo>
                    <a:pt x="1" y="2990"/>
                  </a:lnTo>
                  <a:lnTo>
                    <a:pt x="6163" y="2990"/>
                  </a:lnTo>
                  <a:lnTo>
                    <a:pt x="616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591" name="Google Shape;4591;p33"/>
            <p:cNvPicPr preferRelativeResize="0"/>
            <p:nvPr/>
          </p:nvPicPr>
          <p:blipFill rotWithShape="1">
            <a:blip r:embed="rId3">
              <a:alphaModFix/>
            </a:blip>
            <a:srcRect b="416" l="0" r="0" t="416"/>
            <a:stretch/>
          </p:blipFill>
          <p:spPr>
            <a:xfrm>
              <a:off x="6843258" y="2418069"/>
              <a:ext cx="1579045" cy="2184335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grpSp>
        <p:nvGrpSpPr>
          <p:cNvPr id="4592" name="Google Shape;4592;p33"/>
          <p:cNvGrpSpPr/>
          <p:nvPr/>
        </p:nvGrpSpPr>
        <p:grpSpPr>
          <a:xfrm>
            <a:off x="309026" y="297818"/>
            <a:ext cx="5725121" cy="4547839"/>
            <a:chOff x="3103626" y="297818"/>
            <a:chExt cx="5725121" cy="4547839"/>
          </a:xfrm>
        </p:grpSpPr>
        <p:grpSp>
          <p:nvGrpSpPr>
            <p:cNvPr id="4593" name="Google Shape;4593;p33"/>
            <p:cNvGrpSpPr/>
            <p:nvPr/>
          </p:nvGrpSpPr>
          <p:grpSpPr>
            <a:xfrm>
              <a:off x="5983294" y="4340383"/>
              <a:ext cx="2787746" cy="505263"/>
              <a:chOff x="44127" y="0"/>
              <a:chExt cx="2938800" cy="571500"/>
            </a:xfrm>
          </p:grpSpPr>
          <p:sp>
            <p:nvSpPr>
              <p:cNvPr id="4594" name="Google Shape;4594;p3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5" name="Google Shape;4595;p3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6" name="Google Shape;4596;p33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4597" name="Google Shape;4597;p33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598" name="Google Shape;4598;p3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599" name="Google Shape;4599;p33"/>
            <p:cNvGrpSpPr/>
            <p:nvPr/>
          </p:nvGrpSpPr>
          <p:grpSpPr>
            <a:xfrm>
              <a:off x="5891979" y="3835052"/>
              <a:ext cx="2787746" cy="505263"/>
              <a:chOff x="44127" y="0"/>
              <a:chExt cx="2938800" cy="571500"/>
            </a:xfrm>
          </p:grpSpPr>
          <p:sp>
            <p:nvSpPr>
              <p:cNvPr id="4600" name="Google Shape;4600;p3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1" name="Google Shape;4601;p3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2" name="Google Shape;4602;p33"/>
              <p:cNvSpPr/>
              <p:nvPr/>
            </p:nvSpPr>
            <p:spPr>
              <a:xfrm>
                <a:off x="628790" y="285019"/>
                <a:ext cx="1201512" cy="13974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4603" name="Google Shape;4603;p33"/>
              <p:cNvSpPr/>
              <p:nvPr/>
            </p:nvSpPr>
            <p:spPr>
              <a:xfrm>
                <a:off x="2036248" y="295603"/>
                <a:ext cx="361751" cy="11857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604" name="Google Shape;4604;p3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605" name="Google Shape;4605;p33"/>
            <p:cNvGrpSpPr/>
            <p:nvPr/>
          </p:nvGrpSpPr>
          <p:grpSpPr>
            <a:xfrm>
              <a:off x="6041001" y="3329732"/>
              <a:ext cx="2787746" cy="505263"/>
              <a:chOff x="44127" y="0"/>
              <a:chExt cx="2938800" cy="571500"/>
            </a:xfrm>
          </p:grpSpPr>
          <p:sp>
            <p:nvSpPr>
              <p:cNvPr id="4606" name="Google Shape;4606;p3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7" name="Google Shape;4607;p3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8" name="Google Shape;4608;p33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4609" name="Google Shape;4609;p33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610" name="Google Shape;4610;p3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611" name="Google Shape;4611;p33"/>
            <p:cNvGrpSpPr/>
            <p:nvPr/>
          </p:nvGrpSpPr>
          <p:grpSpPr>
            <a:xfrm>
              <a:off x="5983294" y="2824424"/>
              <a:ext cx="2787746" cy="505263"/>
              <a:chOff x="44127" y="0"/>
              <a:chExt cx="2938800" cy="571500"/>
            </a:xfrm>
          </p:grpSpPr>
          <p:sp>
            <p:nvSpPr>
              <p:cNvPr id="4612" name="Google Shape;4612;p3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3" name="Google Shape;4613;p3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4" name="Google Shape;4614;p33"/>
              <p:cNvSpPr/>
              <p:nvPr/>
            </p:nvSpPr>
            <p:spPr>
              <a:xfrm>
                <a:off x="604693" y="280604"/>
                <a:ext cx="981839" cy="15182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4615" name="Google Shape;4615;p33"/>
              <p:cNvSpPr/>
              <p:nvPr/>
            </p:nvSpPr>
            <p:spPr>
              <a:xfrm>
                <a:off x="1961973" y="256480"/>
                <a:ext cx="452794" cy="21230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616" name="Google Shape;4616;p3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617" name="Google Shape;4617;p33"/>
            <p:cNvGrpSpPr/>
            <p:nvPr/>
          </p:nvGrpSpPr>
          <p:grpSpPr>
            <a:xfrm>
              <a:off x="5933842" y="2319093"/>
              <a:ext cx="2787746" cy="505263"/>
              <a:chOff x="44127" y="0"/>
              <a:chExt cx="2938800" cy="571500"/>
            </a:xfrm>
          </p:grpSpPr>
          <p:sp>
            <p:nvSpPr>
              <p:cNvPr id="4618" name="Google Shape;4618;p3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9" name="Google Shape;4619;p3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0" name="Google Shape;4620;p33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4621" name="Google Shape;4621;p33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622" name="Google Shape;4622;p3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623" name="Google Shape;4623;p33"/>
            <p:cNvGrpSpPr/>
            <p:nvPr/>
          </p:nvGrpSpPr>
          <p:grpSpPr>
            <a:xfrm>
              <a:off x="6041001" y="1813773"/>
              <a:ext cx="2787746" cy="505263"/>
              <a:chOff x="44127" y="0"/>
              <a:chExt cx="2938800" cy="571500"/>
            </a:xfrm>
          </p:grpSpPr>
          <p:sp>
            <p:nvSpPr>
              <p:cNvPr id="4624" name="Google Shape;4624;p3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5" name="Google Shape;4625;p3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6" name="Google Shape;4626;p33"/>
              <p:cNvSpPr/>
              <p:nvPr/>
            </p:nvSpPr>
            <p:spPr>
              <a:xfrm>
                <a:off x="609939" y="285039"/>
                <a:ext cx="1345053" cy="13971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4627" name="Google Shape;4627;p33"/>
              <p:cNvSpPr/>
              <p:nvPr/>
            </p:nvSpPr>
            <p:spPr>
              <a:xfrm>
                <a:off x="2054833" y="295621"/>
                <a:ext cx="361624" cy="11855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628" name="Google Shape;4628;p3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629" name="Google Shape;4629;p33"/>
            <p:cNvGrpSpPr/>
            <p:nvPr/>
          </p:nvGrpSpPr>
          <p:grpSpPr>
            <a:xfrm>
              <a:off x="5933842" y="1308464"/>
              <a:ext cx="2787746" cy="505263"/>
              <a:chOff x="44127" y="0"/>
              <a:chExt cx="2938800" cy="571500"/>
            </a:xfrm>
          </p:grpSpPr>
          <p:sp>
            <p:nvSpPr>
              <p:cNvPr id="4630" name="Google Shape;4630;p3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1" name="Google Shape;4631;p3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2" name="Google Shape;4632;p33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4633" name="Google Shape;4633;p33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634" name="Google Shape;4634;p3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635" name="Google Shape;4635;p33"/>
            <p:cNvGrpSpPr/>
            <p:nvPr/>
          </p:nvGrpSpPr>
          <p:grpSpPr>
            <a:xfrm>
              <a:off x="5983294" y="803144"/>
              <a:ext cx="2787746" cy="505263"/>
              <a:chOff x="44127" y="0"/>
              <a:chExt cx="2938800" cy="571500"/>
            </a:xfrm>
          </p:grpSpPr>
          <p:sp>
            <p:nvSpPr>
              <p:cNvPr id="4636" name="Google Shape;4636;p3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7" name="Google Shape;4637;p3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8" name="Google Shape;4638;p33"/>
              <p:cNvSpPr/>
              <p:nvPr/>
            </p:nvSpPr>
            <p:spPr>
              <a:xfrm>
                <a:off x="641168" y="283597"/>
                <a:ext cx="1063093" cy="14262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4639" name="Google Shape;4639;p3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0" name="Google Shape;4640;p33"/>
              <p:cNvSpPr/>
              <p:nvPr/>
            </p:nvSpPr>
            <p:spPr>
              <a:xfrm>
                <a:off x="1954944" y="253824"/>
                <a:ext cx="431197" cy="20218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4641" name="Google Shape;4641;p33"/>
            <p:cNvGrpSpPr/>
            <p:nvPr/>
          </p:nvGrpSpPr>
          <p:grpSpPr>
            <a:xfrm>
              <a:off x="3145467" y="1308474"/>
              <a:ext cx="2787746" cy="505263"/>
              <a:chOff x="44127" y="0"/>
              <a:chExt cx="2938800" cy="571500"/>
            </a:xfrm>
          </p:grpSpPr>
          <p:sp>
            <p:nvSpPr>
              <p:cNvPr id="4642" name="Google Shape;4642;p3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3" name="Google Shape;4643;p3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4" name="Google Shape;4644;p33"/>
              <p:cNvSpPr/>
              <p:nvPr/>
            </p:nvSpPr>
            <p:spPr>
              <a:xfrm>
                <a:off x="548154" y="280258"/>
                <a:ext cx="1374792" cy="14927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ROCK MUSIC</a:t>
                </a:r>
              </a:p>
            </p:txBody>
          </p:sp>
          <p:sp>
            <p:nvSpPr>
              <p:cNvPr id="4645" name="Google Shape;4645;p33"/>
              <p:cNvSpPr/>
              <p:nvPr/>
            </p:nvSpPr>
            <p:spPr>
              <a:xfrm>
                <a:off x="2091877" y="291564"/>
                <a:ext cx="386360" cy="12666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646" name="Google Shape;4646;p3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647" name="Google Shape;4647;p33"/>
            <p:cNvGrpSpPr/>
            <p:nvPr/>
          </p:nvGrpSpPr>
          <p:grpSpPr>
            <a:xfrm>
              <a:off x="3195394" y="803146"/>
              <a:ext cx="2787746" cy="505263"/>
              <a:chOff x="44127" y="0"/>
              <a:chExt cx="2938800" cy="571500"/>
            </a:xfrm>
          </p:grpSpPr>
          <p:sp>
            <p:nvSpPr>
              <p:cNvPr id="4648" name="Google Shape;4648;p3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9" name="Google Shape;4649;p3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0" name="Google Shape;4650;p33"/>
              <p:cNvSpPr/>
              <p:nvPr/>
            </p:nvSpPr>
            <p:spPr>
              <a:xfrm>
                <a:off x="624245" y="283184"/>
                <a:ext cx="1380648" cy="14338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4651" name="Google Shape;4651;p33"/>
              <p:cNvSpPr/>
              <p:nvPr/>
            </p:nvSpPr>
            <p:spPr>
              <a:xfrm>
                <a:off x="2221853" y="243968"/>
                <a:ext cx="180682" cy="2218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652" name="Google Shape;4652;p3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653" name="Google Shape;4653;p33"/>
            <p:cNvGrpSpPr/>
            <p:nvPr/>
          </p:nvGrpSpPr>
          <p:grpSpPr>
            <a:xfrm>
              <a:off x="3252642" y="1813768"/>
              <a:ext cx="2787746" cy="505263"/>
              <a:chOff x="44127" y="0"/>
              <a:chExt cx="2938800" cy="571500"/>
            </a:xfrm>
          </p:grpSpPr>
          <p:sp>
            <p:nvSpPr>
              <p:cNvPr id="4654" name="Google Shape;4654;p3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5" name="Google Shape;4655;p3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6" name="Google Shape;4656;p33"/>
              <p:cNvSpPr/>
              <p:nvPr/>
            </p:nvSpPr>
            <p:spPr>
              <a:xfrm>
                <a:off x="614251" y="285385"/>
                <a:ext cx="1287746" cy="13903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4657" name="Google Shape;4657;p33"/>
              <p:cNvSpPr/>
              <p:nvPr/>
            </p:nvSpPr>
            <p:spPr>
              <a:xfrm>
                <a:off x="2052258" y="295915"/>
                <a:ext cx="359907" cy="11797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658" name="Google Shape;4658;p3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659" name="Google Shape;4659;p33"/>
            <p:cNvGrpSpPr/>
            <p:nvPr/>
          </p:nvGrpSpPr>
          <p:grpSpPr>
            <a:xfrm>
              <a:off x="3145467" y="2319089"/>
              <a:ext cx="2787746" cy="505263"/>
              <a:chOff x="44127" y="0"/>
              <a:chExt cx="2938800" cy="571500"/>
            </a:xfrm>
          </p:grpSpPr>
          <p:sp>
            <p:nvSpPr>
              <p:cNvPr id="4660" name="Google Shape;4660;p3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1" name="Google Shape;4661;p3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2" name="Google Shape;4662;p33"/>
              <p:cNvSpPr/>
              <p:nvPr/>
            </p:nvSpPr>
            <p:spPr>
              <a:xfrm>
                <a:off x="715731" y="284446"/>
                <a:ext cx="1235579" cy="14089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4663" name="Google Shape;4663;p33"/>
              <p:cNvSpPr/>
              <p:nvPr/>
            </p:nvSpPr>
            <p:spPr>
              <a:xfrm>
                <a:off x="2126499" y="241629"/>
                <a:ext cx="184556" cy="22652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664" name="Google Shape;4664;p3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665" name="Google Shape;4665;p33"/>
            <p:cNvGrpSpPr/>
            <p:nvPr/>
          </p:nvGrpSpPr>
          <p:grpSpPr>
            <a:xfrm>
              <a:off x="3195401" y="2824420"/>
              <a:ext cx="2787746" cy="505263"/>
              <a:chOff x="44127" y="0"/>
              <a:chExt cx="2938800" cy="571500"/>
            </a:xfrm>
          </p:grpSpPr>
          <p:sp>
            <p:nvSpPr>
              <p:cNvPr id="4666" name="Google Shape;4666;p3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7" name="Google Shape;4667;p3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8" name="Google Shape;4668;p33"/>
              <p:cNvSpPr/>
              <p:nvPr/>
            </p:nvSpPr>
            <p:spPr>
              <a:xfrm>
                <a:off x="704204" y="285691"/>
                <a:ext cx="1242804" cy="13844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4669" name="Google Shape;4669;p33"/>
              <p:cNvSpPr/>
              <p:nvPr/>
            </p:nvSpPr>
            <p:spPr>
              <a:xfrm>
                <a:off x="2141223" y="243632"/>
                <a:ext cx="181366" cy="22259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670" name="Google Shape;4670;p3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671" name="Google Shape;4671;p33"/>
            <p:cNvGrpSpPr/>
            <p:nvPr/>
          </p:nvGrpSpPr>
          <p:grpSpPr>
            <a:xfrm>
              <a:off x="3252632" y="3329749"/>
              <a:ext cx="2787746" cy="505263"/>
              <a:chOff x="44127" y="0"/>
              <a:chExt cx="2938800" cy="571500"/>
            </a:xfrm>
          </p:grpSpPr>
          <p:sp>
            <p:nvSpPr>
              <p:cNvPr id="4672" name="Google Shape;4672;p3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3" name="Google Shape;4673;p3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4" name="Google Shape;4674;p33"/>
              <p:cNvSpPr/>
              <p:nvPr/>
            </p:nvSpPr>
            <p:spPr>
              <a:xfrm>
                <a:off x="682205" y="287628"/>
                <a:ext cx="897750" cy="13882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4675" name="Google Shape;4675;p33"/>
              <p:cNvSpPr/>
              <p:nvPr/>
            </p:nvSpPr>
            <p:spPr>
              <a:xfrm>
                <a:off x="1923242" y="265570"/>
                <a:ext cx="414008" cy="19412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676" name="Google Shape;4676;p3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677" name="Google Shape;4677;p33"/>
            <p:cNvGrpSpPr/>
            <p:nvPr/>
          </p:nvGrpSpPr>
          <p:grpSpPr>
            <a:xfrm>
              <a:off x="3103626" y="3835073"/>
              <a:ext cx="2787746" cy="505263"/>
              <a:chOff x="44127" y="0"/>
              <a:chExt cx="2938800" cy="571500"/>
            </a:xfrm>
          </p:grpSpPr>
          <p:sp>
            <p:nvSpPr>
              <p:cNvPr id="4678" name="Google Shape;4678;p3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9" name="Google Shape;4679;p3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0" name="Google Shape;4680;p33"/>
              <p:cNvSpPr/>
              <p:nvPr/>
            </p:nvSpPr>
            <p:spPr>
              <a:xfrm>
                <a:off x="613979" y="285353"/>
                <a:ext cx="1339042" cy="13909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4681" name="Google Shape;4681;p33"/>
              <p:cNvSpPr/>
              <p:nvPr/>
            </p:nvSpPr>
            <p:spPr>
              <a:xfrm>
                <a:off x="2052411" y="295887"/>
                <a:ext cx="360006" cy="11802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682" name="Google Shape;4682;p3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683" name="Google Shape;4683;p33"/>
            <p:cNvGrpSpPr/>
            <p:nvPr/>
          </p:nvGrpSpPr>
          <p:grpSpPr>
            <a:xfrm>
              <a:off x="3195394" y="4340394"/>
              <a:ext cx="2787746" cy="505263"/>
              <a:chOff x="44127" y="0"/>
              <a:chExt cx="2938800" cy="571500"/>
            </a:xfrm>
          </p:grpSpPr>
          <p:sp>
            <p:nvSpPr>
              <p:cNvPr id="4684" name="Google Shape;4684;p3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5" name="Google Shape;4685;p3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6" name="Google Shape;4686;p33"/>
              <p:cNvSpPr/>
              <p:nvPr/>
            </p:nvSpPr>
            <p:spPr>
              <a:xfrm>
                <a:off x="605131" y="280651"/>
                <a:ext cx="1107003" cy="14852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4687" name="Google Shape;4687;p3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8" name="Google Shape;4688;p33"/>
              <p:cNvSpPr/>
              <p:nvPr/>
            </p:nvSpPr>
            <p:spPr>
              <a:xfrm>
                <a:off x="1973172" y="249648"/>
                <a:ext cx="449001" cy="21053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4689" name="Google Shape;4689;p33"/>
            <p:cNvGrpSpPr/>
            <p:nvPr/>
          </p:nvGrpSpPr>
          <p:grpSpPr>
            <a:xfrm>
              <a:off x="4571992" y="297818"/>
              <a:ext cx="2787746" cy="505263"/>
              <a:chOff x="44127" y="0"/>
              <a:chExt cx="2938800" cy="571500"/>
            </a:xfrm>
          </p:grpSpPr>
          <p:sp>
            <p:nvSpPr>
              <p:cNvPr id="4690" name="Google Shape;4690;p33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1" name="Google Shape;4691;p33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2" name="Google Shape;4692;p33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4693" name="Google Shape;4693;p33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694" name="Google Shape;4694;p33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695" name="Google Shape;4695;p33"/>
          <p:cNvSpPr/>
          <p:nvPr/>
        </p:nvSpPr>
        <p:spPr>
          <a:xfrm>
            <a:off x="713100" y="434350"/>
            <a:ext cx="4258200" cy="4263000"/>
          </a:xfrm>
          <a:prstGeom prst="roundRect">
            <a:avLst>
              <a:gd fmla="val 3042" name="adj"/>
            </a:avLst>
          </a:prstGeom>
          <a:solidFill>
            <a:schemeClr val="accent6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6" name="Google Shape;4696;p33"/>
          <p:cNvSpPr txBox="1"/>
          <p:nvPr>
            <p:ph type="title"/>
          </p:nvPr>
        </p:nvSpPr>
        <p:spPr>
          <a:xfrm>
            <a:off x="980675" y="539400"/>
            <a:ext cx="3359700" cy="8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697" name="Google Shape;4697;p33"/>
          <p:cNvSpPr txBox="1"/>
          <p:nvPr>
            <p:ph idx="1" type="subTitle"/>
          </p:nvPr>
        </p:nvSpPr>
        <p:spPr>
          <a:xfrm>
            <a:off x="980675" y="2496046"/>
            <a:ext cx="3359700" cy="7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698" name="Google Shape;4698;p33"/>
          <p:cNvSpPr txBox="1"/>
          <p:nvPr>
            <p:ph idx="2" type="subTitle"/>
          </p:nvPr>
        </p:nvSpPr>
        <p:spPr>
          <a:xfrm>
            <a:off x="980675" y="2087120"/>
            <a:ext cx="3359700" cy="4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699" name="Google Shape;4699;p33"/>
          <p:cNvSpPr txBox="1"/>
          <p:nvPr/>
        </p:nvSpPr>
        <p:spPr>
          <a:xfrm>
            <a:off x="980675" y="3413725"/>
            <a:ext cx="3207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CREDITS: This presentation template was created by </a:t>
            </a:r>
            <a:r>
              <a:rPr b="1" lang="en" sz="1200">
                <a:solidFill>
                  <a:schemeClr val="lt2"/>
                </a:solidFill>
                <a:uFill>
                  <a:noFill/>
                </a:uFill>
                <a:latin typeface="Actor"/>
                <a:ea typeface="Actor"/>
                <a:cs typeface="Actor"/>
                <a:sym typeface="Acto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, including icons by </a:t>
            </a:r>
            <a:r>
              <a:rPr b="1" lang="en" sz="1200">
                <a:solidFill>
                  <a:schemeClr val="lt2"/>
                </a:solidFill>
                <a:uFill>
                  <a:noFill/>
                </a:uFill>
                <a:latin typeface="Actor"/>
                <a:ea typeface="Actor"/>
                <a:cs typeface="Actor"/>
                <a:sym typeface="Actor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, infographics and images by </a:t>
            </a:r>
            <a:r>
              <a:rPr b="1" lang="en" sz="1200">
                <a:solidFill>
                  <a:schemeClr val="lt2"/>
                </a:solidFill>
                <a:uFill>
                  <a:noFill/>
                </a:uFill>
                <a:latin typeface="Actor"/>
                <a:ea typeface="Actor"/>
                <a:cs typeface="Actor"/>
                <a:sym typeface="Actor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lt2"/>
              </a:solidFill>
              <a:latin typeface="Actor"/>
              <a:ea typeface="Actor"/>
              <a:cs typeface="Actor"/>
              <a:sym typeface="Actor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4700" name="Shape 4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1" name="Google Shape;4701;p34"/>
          <p:cNvGrpSpPr/>
          <p:nvPr/>
        </p:nvGrpSpPr>
        <p:grpSpPr>
          <a:xfrm>
            <a:off x="-26075" y="-17375"/>
            <a:ext cx="9209700" cy="5247600"/>
            <a:chOff x="-26075" y="-17375"/>
            <a:chExt cx="9209700" cy="5247600"/>
          </a:xfrm>
        </p:grpSpPr>
        <p:sp>
          <p:nvSpPr>
            <p:cNvPr id="4702" name="Google Shape;4702;p34"/>
            <p:cNvSpPr/>
            <p:nvPr/>
          </p:nvSpPr>
          <p:spPr>
            <a:xfrm>
              <a:off x="-26075" y="-17375"/>
              <a:ext cx="9209700" cy="5247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3" name="Google Shape;4703;p34"/>
            <p:cNvSpPr/>
            <p:nvPr/>
          </p:nvSpPr>
          <p:spPr>
            <a:xfrm>
              <a:off x="123000" y="104250"/>
              <a:ext cx="8898000" cy="4923000"/>
            </a:xfrm>
            <a:prstGeom prst="roundRect">
              <a:avLst>
                <a:gd fmla="val 5295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704" name="Google Shape;4704;p3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05" name="Google Shape;4705;p34"/>
          <p:cNvGrpSpPr/>
          <p:nvPr/>
        </p:nvGrpSpPr>
        <p:grpSpPr>
          <a:xfrm>
            <a:off x="776109" y="293570"/>
            <a:ext cx="2377016" cy="3073907"/>
            <a:chOff x="4560075" y="1462000"/>
            <a:chExt cx="2236350" cy="2892000"/>
          </a:xfrm>
        </p:grpSpPr>
        <p:sp>
          <p:nvSpPr>
            <p:cNvPr id="4706" name="Google Shape;4706;p34"/>
            <p:cNvSpPr/>
            <p:nvPr/>
          </p:nvSpPr>
          <p:spPr>
            <a:xfrm>
              <a:off x="4560075" y="1491100"/>
              <a:ext cx="2236350" cy="2862900"/>
            </a:xfrm>
            <a:custGeom>
              <a:rect b="b" l="l" r="r" t="t"/>
              <a:pathLst>
                <a:path extrusionOk="0" h="114516" w="89454">
                  <a:moveTo>
                    <a:pt x="7761" y="1"/>
                  </a:moveTo>
                  <a:cubicBezTo>
                    <a:pt x="7191" y="1"/>
                    <a:pt x="6666" y="343"/>
                    <a:pt x="6415" y="891"/>
                  </a:cubicBezTo>
                  <a:lnTo>
                    <a:pt x="138" y="15522"/>
                  </a:lnTo>
                  <a:cubicBezTo>
                    <a:pt x="47" y="15705"/>
                    <a:pt x="1" y="15887"/>
                    <a:pt x="1" y="16093"/>
                  </a:cubicBezTo>
                  <a:lnTo>
                    <a:pt x="1" y="109859"/>
                  </a:lnTo>
                  <a:cubicBezTo>
                    <a:pt x="1" y="112415"/>
                    <a:pt x="2101" y="114515"/>
                    <a:pt x="4680" y="114515"/>
                  </a:cubicBezTo>
                  <a:lnTo>
                    <a:pt x="84797" y="114515"/>
                  </a:lnTo>
                  <a:cubicBezTo>
                    <a:pt x="87376" y="114515"/>
                    <a:pt x="89453" y="112415"/>
                    <a:pt x="89453" y="109859"/>
                  </a:cubicBezTo>
                  <a:lnTo>
                    <a:pt x="89453" y="16093"/>
                  </a:lnTo>
                  <a:cubicBezTo>
                    <a:pt x="89453" y="15887"/>
                    <a:pt x="89430" y="15705"/>
                    <a:pt x="89339" y="15522"/>
                  </a:cubicBezTo>
                  <a:lnTo>
                    <a:pt x="83131" y="891"/>
                  </a:lnTo>
                  <a:cubicBezTo>
                    <a:pt x="82902" y="366"/>
                    <a:pt x="82377" y="1"/>
                    <a:pt x="81807" y="1"/>
                  </a:cubicBezTo>
                  <a:lnTo>
                    <a:pt x="71513" y="1"/>
                  </a:lnTo>
                  <a:lnTo>
                    <a:pt x="70189" y="2626"/>
                  </a:lnTo>
                  <a:cubicBezTo>
                    <a:pt x="70075" y="2877"/>
                    <a:pt x="69823" y="3037"/>
                    <a:pt x="69527" y="3037"/>
                  </a:cubicBezTo>
                  <a:lnTo>
                    <a:pt x="62382" y="3037"/>
                  </a:lnTo>
                  <a:cubicBezTo>
                    <a:pt x="62131" y="3037"/>
                    <a:pt x="61880" y="2900"/>
                    <a:pt x="61743" y="2671"/>
                  </a:cubicBezTo>
                  <a:lnTo>
                    <a:pt x="60214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7" name="Google Shape;4707;p34"/>
            <p:cNvSpPr/>
            <p:nvPr/>
          </p:nvSpPr>
          <p:spPr>
            <a:xfrm>
              <a:off x="6116200" y="1489400"/>
              <a:ext cx="461100" cy="460525"/>
            </a:xfrm>
            <a:custGeom>
              <a:rect b="b" l="l" r="r" t="t"/>
              <a:pathLst>
                <a:path extrusionOk="0" h="18421" w="18444">
                  <a:moveTo>
                    <a:pt x="9222" y="0"/>
                  </a:moveTo>
                  <a:cubicBezTo>
                    <a:pt x="4132" y="0"/>
                    <a:pt x="0" y="4132"/>
                    <a:pt x="0" y="9222"/>
                  </a:cubicBezTo>
                  <a:cubicBezTo>
                    <a:pt x="0" y="14312"/>
                    <a:pt x="4132" y="18420"/>
                    <a:pt x="9222" y="18420"/>
                  </a:cubicBezTo>
                  <a:cubicBezTo>
                    <a:pt x="14312" y="18420"/>
                    <a:pt x="18443" y="14312"/>
                    <a:pt x="18443" y="9222"/>
                  </a:cubicBezTo>
                  <a:cubicBezTo>
                    <a:pt x="18443" y="4132"/>
                    <a:pt x="14312" y="0"/>
                    <a:pt x="922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8" name="Google Shape;4708;p34"/>
            <p:cNvSpPr/>
            <p:nvPr/>
          </p:nvSpPr>
          <p:spPr>
            <a:xfrm>
              <a:off x="4722725" y="4125150"/>
              <a:ext cx="153525" cy="74775"/>
            </a:xfrm>
            <a:custGeom>
              <a:rect b="b" l="l" r="r" t="t"/>
              <a:pathLst>
                <a:path extrusionOk="0" h="2991" w="6141">
                  <a:moveTo>
                    <a:pt x="0" y="0"/>
                  </a:moveTo>
                  <a:lnTo>
                    <a:pt x="0" y="2990"/>
                  </a:lnTo>
                  <a:lnTo>
                    <a:pt x="6140" y="2990"/>
                  </a:lnTo>
                  <a:lnTo>
                    <a:pt x="614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9" name="Google Shape;4709;p34"/>
            <p:cNvSpPr/>
            <p:nvPr/>
          </p:nvSpPr>
          <p:spPr>
            <a:xfrm>
              <a:off x="6480825" y="4125150"/>
              <a:ext cx="153525" cy="74775"/>
            </a:xfrm>
            <a:custGeom>
              <a:rect b="b" l="l" r="r" t="t"/>
              <a:pathLst>
                <a:path extrusionOk="0" h="2991" w="6141">
                  <a:moveTo>
                    <a:pt x="1" y="0"/>
                  </a:moveTo>
                  <a:lnTo>
                    <a:pt x="1" y="2990"/>
                  </a:lnTo>
                  <a:lnTo>
                    <a:pt x="6141" y="2990"/>
                  </a:lnTo>
                  <a:lnTo>
                    <a:pt x="6141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0" name="Google Shape;4710;p34"/>
            <p:cNvSpPr/>
            <p:nvPr/>
          </p:nvSpPr>
          <p:spPr>
            <a:xfrm>
              <a:off x="5593500" y="1837658"/>
              <a:ext cx="170075" cy="134675"/>
            </a:xfrm>
            <a:custGeom>
              <a:rect b="b" l="l" r="r" t="t"/>
              <a:pathLst>
                <a:path extrusionOk="0" h="5387" w="6803">
                  <a:moveTo>
                    <a:pt x="1" y="0"/>
                  </a:moveTo>
                  <a:lnTo>
                    <a:pt x="1" y="4611"/>
                  </a:lnTo>
                  <a:lnTo>
                    <a:pt x="3401" y="5387"/>
                  </a:lnTo>
                  <a:lnTo>
                    <a:pt x="6802" y="4611"/>
                  </a:lnTo>
                  <a:lnTo>
                    <a:pt x="6802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1" name="Google Shape;4711;p34"/>
            <p:cNvSpPr/>
            <p:nvPr/>
          </p:nvSpPr>
          <p:spPr>
            <a:xfrm>
              <a:off x="4823150" y="2412675"/>
              <a:ext cx="1751300" cy="1751300"/>
            </a:xfrm>
            <a:custGeom>
              <a:rect b="b" l="l" r="r" t="t"/>
              <a:pathLst>
                <a:path extrusionOk="0" h="70052" w="70052">
                  <a:moveTo>
                    <a:pt x="34211" y="7419"/>
                  </a:moveTo>
                  <a:cubicBezTo>
                    <a:pt x="35973" y="7419"/>
                    <a:pt x="38192" y="7569"/>
                    <a:pt x="40607" y="8081"/>
                  </a:cubicBezTo>
                  <a:cubicBezTo>
                    <a:pt x="44784" y="8948"/>
                    <a:pt x="47797" y="10751"/>
                    <a:pt x="49098" y="11664"/>
                  </a:cubicBezTo>
                  <a:cubicBezTo>
                    <a:pt x="49486" y="11938"/>
                    <a:pt x="49554" y="12509"/>
                    <a:pt x="49257" y="12874"/>
                  </a:cubicBezTo>
                  <a:lnTo>
                    <a:pt x="45719" y="16960"/>
                  </a:lnTo>
                  <a:cubicBezTo>
                    <a:pt x="45719" y="16960"/>
                    <a:pt x="41154" y="14403"/>
                    <a:pt x="37868" y="14221"/>
                  </a:cubicBezTo>
                  <a:cubicBezTo>
                    <a:pt x="36928" y="14169"/>
                    <a:pt x="36034" y="14150"/>
                    <a:pt x="35235" y="14150"/>
                  </a:cubicBezTo>
                  <a:cubicBezTo>
                    <a:pt x="33239" y="14150"/>
                    <a:pt x="31842" y="14267"/>
                    <a:pt x="31842" y="14267"/>
                  </a:cubicBezTo>
                  <a:lnTo>
                    <a:pt x="30449" y="8583"/>
                  </a:lnTo>
                  <a:cubicBezTo>
                    <a:pt x="30335" y="8104"/>
                    <a:pt x="30678" y="7624"/>
                    <a:pt x="31157" y="7579"/>
                  </a:cubicBezTo>
                  <a:cubicBezTo>
                    <a:pt x="31855" y="7501"/>
                    <a:pt x="32908" y="7419"/>
                    <a:pt x="34211" y="7419"/>
                  </a:cubicBezTo>
                  <a:close/>
                  <a:moveTo>
                    <a:pt x="22110" y="10296"/>
                  </a:moveTo>
                  <a:cubicBezTo>
                    <a:pt x="22422" y="10296"/>
                    <a:pt x="22729" y="10481"/>
                    <a:pt x="22871" y="10797"/>
                  </a:cubicBezTo>
                  <a:lnTo>
                    <a:pt x="25199" y="16184"/>
                  </a:lnTo>
                  <a:cubicBezTo>
                    <a:pt x="25199" y="16184"/>
                    <a:pt x="22871" y="17645"/>
                    <a:pt x="20338" y="19767"/>
                  </a:cubicBezTo>
                  <a:cubicBezTo>
                    <a:pt x="17827" y="21890"/>
                    <a:pt x="15704" y="26683"/>
                    <a:pt x="15704" y="26683"/>
                  </a:cubicBezTo>
                  <a:lnTo>
                    <a:pt x="10432" y="25519"/>
                  </a:lnTo>
                  <a:cubicBezTo>
                    <a:pt x="9952" y="25405"/>
                    <a:pt x="9678" y="24926"/>
                    <a:pt x="9815" y="24469"/>
                  </a:cubicBezTo>
                  <a:cubicBezTo>
                    <a:pt x="10317" y="22963"/>
                    <a:pt x="11641" y="19722"/>
                    <a:pt x="14449" y="16481"/>
                  </a:cubicBezTo>
                  <a:cubicBezTo>
                    <a:pt x="17279" y="13262"/>
                    <a:pt x="20292" y="11254"/>
                    <a:pt x="21707" y="10409"/>
                  </a:cubicBezTo>
                  <a:cubicBezTo>
                    <a:pt x="21833" y="10332"/>
                    <a:pt x="21972" y="10296"/>
                    <a:pt x="22110" y="10296"/>
                  </a:cubicBezTo>
                  <a:close/>
                  <a:moveTo>
                    <a:pt x="55248" y="16537"/>
                  </a:moveTo>
                  <a:cubicBezTo>
                    <a:pt x="55480" y="16537"/>
                    <a:pt x="55712" y="16635"/>
                    <a:pt x="55877" y="16823"/>
                  </a:cubicBezTo>
                  <a:cubicBezTo>
                    <a:pt x="56927" y="18078"/>
                    <a:pt x="59118" y="20977"/>
                    <a:pt x="60716" y="24949"/>
                  </a:cubicBezTo>
                  <a:cubicBezTo>
                    <a:pt x="62313" y="28920"/>
                    <a:pt x="62496" y="32413"/>
                    <a:pt x="62473" y="34010"/>
                  </a:cubicBezTo>
                  <a:cubicBezTo>
                    <a:pt x="62473" y="34462"/>
                    <a:pt x="62087" y="34813"/>
                    <a:pt x="61641" y="34813"/>
                  </a:cubicBezTo>
                  <a:cubicBezTo>
                    <a:pt x="61614" y="34813"/>
                    <a:pt x="61587" y="34812"/>
                    <a:pt x="61560" y="34809"/>
                  </a:cubicBezTo>
                  <a:lnTo>
                    <a:pt x="56196" y="34170"/>
                  </a:lnTo>
                  <a:cubicBezTo>
                    <a:pt x="56196" y="34170"/>
                    <a:pt x="55763" y="28943"/>
                    <a:pt x="54073" y="26113"/>
                  </a:cubicBezTo>
                  <a:cubicBezTo>
                    <a:pt x="52407" y="23260"/>
                    <a:pt x="50673" y="21137"/>
                    <a:pt x="50673" y="21137"/>
                  </a:cubicBezTo>
                  <a:lnTo>
                    <a:pt x="54644" y="16800"/>
                  </a:lnTo>
                  <a:cubicBezTo>
                    <a:pt x="54810" y="16623"/>
                    <a:pt x="55029" y="16537"/>
                    <a:pt x="55248" y="16537"/>
                  </a:cubicBezTo>
                  <a:close/>
                  <a:moveTo>
                    <a:pt x="8681" y="35650"/>
                  </a:moveTo>
                  <a:cubicBezTo>
                    <a:pt x="8709" y="35650"/>
                    <a:pt x="8737" y="35651"/>
                    <a:pt x="8765" y="35654"/>
                  </a:cubicBezTo>
                  <a:lnTo>
                    <a:pt x="14106" y="36316"/>
                  </a:lnTo>
                  <a:cubicBezTo>
                    <a:pt x="14106" y="36316"/>
                    <a:pt x="14517" y="41543"/>
                    <a:pt x="16183" y="44396"/>
                  </a:cubicBezTo>
                  <a:cubicBezTo>
                    <a:pt x="17850" y="47249"/>
                    <a:pt x="19562" y="49395"/>
                    <a:pt x="19562" y="49395"/>
                  </a:cubicBezTo>
                  <a:lnTo>
                    <a:pt x="15567" y="53686"/>
                  </a:lnTo>
                  <a:cubicBezTo>
                    <a:pt x="15401" y="53863"/>
                    <a:pt x="15182" y="53948"/>
                    <a:pt x="14963" y="53948"/>
                  </a:cubicBezTo>
                  <a:cubicBezTo>
                    <a:pt x="14731" y="53948"/>
                    <a:pt x="14499" y="53851"/>
                    <a:pt x="14335" y="53663"/>
                  </a:cubicBezTo>
                  <a:cubicBezTo>
                    <a:pt x="13285" y="52408"/>
                    <a:pt x="11116" y="49509"/>
                    <a:pt x="9541" y="45514"/>
                  </a:cubicBezTo>
                  <a:cubicBezTo>
                    <a:pt x="7966" y="41543"/>
                    <a:pt x="7807" y="38050"/>
                    <a:pt x="7829" y="36453"/>
                  </a:cubicBezTo>
                  <a:cubicBezTo>
                    <a:pt x="7851" y="36001"/>
                    <a:pt x="8218" y="35650"/>
                    <a:pt x="8681" y="35650"/>
                  </a:cubicBezTo>
                  <a:close/>
                  <a:moveTo>
                    <a:pt x="54530" y="42798"/>
                  </a:moveTo>
                  <a:lnTo>
                    <a:pt x="59803" y="43985"/>
                  </a:lnTo>
                  <a:cubicBezTo>
                    <a:pt x="60282" y="44099"/>
                    <a:pt x="60556" y="44578"/>
                    <a:pt x="60396" y="45058"/>
                  </a:cubicBezTo>
                  <a:cubicBezTo>
                    <a:pt x="59894" y="46541"/>
                    <a:pt x="58547" y="49783"/>
                    <a:pt x="55717" y="53001"/>
                  </a:cubicBezTo>
                  <a:cubicBezTo>
                    <a:pt x="52864" y="56219"/>
                    <a:pt x="49851" y="58205"/>
                    <a:pt x="48436" y="59027"/>
                  </a:cubicBezTo>
                  <a:cubicBezTo>
                    <a:pt x="48310" y="59104"/>
                    <a:pt x="48168" y="59140"/>
                    <a:pt x="48028" y="59140"/>
                  </a:cubicBezTo>
                  <a:cubicBezTo>
                    <a:pt x="47711" y="59140"/>
                    <a:pt x="47398" y="58955"/>
                    <a:pt x="47272" y="58639"/>
                  </a:cubicBezTo>
                  <a:lnTo>
                    <a:pt x="44989" y="53229"/>
                  </a:lnTo>
                  <a:cubicBezTo>
                    <a:pt x="44989" y="53229"/>
                    <a:pt x="47317" y="51791"/>
                    <a:pt x="49851" y="49691"/>
                  </a:cubicBezTo>
                  <a:cubicBezTo>
                    <a:pt x="52384" y="47569"/>
                    <a:pt x="54530" y="42798"/>
                    <a:pt x="54530" y="42798"/>
                  </a:cubicBezTo>
                  <a:close/>
                  <a:moveTo>
                    <a:pt x="24926" y="53412"/>
                  </a:moveTo>
                  <a:cubicBezTo>
                    <a:pt x="24926" y="53412"/>
                    <a:pt x="27436" y="54553"/>
                    <a:pt x="30586" y="55466"/>
                  </a:cubicBezTo>
                  <a:cubicBezTo>
                    <a:pt x="31680" y="55781"/>
                    <a:pt x="33010" y="55884"/>
                    <a:pt x="34284" y="55884"/>
                  </a:cubicBezTo>
                  <a:cubicBezTo>
                    <a:pt x="36703" y="55884"/>
                    <a:pt x="38917" y="55512"/>
                    <a:pt x="38917" y="55512"/>
                  </a:cubicBezTo>
                  <a:lnTo>
                    <a:pt x="40880" y="60556"/>
                  </a:lnTo>
                  <a:cubicBezTo>
                    <a:pt x="41040" y="61013"/>
                    <a:pt x="40789" y="61515"/>
                    <a:pt x="40333" y="61629"/>
                  </a:cubicBezTo>
                  <a:cubicBezTo>
                    <a:pt x="39212" y="61930"/>
                    <a:pt x="37062" y="62390"/>
                    <a:pt x="34322" y="62390"/>
                  </a:cubicBezTo>
                  <a:cubicBezTo>
                    <a:pt x="33323" y="62390"/>
                    <a:pt x="32246" y="62329"/>
                    <a:pt x="31111" y="62177"/>
                  </a:cubicBezTo>
                  <a:cubicBezTo>
                    <a:pt x="26866" y="61606"/>
                    <a:pt x="23533" y="60214"/>
                    <a:pt x="22050" y="59506"/>
                  </a:cubicBezTo>
                  <a:cubicBezTo>
                    <a:pt x="21616" y="59301"/>
                    <a:pt x="21456" y="58730"/>
                    <a:pt x="21730" y="58319"/>
                  </a:cubicBezTo>
                  <a:lnTo>
                    <a:pt x="24926" y="53412"/>
                  </a:lnTo>
                  <a:close/>
                  <a:moveTo>
                    <a:pt x="35014" y="1"/>
                  </a:moveTo>
                  <a:cubicBezTo>
                    <a:pt x="15681" y="1"/>
                    <a:pt x="0" y="15682"/>
                    <a:pt x="0" y="35037"/>
                  </a:cubicBezTo>
                  <a:cubicBezTo>
                    <a:pt x="0" y="54370"/>
                    <a:pt x="15681" y="70051"/>
                    <a:pt x="35014" y="70051"/>
                  </a:cubicBezTo>
                  <a:cubicBezTo>
                    <a:pt x="54370" y="70051"/>
                    <a:pt x="70051" y="54370"/>
                    <a:pt x="70051" y="35037"/>
                  </a:cubicBezTo>
                  <a:cubicBezTo>
                    <a:pt x="70051" y="15682"/>
                    <a:pt x="54370" y="1"/>
                    <a:pt x="35014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2" name="Google Shape;4712;p34"/>
            <p:cNvSpPr/>
            <p:nvPr/>
          </p:nvSpPr>
          <p:spPr>
            <a:xfrm>
              <a:off x="5174075" y="2763625"/>
              <a:ext cx="1049425" cy="1049400"/>
            </a:xfrm>
            <a:custGeom>
              <a:rect b="b" l="l" r="r" t="t"/>
              <a:pathLst>
                <a:path extrusionOk="0" h="41976" w="41977">
                  <a:moveTo>
                    <a:pt x="20977" y="0"/>
                  </a:moveTo>
                  <a:cubicBezTo>
                    <a:pt x="9382" y="0"/>
                    <a:pt x="1" y="9404"/>
                    <a:pt x="1" y="20999"/>
                  </a:cubicBezTo>
                  <a:cubicBezTo>
                    <a:pt x="1" y="32595"/>
                    <a:pt x="9382" y="41976"/>
                    <a:pt x="20977" y="41976"/>
                  </a:cubicBezTo>
                  <a:cubicBezTo>
                    <a:pt x="32573" y="41976"/>
                    <a:pt x="41977" y="32595"/>
                    <a:pt x="41977" y="20999"/>
                  </a:cubicBezTo>
                  <a:cubicBezTo>
                    <a:pt x="41977" y="9404"/>
                    <a:pt x="32573" y="0"/>
                    <a:pt x="20977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3" name="Google Shape;4713;p34"/>
            <p:cNvSpPr/>
            <p:nvPr/>
          </p:nvSpPr>
          <p:spPr>
            <a:xfrm>
              <a:off x="5307050" y="2897150"/>
              <a:ext cx="782925" cy="782925"/>
            </a:xfrm>
            <a:custGeom>
              <a:rect b="b" l="l" r="r" t="t"/>
              <a:pathLst>
                <a:path extrusionOk="0" h="31317" w="31317">
                  <a:moveTo>
                    <a:pt x="15658" y="0"/>
                  </a:moveTo>
                  <a:cubicBezTo>
                    <a:pt x="7030" y="0"/>
                    <a:pt x="0" y="7008"/>
                    <a:pt x="0" y="15658"/>
                  </a:cubicBezTo>
                  <a:cubicBezTo>
                    <a:pt x="0" y="24286"/>
                    <a:pt x="7030" y="31317"/>
                    <a:pt x="15658" y="31317"/>
                  </a:cubicBezTo>
                  <a:cubicBezTo>
                    <a:pt x="24309" y="31317"/>
                    <a:pt x="31317" y="24286"/>
                    <a:pt x="31317" y="15658"/>
                  </a:cubicBezTo>
                  <a:cubicBezTo>
                    <a:pt x="31317" y="7008"/>
                    <a:pt x="24309" y="0"/>
                    <a:pt x="15658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4" name="Google Shape;4714;p34"/>
            <p:cNvSpPr/>
            <p:nvPr/>
          </p:nvSpPr>
          <p:spPr>
            <a:xfrm>
              <a:off x="5532450" y="3121975"/>
              <a:ext cx="332700" cy="332700"/>
            </a:xfrm>
            <a:custGeom>
              <a:rect b="b" l="l" r="r" t="t"/>
              <a:pathLst>
                <a:path extrusionOk="0" fill="none" h="13308" w="13308">
                  <a:moveTo>
                    <a:pt x="13307" y="6665"/>
                  </a:moveTo>
                  <a:cubicBezTo>
                    <a:pt x="13307" y="10340"/>
                    <a:pt x="10317" y="13308"/>
                    <a:pt x="6642" y="13308"/>
                  </a:cubicBezTo>
                  <a:cubicBezTo>
                    <a:pt x="2967" y="13308"/>
                    <a:pt x="0" y="10340"/>
                    <a:pt x="0" y="6665"/>
                  </a:cubicBezTo>
                  <a:cubicBezTo>
                    <a:pt x="0" y="2991"/>
                    <a:pt x="2967" y="1"/>
                    <a:pt x="6642" y="1"/>
                  </a:cubicBezTo>
                  <a:cubicBezTo>
                    <a:pt x="10317" y="1"/>
                    <a:pt x="13307" y="2991"/>
                    <a:pt x="13307" y="6665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5" name="Google Shape;4715;p34"/>
            <p:cNvSpPr/>
            <p:nvPr/>
          </p:nvSpPr>
          <p:spPr>
            <a:xfrm>
              <a:off x="5439425" y="3028950"/>
              <a:ext cx="518725" cy="518750"/>
            </a:xfrm>
            <a:custGeom>
              <a:rect b="b" l="l" r="r" t="t"/>
              <a:pathLst>
                <a:path extrusionOk="0" fill="none" h="20750" w="20749">
                  <a:moveTo>
                    <a:pt x="20749" y="10386"/>
                  </a:moveTo>
                  <a:cubicBezTo>
                    <a:pt x="20749" y="16116"/>
                    <a:pt x="16115" y="20749"/>
                    <a:pt x="10363" y="20749"/>
                  </a:cubicBezTo>
                  <a:cubicBezTo>
                    <a:pt x="4634" y="20749"/>
                    <a:pt x="1" y="16116"/>
                    <a:pt x="1" y="10386"/>
                  </a:cubicBezTo>
                  <a:cubicBezTo>
                    <a:pt x="1" y="4635"/>
                    <a:pt x="4634" y="1"/>
                    <a:pt x="10363" y="1"/>
                  </a:cubicBezTo>
                  <a:cubicBezTo>
                    <a:pt x="16115" y="1"/>
                    <a:pt x="20749" y="4635"/>
                    <a:pt x="20749" y="10386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6" name="Google Shape;4716;p34"/>
            <p:cNvSpPr/>
            <p:nvPr/>
          </p:nvSpPr>
          <p:spPr>
            <a:xfrm>
              <a:off x="5579225" y="3149375"/>
              <a:ext cx="239125" cy="203150"/>
            </a:xfrm>
            <a:custGeom>
              <a:rect b="b" l="l" r="r" t="t"/>
              <a:pathLst>
                <a:path extrusionOk="0" h="8126" w="9565">
                  <a:moveTo>
                    <a:pt x="4863" y="0"/>
                  </a:moveTo>
                  <a:lnTo>
                    <a:pt x="3425" y="4679"/>
                  </a:lnTo>
                  <a:lnTo>
                    <a:pt x="1" y="8126"/>
                  </a:lnTo>
                  <a:lnTo>
                    <a:pt x="4771" y="7030"/>
                  </a:lnTo>
                  <a:lnTo>
                    <a:pt x="3562" y="4748"/>
                  </a:lnTo>
                  <a:lnTo>
                    <a:pt x="6004" y="4748"/>
                  </a:lnTo>
                  <a:lnTo>
                    <a:pt x="4771" y="7030"/>
                  </a:lnTo>
                  <a:lnTo>
                    <a:pt x="9565" y="8126"/>
                  </a:lnTo>
                  <a:lnTo>
                    <a:pt x="9565" y="8126"/>
                  </a:lnTo>
                  <a:lnTo>
                    <a:pt x="6141" y="4679"/>
                  </a:lnTo>
                  <a:lnTo>
                    <a:pt x="4863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7" name="Google Shape;4717;p34"/>
            <p:cNvSpPr/>
            <p:nvPr/>
          </p:nvSpPr>
          <p:spPr>
            <a:xfrm>
              <a:off x="5655125" y="3250175"/>
              <a:ext cx="87325" cy="76475"/>
            </a:xfrm>
            <a:custGeom>
              <a:rect b="b" l="l" r="r" t="t"/>
              <a:pathLst>
                <a:path extrusionOk="0" h="3059" w="3493">
                  <a:moveTo>
                    <a:pt x="1754" y="1"/>
                  </a:moveTo>
                  <a:cubicBezTo>
                    <a:pt x="1492" y="1"/>
                    <a:pt x="1226" y="69"/>
                    <a:pt x="982" y="214"/>
                  </a:cubicBezTo>
                  <a:cubicBezTo>
                    <a:pt x="252" y="624"/>
                    <a:pt x="1" y="1560"/>
                    <a:pt x="411" y="2291"/>
                  </a:cubicBezTo>
                  <a:cubicBezTo>
                    <a:pt x="704" y="2784"/>
                    <a:pt x="1226" y="3058"/>
                    <a:pt x="1759" y="3058"/>
                  </a:cubicBezTo>
                  <a:cubicBezTo>
                    <a:pt x="2015" y="3058"/>
                    <a:pt x="2274" y="2995"/>
                    <a:pt x="2511" y="2861"/>
                  </a:cubicBezTo>
                  <a:cubicBezTo>
                    <a:pt x="3242" y="2428"/>
                    <a:pt x="3493" y="1492"/>
                    <a:pt x="3059" y="761"/>
                  </a:cubicBezTo>
                  <a:cubicBezTo>
                    <a:pt x="2785" y="274"/>
                    <a:pt x="2278" y="1"/>
                    <a:pt x="1754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8" name="Google Shape;4718;p34"/>
            <p:cNvSpPr/>
            <p:nvPr/>
          </p:nvSpPr>
          <p:spPr>
            <a:xfrm>
              <a:off x="5534725" y="3261205"/>
              <a:ext cx="53675" cy="42250"/>
            </a:xfrm>
            <a:custGeom>
              <a:rect b="b" l="l" r="r" t="t"/>
              <a:pathLst>
                <a:path extrusionOk="0" h="1690" w="2147">
                  <a:moveTo>
                    <a:pt x="0" y="1"/>
                  </a:moveTo>
                  <a:lnTo>
                    <a:pt x="0" y="1690"/>
                  </a:lnTo>
                  <a:lnTo>
                    <a:pt x="2146" y="1690"/>
                  </a:lnTo>
                  <a:lnTo>
                    <a:pt x="21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9" name="Google Shape;4719;p34"/>
            <p:cNvSpPr/>
            <p:nvPr/>
          </p:nvSpPr>
          <p:spPr>
            <a:xfrm>
              <a:off x="5598075" y="3374205"/>
              <a:ext cx="63350" cy="67925"/>
            </a:xfrm>
            <a:custGeom>
              <a:rect b="b" l="l" r="r" t="t"/>
              <a:pathLst>
                <a:path extrusionOk="0" h="2717" w="2534">
                  <a:moveTo>
                    <a:pt x="1073" y="0"/>
                  </a:moveTo>
                  <a:lnTo>
                    <a:pt x="0" y="1872"/>
                  </a:lnTo>
                  <a:lnTo>
                    <a:pt x="1461" y="2716"/>
                  </a:lnTo>
                  <a:lnTo>
                    <a:pt x="2534" y="845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0" name="Google Shape;4720;p34"/>
            <p:cNvSpPr/>
            <p:nvPr/>
          </p:nvSpPr>
          <p:spPr>
            <a:xfrm>
              <a:off x="5598075" y="3134530"/>
              <a:ext cx="63350" cy="67925"/>
            </a:xfrm>
            <a:custGeom>
              <a:rect b="b" l="l" r="r" t="t"/>
              <a:pathLst>
                <a:path extrusionOk="0" h="2717" w="2534">
                  <a:moveTo>
                    <a:pt x="1461" y="0"/>
                  </a:moveTo>
                  <a:lnTo>
                    <a:pt x="0" y="845"/>
                  </a:lnTo>
                  <a:lnTo>
                    <a:pt x="1073" y="2717"/>
                  </a:lnTo>
                  <a:lnTo>
                    <a:pt x="2534" y="1872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1" name="Google Shape;4721;p34"/>
            <p:cNvSpPr/>
            <p:nvPr/>
          </p:nvSpPr>
          <p:spPr>
            <a:xfrm>
              <a:off x="5810900" y="3261205"/>
              <a:ext cx="54250" cy="42250"/>
            </a:xfrm>
            <a:custGeom>
              <a:rect b="b" l="l" r="r" t="t"/>
              <a:pathLst>
                <a:path extrusionOk="0" h="1690" w="2170">
                  <a:moveTo>
                    <a:pt x="1" y="1"/>
                  </a:moveTo>
                  <a:lnTo>
                    <a:pt x="1" y="1690"/>
                  </a:lnTo>
                  <a:lnTo>
                    <a:pt x="2169" y="1690"/>
                  </a:lnTo>
                  <a:lnTo>
                    <a:pt x="21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2" name="Google Shape;4722;p34"/>
            <p:cNvSpPr/>
            <p:nvPr/>
          </p:nvSpPr>
          <p:spPr>
            <a:xfrm>
              <a:off x="5737875" y="3374205"/>
              <a:ext cx="63350" cy="67925"/>
            </a:xfrm>
            <a:custGeom>
              <a:rect b="b" l="l" r="r" t="t"/>
              <a:pathLst>
                <a:path extrusionOk="0" h="2717" w="2534">
                  <a:moveTo>
                    <a:pt x="1461" y="0"/>
                  </a:moveTo>
                  <a:lnTo>
                    <a:pt x="0" y="845"/>
                  </a:lnTo>
                  <a:lnTo>
                    <a:pt x="1073" y="2716"/>
                  </a:lnTo>
                  <a:lnTo>
                    <a:pt x="2534" y="1872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3" name="Google Shape;4723;p34"/>
            <p:cNvSpPr/>
            <p:nvPr/>
          </p:nvSpPr>
          <p:spPr>
            <a:xfrm>
              <a:off x="5737875" y="3135100"/>
              <a:ext cx="63350" cy="67925"/>
            </a:xfrm>
            <a:custGeom>
              <a:rect b="b" l="l" r="r" t="t"/>
              <a:pathLst>
                <a:path extrusionOk="0" h="2717" w="2534">
                  <a:moveTo>
                    <a:pt x="1073" y="0"/>
                  </a:moveTo>
                  <a:lnTo>
                    <a:pt x="0" y="1872"/>
                  </a:lnTo>
                  <a:lnTo>
                    <a:pt x="1461" y="2717"/>
                  </a:lnTo>
                  <a:lnTo>
                    <a:pt x="2534" y="845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4" name="Google Shape;4724;p34"/>
            <p:cNvSpPr/>
            <p:nvPr/>
          </p:nvSpPr>
          <p:spPr>
            <a:xfrm>
              <a:off x="6281100" y="1653750"/>
              <a:ext cx="131850" cy="131825"/>
            </a:xfrm>
            <a:custGeom>
              <a:rect b="b" l="l" r="r" t="t"/>
              <a:pathLst>
                <a:path extrusionOk="0" h="5273" w="5274">
                  <a:moveTo>
                    <a:pt x="2626" y="0"/>
                  </a:moveTo>
                  <a:cubicBezTo>
                    <a:pt x="1165" y="0"/>
                    <a:pt x="1" y="1187"/>
                    <a:pt x="1" y="2648"/>
                  </a:cubicBezTo>
                  <a:cubicBezTo>
                    <a:pt x="1" y="4086"/>
                    <a:pt x="1165" y="5273"/>
                    <a:pt x="2626" y="5273"/>
                  </a:cubicBezTo>
                  <a:cubicBezTo>
                    <a:pt x="4087" y="5273"/>
                    <a:pt x="5274" y="4086"/>
                    <a:pt x="5274" y="2648"/>
                  </a:cubicBezTo>
                  <a:cubicBezTo>
                    <a:pt x="5274" y="1187"/>
                    <a:pt x="4087" y="0"/>
                    <a:pt x="2626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5" name="Google Shape;4725;p34"/>
            <p:cNvSpPr/>
            <p:nvPr/>
          </p:nvSpPr>
          <p:spPr>
            <a:xfrm>
              <a:off x="6307350" y="1680550"/>
              <a:ext cx="78775" cy="78200"/>
            </a:xfrm>
            <a:custGeom>
              <a:rect b="b" l="l" r="r" t="t"/>
              <a:pathLst>
                <a:path extrusionOk="0" h="3128" w="3151">
                  <a:moveTo>
                    <a:pt x="1576" y="1"/>
                  </a:moveTo>
                  <a:cubicBezTo>
                    <a:pt x="709" y="1"/>
                    <a:pt x="1" y="708"/>
                    <a:pt x="1" y="1576"/>
                  </a:cubicBezTo>
                  <a:cubicBezTo>
                    <a:pt x="1" y="2443"/>
                    <a:pt x="709" y="3128"/>
                    <a:pt x="1576" y="3128"/>
                  </a:cubicBezTo>
                  <a:cubicBezTo>
                    <a:pt x="2443" y="3128"/>
                    <a:pt x="3151" y="2443"/>
                    <a:pt x="3151" y="1576"/>
                  </a:cubicBezTo>
                  <a:cubicBezTo>
                    <a:pt x="3151" y="708"/>
                    <a:pt x="2443" y="1"/>
                    <a:pt x="15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6" name="Google Shape;4726;p34"/>
            <p:cNvSpPr/>
            <p:nvPr/>
          </p:nvSpPr>
          <p:spPr>
            <a:xfrm>
              <a:off x="6307350" y="1680550"/>
              <a:ext cx="78775" cy="78200"/>
            </a:xfrm>
            <a:custGeom>
              <a:rect b="b" l="l" r="r" t="t"/>
              <a:pathLst>
                <a:path extrusionOk="0" fill="none" h="3128" w="3151">
                  <a:moveTo>
                    <a:pt x="3151" y="1576"/>
                  </a:moveTo>
                  <a:cubicBezTo>
                    <a:pt x="3151" y="2443"/>
                    <a:pt x="2443" y="3128"/>
                    <a:pt x="1576" y="3128"/>
                  </a:cubicBezTo>
                  <a:cubicBezTo>
                    <a:pt x="709" y="3128"/>
                    <a:pt x="1" y="2443"/>
                    <a:pt x="1" y="1576"/>
                  </a:cubicBezTo>
                  <a:cubicBezTo>
                    <a:pt x="1" y="708"/>
                    <a:pt x="709" y="1"/>
                    <a:pt x="1576" y="1"/>
                  </a:cubicBezTo>
                  <a:cubicBezTo>
                    <a:pt x="2443" y="1"/>
                    <a:pt x="3151" y="708"/>
                    <a:pt x="3151" y="1576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7" name="Google Shape;4727;p34"/>
            <p:cNvSpPr/>
            <p:nvPr/>
          </p:nvSpPr>
          <p:spPr>
            <a:xfrm>
              <a:off x="4792325" y="1602950"/>
              <a:ext cx="78200" cy="78775"/>
            </a:xfrm>
            <a:custGeom>
              <a:rect b="b" l="l" r="r" t="t"/>
              <a:pathLst>
                <a:path extrusionOk="0" h="3151" w="3128">
                  <a:moveTo>
                    <a:pt x="1576" y="1"/>
                  </a:moveTo>
                  <a:cubicBezTo>
                    <a:pt x="708" y="1"/>
                    <a:pt x="1" y="708"/>
                    <a:pt x="1" y="1576"/>
                  </a:cubicBezTo>
                  <a:cubicBezTo>
                    <a:pt x="1" y="2443"/>
                    <a:pt x="708" y="3151"/>
                    <a:pt x="1576" y="3151"/>
                  </a:cubicBezTo>
                  <a:cubicBezTo>
                    <a:pt x="2443" y="3151"/>
                    <a:pt x="3128" y="2443"/>
                    <a:pt x="3128" y="1576"/>
                  </a:cubicBezTo>
                  <a:cubicBezTo>
                    <a:pt x="3128" y="708"/>
                    <a:pt x="2443" y="1"/>
                    <a:pt x="1576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8" name="Google Shape;4728;p34"/>
            <p:cNvSpPr/>
            <p:nvPr/>
          </p:nvSpPr>
          <p:spPr>
            <a:xfrm>
              <a:off x="4792325" y="1602950"/>
              <a:ext cx="78200" cy="78775"/>
            </a:xfrm>
            <a:custGeom>
              <a:rect b="b" l="l" r="r" t="t"/>
              <a:pathLst>
                <a:path extrusionOk="0" fill="none" h="3151" w="3128">
                  <a:moveTo>
                    <a:pt x="3128" y="1576"/>
                  </a:moveTo>
                  <a:cubicBezTo>
                    <a:pt x="3128" y="2443"/>
                    <a:pt x="2443" y="3151"/>
                    <a:pt x="1576" y="3151"/>
                  </a:cubicBezTo>
                  <a:cubicBezTo>
                    <a:pt x="708" y="3151"/>
                    <a:pt x="1" y="2443"/>
                    <a:pt x="1" y="1576"/>
                  </a:cubicBezTo>
                  <a:cubicBezTo>
                    <a:pt x="1" y="708"/>
                    <a:pt x="708" y="1"/>
                    <a:pt x="1576" y="1"/>
                  </a:cubicBezTo>
                  <a:cubicBezTo>
                    <a:pt x="2443" y="1"/>
                    <a:pt x="3128" y="708"/>
                    <a:pt x="3128" y="1576"/>
                  </a:cubicBezTo>
                  <a:close/>
                </a:path>
              </a:pathLst>
            </a:custGeom>
            <a:noFill/>
            <a:ln cap="flat" cmpd="sng" w="9700">
              <a:solidFill>
                <a:srgbClr val="000000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9" name="Google Shape;4729;p34"/>
            <p:cNvSpPr/>
            <p:nvPr/>
          </p:nvSpPr>
          <p:spPr>
            <a:xfrm>
              <a:off x="4765500" y="1576125"/>
              <a:ext cx="131850" cy="131850"/>
            </a:xfrm>
            <a:custGeom>
              <a:rect b="b" l="l" r="r" t="t"/>
              <a:pathLst>
                <a:path extrusionOk="0" fill="none" h="5274" w="5274">
                  <a:moveTo>
                    <a:pt x="5274" y="2649"/>
                  </a:moveTo>
                  <a:cubicBezTo>
                    <a:pt x="5274" y="4109"/>
                    <a:pt x="4087" y="5274"/>
                    <a:pt x="2649" y="5274"/>
                  </a:cubicBezTo>
                  <a:cubicBezTo>
                    <a:pt x="1188" y="5274"/>
                    <a:pt x="1" y="4109"/>
                    <a:pt x="1" y="2649"/>
                  </a:cubicBezTo>
                  <a:cubicBezTo>
                    <a:pt x="1" y="1188"/>
                    <a:pt x="1188" y="1"/>
                    <a:pt x="2649" y="1"/>
                  </a:cubicBezTo>
                  <a:cubicBezTo>
                    <a:pt x="4087" y="1"/>
                    <a:pt x="5274" y="1188"/>
                    <a:pt x="5274" y="2649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0" name="Google Shape;4730;p34"/>
            <p:cNvSpPr/>
            <p:nvPr/>
          </p:nvSpPr>
          <p:spPr>
            <a:xfrm>
              <a:off x="6052850" y="1660025"/>
              <a:ext cx="568950" cy="325275"/>
            </a:xfrm>
            <a:custGeom>
              <a:rect b="b" l="l" r="r" t="t"/>
              <a:pathLst>
                <a:path extrusionOk="0" fill="none" h="13011" w="22758">
                  <a:moveTo>
                    <a:pt x="22758" y="0"/>
                  </a:moveTo>
                  <a:lnTo>
                    <a:pt x="22758" y="7738"/>
                  </a:lnTo>
                  <a:cubicBezTo>
                    <a:pt x="22758" y="10637"/>
                    <a:pt x="20384" y="13011"/>
                    <a:pt x="17485" y="13011"/>
                  </a:cubicBezTo>
                  <a:lnTo>
                    <a:pt x="5274" y="13011"/>
                  </a:lnTo>
                  <a:cubicBezTo>
                    <a:pt x="2375" y="13011"/>
                    <a:pt x="1" y="10637"/>
                    <a:pt x="1" y="7738"/>
                  </a:cubicBez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1" name="Google Shape;4731;p34"/>
            <p:cNvSpPr/>
            <p:nvPr/>
          </p:nvSpPr>
          <p:spPr>
            <a:xfrm>
              <a:off x="4860225" y="1701675"/>
              <a:ext cx="1192650" cy="83900"/>
            </a:xfrm>
            <a:custGeom>
              <a:rect b="b" l="l" r="r" t="t"/>
              <a:pathLst>
                <a:path extrusionOk="0" fill="none" h="3356" w="47706">
                  <a:moveTo>
                    <a:pt x="1" y="0"/>
                  </a:moveTo>
                  <a:lnTo>
                    <a:pt x="2147" y="2557"/>
                  </a:lnTo>
                  <a:cubicBezTo>
                    <a:pt x="2580" y="3059"/>
                    <a:pt x="3219" y="3356"/>
                    <a:pt x="3881" y="3356"/>
                  </a:cubicBezTo>
                  <a:lnTo>
                    <a:pt x="47706" y="3356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2" name="Google Shape;4732;p34"/>
            <p:cNvSpPr/>
            <p:nvPr/>
          </p:nvSpPr>
          <p:spPr>
            <a:xfrm>
              <a:off x="6116200" y="1493400"/>
              <a:ext cx="610025" cy="2109075"/>
            </a:xfrm>
            <a:custGeom>
              <a:rect b="b" l="l" r="r" t="t"/>
              <a:pathLst>
                <a:path extrusionOk="0" fill="none" h="84363" w="24401">
                  <a:moveTo>
                    <a:pt x="10089" y="137"/>
                  </a:moveTo>
                  <a:cubicBezTo>
                    <a:pt x="10089" y="137"/>
                    <a:pt x="24401" y="0"/>
                    <a:pt x="23899" y="18260"/>
                  </a:cubicBezTo>
                  <a:cubicBezTo>
                    <a:pt x="23374" y="37822"/>
                    <a:pt x="0" y="84362"/>
                    <a:pt x="0" y="84362"/>
                  </a:cubicBez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3" name="Google Shape;4733;p34"/>
            <p:cNvSpPr/>
            <p:nvPr/>
          </p:nvSpPr>
          <p:spPr>
            <a:xfrm>
              <a:off x="4645675" y="1462000"/>
              <a:ext cx="666525" cy="1887100"/>
            </a:xfrm>
            <a:custGeom>
              <a:rect b="b" l="l" r="r" t="t"/>
              <a:pathLst>
                <a:path extrusionOk="0" fill="none" h="75484" w="26661">
                  <a:moveTo>
                    <a:pt x="26661" y="75484"/>
                  </a:moveTo>
                  <a:cubicBezTo>
                    <a:pt x="26661" y="75484"/>
                    <a:pt x="15271" y="41771"/>
                    <a:pt x="11847" y="34239"/>
                  </a:cubicBezTo>
                  <a:cubicBezTo>
                    <a:pt x="8423" y="26706"/>
                    <a:pt x="1" y="13376"/>
                    <a:pt x="3082" y="6369"/>
                  </a:cubicBezTo>
                  <a:cubicBezTo>
                    <a:pt x="5867" y="1"/>
                    <a:pt x="14540" y="1165"/>
                    <a:pt x="14540" y="1165"/>
                  </a:cubicBez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4" name="Google Shape;4734;p34"/>
            <p:cNvSpPr/>
            <p:nvPr/>
          </p:nvSpPr>
          <p:spPr>
            <a:xfrm>
              <a:off x="4950400" y="1576125"/>
              <a:ext cx="1057400" cy="167800"/>
            </a:xfrm>
            <a:custGeom>
              <a:rect b="b" l="l" r="r" t="t"/>
              <a:pathLst>
                <a:path extrusionOk="0" h="6712" w="42296">
                  <a:moveTo>
                    <a:pt x="0" y="1"/>
                  </a:moveTo>
                  <a:lnTo>
                    <a:pt x="0" y="6712"/>
                  </a:lnTo>
                  <a:lnTo>
                    <a:pt x="42296" y="6712"/>
                  </a:lnTo>
                  <a:lnTo>
                    <a:pt x="42296" y="1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35" name="Google Shape;4735;p34"/>
          <p:cNvGrpSpPr/>
          <p:nvPr/>
        </p:nvGrpSpPr>
        <p:grpSpPr>
          <a:xfrm>
            <a:off x="309022" y="1802663"/>
            <a:ext cx="2376990" cy="3042976"/>
            <a:chOff x="309022" y="1802663"/>
            <a:chExt cx="2376990" cy="3042976"/>
          </a:xfrm>
        </p:grpSpPr>
        <p:sp>
          <p:nvSpPr>
            <p:cNvPr id="4736" name="Google Shape;4736;p34"/>
            <p:cNvSpPr/>
            <p:nvPr/>
          </p:nvSpPr>
          <p:spPr>
            <a:xfrm>
              <a:off x="309022" y="1802663"/>
              <a:ext cx="2376990" cy="3042976"/>
            </a:xfrm>
            <a:custGeom>
              <a:rect b="b" l="l" r="r" t="t"/>
              <a:pathLst>
                <a:path extrusionOk="0" h="114516" w="89453">
                  <a:moveTo>
                    <a:pt x="7761" y="1"/>
                  </a:moveTo>
                  <a:cubicBezTo>
                    <a:pt x="7167" y="1"/>
                    <a:pt x="6642" y="343"/>
                    <a:pt x="6414" y="891"/>
                  </a:cubicBezTo>
                  <a:lnTo>
                    <a:pt x="114" y="15522"/>
                  </a:lnTo>
                  <a:cubicBezTo>
                    <a:pt x="46" y="15705"/>
                    <a:pt x="0" y="15887"/>
                    <a:pt x="0" y="16093"/>
                  </a:cubicBezTo>
                  <a:lnTo>
                    <a:pt x="0" y="109859"/>
                  </a:lnTo>
                  <a:cubicBezTo>
                    <a:pt x="0" y="112415"/>
                    <a:pt x="2077" y="114515"/>
                    <a:pt x="4657" y="114515"/>
                  </a:cubicBezTo>
                  <a:lnTo>
                    <a:pt x="84796" y="114515"/>
                  </a:lnTo>
                  <a:cubicBezTo>
                    <a:pt x="87376" y="114515"/>
                    <a:pt x="89453" y="112415"/>
                    <a:pt x="89453" y="109859"/>
                  </a:cubicBezTo>
                  <a:lnTo>
                    <a:pt x="89453" y="16093"/>
                  </a:lnTo>
                  <a:cubicBezTo>
                    <a:pt x="89453" y="15887"/>
                    <a:pt x="89407" y="15705"/>
                    <a:pt x="89339" y="15522"/>
                  </a:cubicBezTo>
                  <a:lnTo>
                    <a:pt x="83130" y="891"/>
                  </a:lnTo>
                  <a:cubicBezTo>
                    <a:pt x="82902" y="366"/>
                    <a:pt x="82377" y="1"/>
                    <a:pt x="81783" y="1"/>
                  </a:cubicBezTo>
                  <a:lnTo>
                    <a:pt x="71489" y="1"/>
                  </a:lnTo>
                  <a:lnTo>
                    <a:pt x="70188" y="2626"/>
                  </a:lnTo>
                  <a:cubicBezTo>
                    <a:pt x="70074" y="2877"/>
                    <a:pt x="69800" y="3037"/>
                    <a:pt x="69526" y="3037"/>
                  </a:cubicBezTo>
                  <a:lnTo>
                    <a:pt x="62382" y="3037"/>
                  </a:lnTo>
                  <a:cubicBezTo>
                    <a:pt x="62131" y="3037"/>
                    <a:pt x="61880" y="2900"/>
                    <a:pt x="61743" y="2671"/>
                  </a:cubicBezTo>
                  <a:lnTo>
                    <a:pt x="60191" y="1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7" name="Google Shape;4737;p34"/>
            <p:cNvSpPr/>
            <p:nvPr/>
          </p:nvSpPr>
          <p:spPr>
            <a:xfrm>
              <a:off x="522506" y="2059247"/>
              <a:ext cx="27" cy="2471588"/>
            </a:xfrm>
            <a:custGeom>
              <a:rect b="b" l="l" r="r" t="t"/>
              <a:pathLst>
                <a:path extrusionOk="0" h="93013" w="1">
                  <a:moveTo>
                    <a:pt x="1" y="93013"/>
                  </a:moveTo>
                  <a:lnTo>
                    <a:pt x="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8" name="Google Shape;4738;p34"/>
            <p:cNvSpPr/>
            <p:nvPr/>
          </p:nvSpPr>
          <p:spPr>
            <a:xfrm>
              <a:off x="522506" y="2059247"/>
              <a:ext cx="27" cy="2471588"/>
            </a:xfrm>
            <a:custGeom>
              <a:rect b="b" l="l" r="r" t="t"/>
              <a:pathLst>
                <a:path extrusionOk="0" fill="none" h="93013" w="1">
                  <a:moveTo>
                    <a:pt x="1" y="93013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9" name="Google Shape;4739;p34"/>
            <p:cNvSpPr/>
            <p:nvPr/>
          </p:nvSpPr>
          <p:spPr>
            <a:xfrm>
              <a:off x="2472502" y="2059247"/>
              <a:ext cx="27" cy="2471588"/>
            </a:xfrm>
            <a:custGeom>
              <a:rect b="b" l="l" r="r" t="t"/>
              <a:pathLst>
                <a:path extrusionOk="0" h="93013" w="1">
                  <a:moveTo>
                    <a:pt x="0" y="93013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0" name="Google Shape;4740;p34"/>
            <p:cNvSpPr/>
            <p:nvPr/>
          </p:nvSpPr>
          <p:spPr>
            <a:xfrm>
              <a:off x="2472502" y="2059247"/>
              <a:ext cx="27" cy="2471588"/>
            </a:xfrm>
            <a:custGeom>
              <a:rect b="b" l="l" r="r" t="t"/>
              <a:pathLst>
                <a:path extrusionOk="0" fill="none" h="93013" w="1">
                  <a:moveTo>
                    <a:pt x="0" y="93013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1" name="Google Shape;4741;p34"/>
            <p:cNvSpPr/>
            <p:nvPr/>
          </p:nvSpPr>
          <p:spPr>
            <a:xfrm>
              <a:off x="1407423" y="2171124"/>
              <a:ext cx="180162" cy="143146"/>
            </a:xfrm>
            <a:custGeom>
              <a:rect b="b" l="l" r="r" t="t"/>
              <a:pathLst>
                <a:path extrusionOk="0" h="5387" w="6780">
                  <a:moveTo>
                    <a:pt x="1" y="0"/>
                  </a:moveTo>
                  <a:lnTo>
                    <a:pt x="1" y="4611"/>
                  </a:lnTo>
                  <a:lnTo>
                    <a:pt x="3379" y="5387"/>
                  </a:lnTo>
                  <a:lnTo>
                    <a:pt x="6780" y="4611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2" name="Google Shape;4742;p34"/>
            <p:cNvSpPr/>
            <p:nvPr/>
          </p:nvSpPr>
          <p:spPr>
            <a:xfrm>
              <a:off x="2349976" y="4602394"/>
              <a:ext cx="163793" cy="79478"/>
            </a:xfrm>
            <a:custGeom>
              <a:rect b="b" l="l" r="r" t="t"/>
              <a:pathLst>
                <a:path extrusionOk="0" h="2991" w="6164">
                  <a:moveTo>
                    <a:pt x="0" y="0"/>
                  </a:moveTo>
                  <a:lnTo>
                    <a:pt x="0" y="2990"/>
                  </a:lnTo>
                  <a:lnTo>
                    <a:pt x="6163" y="2990"/>
                  </a:lnTo>
                  <a:lnTo>
                    <a:pt x="616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3" name="Google Shape;4743;p34"/>
            <p:cNvSpPr/>
            <p:nvPr/>
          </p:nvSpPr>
          <p:spPr>
            <a:xfrm>
              <a:off x="481265" y="4602394"/>
              <a:ext cx="163793" cy="79478"/>
            </a:xfrm>
            <a:custGeom>
              <a:rect b="b" l="l" r="r" t="t"/>
              <a:pathLst>
                <a:path extrusionOk="0" h="2991" w="6164">
                  <a:moveTo>
                    <a:pt x="1" y="0"/>
                  </a:moveTo>
                  <a:lnTo>
                    <a:pt x="1" y="2990"/>
                  </a:lnTo>
                  <a:lnTo>
                    <a:pt x="6163" y="2990"/>
                  </a:lnTo>
                  <a:lnTo>
                    <a:pt x="616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744" name="Google Shape;4744;p34"/>
            <p:cNvPicPr preferRelativeResize="0"/>
            <p:nvPr/>
          </p:nvPicPr>
          <p:blipFill rotWithShape="1">
            <a:blip r:embed="rId3">
              <a:alphaModFix/>
            </a:blip>
            <a:srcRect b="1124" l="0" r="0" t="1124"/>
            <a:stretch/>
          </p:blipFill>
          <p:spPr>
            <a:xfrm>
              <a:off x="708008" y="2418069"/>
              <a:ext cx="1579045" cy="2184335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grpSp>
        <p:nvGrpSpPr>
          <p:cNvPr id="4745" name="Google Shape;4745;p34"/>
          <p:cNvGrpSpPr/>
          <p:nvPr/>
        </p:nvGrpSpPr>
        <p:grpSpPr>
          <a:xfrm>
            <a:off x="3103626" y="297818"/>
            <a:ext cx="5725121" cy="4547839"/>
            <a:chOff x="3103626" y="297818"/>
            <a:chExt cx="5725121" cy="4547839"/>
          </a:xfrm>
        </p:grpSpPr>
        <p:grpSp>
          <p:nvGrpSpPr>
            <p:cNvPr id="4746" name="Google Shape;4746;p34"/>
            <p:cNvGrpSpPr/>
            <p:nvPr/>
          </p:nvGrpSpPr>
          <p:grpSpPr>
            <a:xfrm>
              <a:off x="5983294" y="4340383"/>
              <a:ext cx="2787746" cy="505263"/>
              <a:chOff x="44127" y="0"/>
              <a:chExt cx="2938800" cy="571500"/>
            </a:xfrm>
          </p:grpSpPr>
          <p:sp>
            <p:nvSpPr>
              <p:cNvPr id="4747" name="Google Shape;4747;p3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8" name="Google Shape;4748;p3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9" name="Google Shape;4749;p34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4750" name="Google Shape;4750;p34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751" name="Google Shape;4751;p3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752" name="Google Shape;4752;p34"/>
            <p:cNvGrpSpPr/>
            <p:nvPr/>
          </p:nvGrpSpPr>
          <p:grpSpPr>
            <a:xfrm>
              <a:off x="5891979" y="3835052"/>
              <a:ext cx="2787746" cy="505263"/>
              <a:chOff x="44127" y="0"/>
              <a:chExt cx="2938800" cy="571500"/>
            </a:xfrm>
          </p:grpSpPr>
          <p:sp>
            <p:nvSpPr>
              <p:cNvPr id="4753" name="Google Shape;4753;p3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4" name="Google Shape;4754;p3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5" name="Google Shape;4755;p34"/>
              <p:cNvSpPr/>
              <p:nvPr/>
            </p:nvSpPr>
            <p:spPr>
              <a:xfrm>
                <a:off x="628790" y="285019"/>
                <a:ext cx="1201512" cy="13974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4756" name="Google Shape;4756;p34"/>
              <p:cNvSpPr/>
              <p:nvPr/>
            </p:nvSpPr>
            <p:spPr>
              <a:xfrm>
                <a:off x="2036248" y="295603"/>
                <a:ext cx="361751" cy="11857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757" name="Google Shape;4757;p3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758" name="Google Shape;4758;p34"/>
            <p:cNvGrpSpPr/>
            <p:nvPr/>
          </p:nvGrpSpPr>
          <p:grpSpPr>
            <a:xfrm>
              <a:off x="6041001" y="3329732"/>
              <a:ext cx="2787746" cy="505263"/>
              <a:chOff x="44127" y="0"/>
              <a:chExt cx="2938800" cy="571500"/>
            </a:xfrm>
          </p:grpSpPr>
          <p:sp>
            <p:nvSpPr>
              <p:cNvPr id="4759" name="Google Shape;4759;p3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0" name="Google Shape;4760;p3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1" name="Google Shape;4761;p34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4762" name="Google Shape;4762;p34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763" name="Google Shape;4763;p3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764" name="Google Shape;4764;p34"/>
            <p:cNvGrpSpPr/>
            <p:nvPr/>
          </p:nvGrpSpPr>
          <p:grpSpPr>
            <a:xfrm>
              <a:off x="5983294" y="2824424"/>
              <a:ext cx="2787746" cy="505263"/>
              <a:chOff x="44127" y="0"/>
              <a:chExt cx="2938800" cy="571500"/>
            </a:xfrm>
          </p:grpSpPr>
          <p:sp>
            <p:nvSpPr>
              <p:cNvPr id="4765" name="Google Shape;4765;p3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6" name="Google Shape;4766;p3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7" name="Google Shape;4767;p34"/>
              <p:cNvSpPr/>
              <p:nvPr/>
            </p:nvSpPr>
            <p:spPr>
              <a:xfrm>
                <a:off x="604693" y="280604"/>
                <a:ext cx="981839" cy="15182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4768" name="Google Shape;4768;p34"/>
              <p:cNvSpPr/>
              <p:nvPr/>
            </p:nvSpPr>
            <p:spPr>
              <a:xfrm>
                <a:off x="1961973" y="256480"/>
                <a:ext cx="452794" cy="21230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769" name="Google Shape;4769;p3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770" name="Google Shape;4770;p34"/>
            <p:cNvGrpSpPr/>
            <p:nvPr/>
          </p:nvGrpSpPr>
          <p:grpSpPr>
            <a:xfrm>
              <a:off x="5933842" y="2319093"/>
              <a:ext cx="2787746" cy="505263"/>
              <a:chOff x="44127" y="0"/>
              <a:chExt cx="2938800" cy="571500"/>
            </a:xfrm>
          </p:grpSpPr>
          <p:sp>
            <p:nvSpPr>
              <p:cNvPr id="4771" name="Google Shape;4771;p3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2" name="Google Shape;4772;p3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3" name="Google Shape;4773;p34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4774" name="Google Shape;4774;p34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775" name="Google Shape;4775;p3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776" name="Google Shape;4776;p34"/>
            <p:cNvGrpSpPr/>
            <p:nvPr/>
          </p:nvGrpSpPr>
          <p:grpSpPr>
            <a:xfrm>
              <a:off x="6041001" y="1813773"/>
              <a:ext cx="2787746" cy="505263"/>
              <a:chOff x="44127" y="0"/>
              <a:chExt cx="2938800" cy="571500"/>
            </a:xfrm>
          </p:grpSpPr>
          <p:sp>
            <p:nvSpPr>
              <p:cNvPr id="4777" name="Google Shape;4777;p3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8" name="Google Shape;4778;p3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9" name="Google Shape;4779;p34"/>
              <p:cNvSpPr/>
              <p:nvPr/>
            </p:nvSpPr>
            <p:spPr>
              <a:xfrm>
                <a:off x="609939" y="285039"/>
                <a:ext cx="1345053" cy="13971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4780" name="Google Shape;4780;p34"/>
              <p:cNvSpPr/>
              <p:nvPr/>
            </p:nvSpPr>
            <p:spPr>
              <a:xfrm>
                <a:off x="2054833" y="295621"/>
                <a:ext cx="361624" cy="11855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781" name="Google Shape;4781;p3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782" name="Google Shape;4782;p34"/>
            <p:cNvGrpSpPr/>
            <p:nvPr/>
          </p:nvGrpSpPr>
          <p:grpSpPr>
            <a:xfrm>
              <a:off x="5933842" y="1308464"/>
              <a:ext cx="2787746" cy="505263"/>
              <a:chOff x="44127" y="0"/>
              <a:chExt cx="2938800" cy="571500"/>
            </a:xfrm>
          </p:grpSpPr>
          <p:sp>
            <p:nvSpPr>
              <p:cNvPr id="4783" name="Google Shape;4783;p3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4" name="Google Shape;4784;p3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5" name="Google Shape;4785;p34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4786" name="Google Shape;4786;p34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787" name="Google Shape;4787;p3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788" name="Google Shape;4788;p34"/>
            <p:cNvGrpSpPr/>
            <p:nvPr/>
          </p:nvGrpSpPr>
          <p:grpSpPr>
            <a:xfrm>
              <a:off x="5983294" y="803144"/>
              <a:ext cx="2787746" cy="505263"/>
              <a:chOff x="44127" y="0"/>
              <a:chExt cx="2938800" cy="571500"/>
            </a:xfrm>
          </p:grpSpPr>
          <p:sp>
            <p:nvSpPr>
              <p:cNvPr id="4789" name="Google Shape;4789;p3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0" name="Google Shape;4790;p3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1" name="Google Shape;4791;p34"/>
              <p:cNvSpPr/>
              <p:nvPr/>
            </p:nvSpPr>
            <p:spPr>
              <a:xfrm>
                <a:off x="641168" y="283597"/>
                <a:ext cx="1063093" cy="14262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4792" name="Google Shape;4792;p3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3" name="Google Shape;4793;p34"/>
              <p:cNvSpPr/>
              <p:nvPr/>
            </p:nvSpPr>
            <p:spPr>
              <a:xfrm>
                <a:off x="1954944" y="253824"/>
                <a:ext cx="431197" cy="20218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4794" name="Google Shape;4794;p34"/>
            <p:cNvGrpSpPr/>
            <p:nvPr/>
          </p:nvGrpSpPr>
          <p:grpSpPr>
            <a:xfrm>
              <a:off x="3145467" y="1308474"/>
              <a:ext cx="2787746" cy="505263"/>
              <a:chOff x="44127" y="0"/>
              <a:chExt cx="2938800" cy="571500"/>
            </a:xfrm>
          </p:grpSpPr>
          <p:sp>
            <p:nvSpPr>
              <p:cNvPr id="4795" name="Google Shape;4795;p3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6" name="Google Shape;4796;p3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7" name="Google Shape;4797;p34"/>
              <p:cNvSpPr/>
              <p:nvPr/>
            </p:nvSpPr>
            <p:spPr>
              <a:xfrm>
                <a:off x="548154" y="280258"/>
                <a:ext cx="1374792" cy="14927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ROCK MUSIC</a:t>
                </a:r>
              </a:p>
            </p:txBody>
          </p:sp>
          <p:sp>
            <p:nvSpPr>
              <p:cNvPr id="4798" name="Google Shape;4798;p34"/>
              <p:cNvSpPr/>
              <p:nvPr/>
            </p:nvSpPr>
            <p:spPr>
              <a:xfrm>
                <a:off x="2091877" y="291564"/>
                <a:ext cx="386360" cy="12666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799" name="Google Shape;4799;p3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800" name="Google Shape;4800;p34"/>
            <p:cNvGrpSpPr/>
            <p:nvPr/>
          </p:nvGrpSpPr>
          <p:grpSpPr>
            <a:xfrm>
              <a:off x="3195394" y="803146"/>
              <a:ext cx="2787746" cy="505263"/>
              <a:chOff x="44127" y="0"/>
              <a:chExt cx="2938800" cy="571500"/>
            </a:xfrm>
          </p:grpSpPr>
          <p:sp>
            <p:nvSpPr>
              <p:cNvPr id="4801" name="Google Shape;4801;p3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2" name="Google Shape;4802;p3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3" name="Google Shape;4803;p34"/>
              <p:cNvSpPr/>
              <p:nvPr/>
            </p:nvSpPr>
            <p:spPr>
              <a:xfrm>
                <a:off x="624245" y="283184"/>
                <a:ext cx="1380648" cy="14338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4804" name="Google Shape;4804;p34"/>
              <p:cNvSpPr/>
              <p:nvPr/>
            </p:nvSpPr>
            <p:spPr>
              <a:xfrm>
                <a:off x="2221853" y="243968"/>
                <a:ext cx="180682" cy="2218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805" name="Google Shape;4805;p3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806" name="Google Shape;4806;p34"/>
            <p:cNvGrpSpPr/>
            <p:nvPr/>
          </p:nvGrpSpPr>
          <p:grpSpPr>
            <a:xfrm>
              <a:off x="3252642" y="1813768"/>
              <a:ext cx="2787746" cy="505263"/>
              <a:chOff x="44127" y="0"/>
              <a:chExt cx="2938800" cy="571500"/>
            </a:xfrm>
          </p:grpSpPr>
          <p:sp>
            <p:nvSpPr>
              <p:cNvPr id="4807" name="Google Shape;4807;p3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8" name="Google Shape;4808;p3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9" name="Google Shape;4809;p34"/>
              <p:cNvSpPr/>
              <p:nvPr/>
            </p:nvSpPr>
            <p:spPr>
              <a:xfrm>
                <a:off x="614251" y="285385"/>
                <a:ext cx="1287746" cy="13903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4810" name="Google Shape;4810;p34"/>
              <p:cNvSpPr/>
              <p:nvPr/>
            </p:nvSpPr>
            <p:spPr>
              <a:xfrm>
                <a:off x="2052258" y="295915"/>
                <a:ext cx="359907" cy="11797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811" name="Google Shape;4811;p3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812" name="Google Shape;4812;p34"/>
            <p:cNvGrpSpPr/>
            <p:nvPr/>
          </p:nvGrpSpPr>
          <p:grpSpPr>
            <a:xfrm>
              <a:off x="3145467" y="2319089"/>
              <a:ext cx="2787746" cy="505263"/>
              <a:chOff x="44127" y="0"/>
              <a:chExt cx="2938800" cy="571500"/>
            </a:xfrm>
          </p:grpSpPr>
          <p:sp>
            <p:nvSpPr>
              <p:cNvPr id="4813" name="Google Shape;4813;p3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4" name="Google Shape;4814;p3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5" name="Google Shape;4815;p34"/>
              <p:cNvSpPr/>
              <p:nvPr/>
            </p:nvSpPr>
            <p:spPr>
              <a:xfrm>
                <a:off x="715731" y="284446"/>
                <a:ext cx="1235579" cy="14089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4816" name="Google Shape;4816;p34"/>
              <p:cNvSpPr/>
              <p:nvPr/>
            </p:nvSpPr>
            <p:spPr>
              <a:xfrm>
                <a:off x="2126499" y="241629"/>
                <a:ext cx="184556" cy="22652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817" name="Google Shape;4817;p3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818" name="Google Shape;4818;p34"/>
            <p:cNvGrpSpPr/>
            <p:nvPr/>
          </p:nvGrpSpPr>
          <p:grpSpPr>
            <a:xfrm>
              <a:off x="3195401" y="2824420"/>
              <a:ext cx="2787746" cy="505263"/>
              <a:chOff x="44127" y="0"/>
              <a:chExt cx="2938800" cy="571500"/>
            </a:xfrm>
          </p:grpSpPr>
          <p:sp>
            <p:nvSpPr>
              <p:cNvPr id="4819" name="Google Shape;4819;p3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0" name="Google Shape;4820;p3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1" name="Google Shape;4821;p34"/>
              <p:cNvSpPr/>
              <p:nvPr/>
            </p:nvSpPr>
            <p:spPr>
              <a:xfrm>
                <a:off x="704204" y="285691"/>
                <a:ext cx="1242804" cy="13844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4822" name="Google Shape;4822;p34"/>
              <p:cNvSpPr/>
              <p:nvPr/>
            </p:nvSpPr>
            <p:spPr>
              <a:xfrm>
                <a:off x="2141223" y="243632"/>
                <a:ext cx="181366" cy="22259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823" name="Google Shape;4823;p3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824" name="Google Shape;4824;p34"/>
            <p:cNvGrpSpPr/>
            <p:nvPr/>
          </p:nvGrpSpPr>
          <p:grpSpPr>
            <a:xfrm>
              <a:off x="3252632" y="3329749"/>
              <a:ext cx="2787746" cy="505263"/>
              <a:chOff x="44127" y="0"/>
              <a:chExt cx="2938800" cy="571500"/>
            </a:xfrm>
          </p:grpSpPr>
          <p:sp>
            <p:nvSpPr>
              <p:cNvPr id="4825" name="Google Shape;4825;p3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6" name="Google Shape;4826;p3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7" name="Google Shape;4827;p34"/>
              <p:cNvSpPr/>
              <p:nvPr/>
            </p:nvSpPr>
            <p:spPr>
              <a:xfrm>
                <a:off x="682205" y="287628"/>
                <a:ext cx="897750" cy="13882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4828" name="Google Shape;4828;p34"/>
              <p:cNvSpPr/>
              <p:nvPr/>
            </p:nvSpPr>
            <p:spPr>
              <a:xfrm>
                <a:off x="1923242" y="265570"/>
                <a:ext cx="414008" cy="19412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829" name="Google Shape;4829;p3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830" name="Google Shape;4830;p34"/>
            <p:cNvGrpSpPr/>
            <p:nvPr/>
          </p:nvGrpSpPr>
          <p:grpSpPr>
            <a:xfrm>
              <a:off x="3103626" y="3835073"/>
              <a:ext cx="2787746" cy="505263"/>
              <a:chOff x="44127" y="0"/>
              <a:chExt cx="2938800" cy="571500"/>
            </a:xfrm>
          </p:grpSpPr>
          <p:sp>
            <p:nvSpPr>
              <p:cNvPr id="4831" name="Google Shape;4831;p3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2" name="Google Shape;4832;p3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3" name="Google Shape;4833;p34"/>
              <p:cNvSpPr/>
              <p:nvPr/>
            </p:nvSpPr>
            <p:spPr>
              <a:xfrm>
                <a:off x="613979" y="285353"/>
                <a:ext cx="1339042" cy="13909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4834" name="Google Shape;4834;p34"/>
              <p:cNvSpPr/>
              <p:nvPr/>
            </p:nvSpPr>
            <p:spPr>
              <a:xfrm>
                <a:off x="2052411" y="295887"/>
                <a:ext cx="360006" cy="11802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835" name="Google Shape;4835;p3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836" name="Google Shape;4836;p34"/>
            <p:cNvGrpSpPr/>
            <p:nvPr/>
          </p:nvGrpSpPr>
          <p:grpSpPr>
            <a:xfrm>
              <a:off x="3195394" y="4340394"/>
              <a:ext cx="2787746" cy="505263"/>
              <a:chOff x="44127" y="0"/>
              <a:chExt cx="2938800" cy="571500"/>
            </a:xfrm>
          </p:grpSpPr>
          <p:sp>
            <p:nvSpPr>
              <p:cNvPr id="4837" name="Google Shape;4837;p3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8" name="Google Shape;4838;p3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9" name="Google Shape;4839;p34"/>
              <p:cNvSpPr/>
              <p:nvPr/>
            </p:nvSpPr>
            <p:spPr>
              <a:xfrm>
                <a:off x="605131" y="280651"/>
                <a:ext cx="1107003" cy="14852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4840" name="Google Shape;4840;p3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1" name="Google Shape;4841;p34"/>
              <p:cNvSpPr/>
              <p:nvPr/>
            </p:nvSpPr>
            <p:spPr>
              <a:xfrm>
                <a:off x="1973172" y="249648"/>
                <a:ext cx="449001" cy="21053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4842" name="Google Shape;4842;p34"/>
            <p:cNvGrpSpPr/>
            <p:nvPr/>
          </p:nvGrpSpPr>
          <p:grpSpPr>
            <a:xfrm>
              <a:off x="4571992" y="297818"/>
              <a:ext cx="2787746" cy="505263"/>
              <a:chOff x="44127" y="0"/>
              <a:chExt cx="2938800" cy="571500"/>
            </a:xfrm>
          </p:grpSpPr>
          <p:sp>
            <p:nvSpPr>
              <p:cNvPr id="4843" name="Google Shape;4843;p34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4" name="Google Shape;4844;p34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5" name="Google Shape;4845;p34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4846" name="Google Shape;4846;p34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847" name="Google Shape;4847;p34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848" name="Google Shape;4848;p34"/>
          <p:cNvSpPr/>
          <p:nvPr/>
        </p:nvSpPr>
        <p:spPr>
          <a:xfrm>
            <a:off x="3050400" y="1015650"/>
            <a:ext cx="5380500" cy="3112200"/>
          </a:xfrm>
          <a:prstGeom prst="roundRect">
            <a:avLst>
              <a:gd fmla="val 6215" name="adj"/>
            </a:avLst>
          </a:prstGeom>
          <a:solidFill>
            <a:srgbClr val="3D85C6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4849" name="Shape 4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0" name="Google Shape;4850;p35"/>
          <p:cNvGrpSpPr/>
          <p:nvPr/>
        </p:nvGrpSpPr>
        <p:grpSpPr>
          <a:xfrm>
            <a:off x="0" y="-8700"/>
            <a:ext cx="9144000" cy="5160900"/>
            <a:chOff x="0" y="-8700"/>
            <a:chExt cx="9144000" cy="5160900"/>
          </a:xfrm>
        </p:grpSpPr>
        <p:sp>
          <p:nvSpPr>
            <p:cNvPr id="4851" name="Google Shape;4851;p35"/>
            <p:cNvSpPr/>
            <p:nvPr/>
          </p:nvSpPr>
          <p:spPr>
            <a:xfrm>
              <a:off x="0" y="-8700"/>
              <a:ext cx="9144000" cy="5160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2" name="Google Shape;4852;p35"/>
            <p:cNvSpPr/>
            <p:nvPr/>
          </p:nvSpPr>
          <p:spPr>
            <a:xfrm>
              <a:off x="123000" y="110250"/>
              <a:ext cx="8898000" cy="4923000"/>
            </a:xfrm>
            <a:prstGeom prst="roundRect">
              <a:avLst>
                <a:gd fmla="val 5295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853" name="Google Shape;4853;p3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54" name="Google Shape;4854;p35"/>
          <p:cNvGrpSpPr/>
          <p:nvPr/>
        </p:nvGrpSpPr>
        <p:grpSpPr>
          <a:xfrm>
            <a:off x="309004" y="297808"/>
            <a:ext cx="8512243" cy="4547838"/>
            <a:chOff x="309004" y="297808"/>
            <a:chExt cx="8512243" cy="4547838"/>
          </a:xfrm>
        </p:grpSpPr>
        <p:grpSp>
          <p:nvGrpSpPr>
            <p:cNvPr id="4855" name="Google Shape;4855;p35"/>
            <p:cNvGrpSpPr/>
            <p:nvPr/>
          </p:nvGrpSpPr>
          <p:grpSpPr>
            <a:xfrm>
              <a:off x="5975794" y="4340383"/>
              <a:ext cx="2787746" cy="505263"/>
              <a:chOff x="44127" y="0"/>
              <a:chExt cx="2938800" cy="571500"/>
            </a:xfrm>
          </p:grpSpPr>
          <p:sp>
            <p:nvSpPr>
              <p:cNvPr id="4856" name="Google Shape;4856;p3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7" name="Google Shape;4857;p3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8" name="Google Shape;4858;p35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4859" name="Google Shape;4859;p35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860" name="Google Shape;4860;p3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861" name="Google Shape;4861;p35"/>
            <p:cNvGrpSpPr/>
            <p:nvPr/>
          </p:nvGrpSpPr>
          <p:grpSpPr>
            <a:xfrm>
              <a:off x="5884479" y="3835052"/>
              <a:ext cx="2787746" cy="505263"/>
              <a:chOff x="44127" y="0"/>
              <a:chExt cx="2938800" cy="571500"/>
            </a:xfrm>
          </p:grpSpPr>
          <p:sp>
            <p:nvSpPr>
              <p:cNvPr id="4862" name="Google Shape;4862;p3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3" name="Google Shape;4863;p3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4" name="Google Shape;4864;p35"/>
              <p:cNvSpPr/>
              <p:nvPr/>
            </p:nvSpPr>
            <p:spPr>
              <a:xfrm>
                <a:off x="628790" y="285019"/>
                <a:ext cx="1201512" cy="13974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4865" name="Google Shape;4865;p35"/>
              <p:cNvSpPr/>
              <p:nvPr/>
            </p:nvSpPr>
            <p:spPr>
              <a:xfrm>
                <a:off x="2036248" y="295603"/>
                <a:ext cx="361751" cy="11857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866" name="Google Shape;4866;p3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867" name="Google Shape;4867;p35"/>
            <p:cNvGrpSpPr/>
            <p:nvPr/>
          </p:nvGrpSpPr>
          <p:grpSpPr>
            <a:xfrm>
              <a:off x="6033501" y="3329732"/>
              <a:ext cx="2787746" cy="505263"/>
              <a:chOff x="44127" y="0"/>
              <a:chExt cx="2938800" cy="571500"/>
            </a:xfrm>
          </p:grpSpPr>
          <p:sp>
            <p:nvSpPr>
              <p:cNvPr id="4868" name="Google Shape;4868;p3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9" name="Google Shape;4869;p3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0" name="Google Shape;4870;p35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4871" name="Google Shape;4871;p35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872" name="Google Shape;4872;p3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873" name="Google Shape;4873;p35"/>
            <p:cNvGrpSpPr/>
            <p:nvPr/>
          </p:nvGrpSpPr>
          <p:grpSpPr>
            <a:xfrm>
              <a:off x="5975794" y="2824424"/>
              <a:ext cx="2787746" cy="505263"/>
              <a:chOff x="44127" y="0"/>
              <a:chExt cx="2938800" cy="571500"/>
            </a:xfrm>
          </p:grpSpPr>
          <p:sp>
            <p:nvSpPr>
              <p:cNvPr id="4874" name="Google Shape;4874;p3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5" name="Google Shape;4875;p3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6" name="Google Shape;4876;p35"/>
              <p:cNvSpPr/>
              <p:nvPr/>
            </p:nvSpPr>
            <p:spPr>
              <a:xfrm>
                <a:off x="604693" y="280604"/>
                <a:ext cx="981839" cy="15182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4877" name="Google Shape;4877;p35"/>
              <p:cNvSpPr/>
              <p:nvPr/>
            </p:nvSpPr>
            <p:spPr>
              <a:xfrm>
                <a:off x="1961973" y="256480"/>
                <a:ext cx="452794" cy="21230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878" name="Google Shape;4878;p3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879" name="Google Shape;4879;p35"/>
            <p:cNvGrpSpPr/>
            <p:nvPr/>
          </p:nvGrpSpPr>
          <p:grpSpPr>
            <a:xfrm>
              <a:off x="5926342" y="2319093"/>
              <a:ext cx="2787746" cy="505263"/>
              <a:chOff x="44127" y="0"/>
              <a:chExt cx="2938800" cy="571500"/>
            </a:xfrm>
          </p:grpSpPr>
          <p:sp>
            <p:nvSpPr>
              <p:cNvPr id="4880" name="Google Shape;4880;p3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1" name="Google Shape;4881;p3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2" name="Google Shape;4882;p35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4883" name="Google Shape;4883;p35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884" name="Google Shape;4884;p3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885" name="Google Shape;4885;p35"/>
            <p:cNvGrpSpPr/>
            <p:nvPr/>
          </p:nvGrpSpPr>
          <p:grpSpPr>
            <a:xfrm>
              <a:off x="6033501" y="1813773"/>
              <a:ext cx="2787746" cy="505263"/>
              <a:chOff x="44127" y="0"/>
              <a:chExt cx="2938800" cy="571500"/>
            </a:xfrm>
          </p:grpSpPr>
          <p:sp>
            <p:nvSpPr>
              <p:cNvPr id="4886" name="Google Shape;4886;p3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7" name="Google Shape;4887;p3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8" name="Google Shape;4888;p35"/>
              <p:cNvSpPr/>
              <p:nvPr/>
            </p:nvSpPr>
            <p:spPr>
              <a:xfrm>
                <a:off x="609939" y="285039"/>
                <a:ext cx="1345053" cy="13971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4889" name="Google Shape;4889;p35"/>
              <p:cNvSpPr/>
              <p:nvPr/>
            </p:nvSpPr>
            <p:spPr>
              <a:xfrm>
                <a:off x="2054833" y="295621"/>
                <a:ext cx="361624" cy="11855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890" name="Google Shape;4890;p3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891" name="Google Shape;4891;p35"/>
            <p:cNvGrpSpPr/>
            <p:nvPr/>
          </p:nvGrpSpPr>
          <p:grpSpPr>
            <a:xfrm>
              <a:off x="5926342" y="1308464"/>
              <a:ext cx="2787746" cy="505263"/>
              <a:chOff x="44127" y="0"/>
              <a:chExt cx="2938800" cy="571500"/>
            </a:xfrm>
          </p:grpSpPr>
          <p:sp>
            <p:nvSpPr>
              <p:cNvPr id="4892" name="Google Shape;4892;p3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3" name="Google Shape;4893;p3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4" name="Google Shape;4894;p35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4895" name="Google Shape;4895;p35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896" name="Google Shape;4896;p3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897" name="Google Shape;4897;p35"/>
            <p:cNvGrpSpPr/>
            <p:nvPr/>
          </p:nvGrpSpPr>
          <p:grpSpPr>
            <a:xfrm>
              <a:off x="5975794" y="803144"/>
              <a:ext cx="2787746" cy="505263"/>
              <a:chOff x="44127" y="0"/>
              <a:chExt cx="2938800" cy="571500"/>
            </a:xfrm>
          </p:grpSpPr>
          <p:sp>
            <p:nvSpPr>
              <p:cNvPr id="4898" name="Google Shape;4898;p3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9" name="Google Shape;4899;p3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0" name="Google Shape;4900;p35"/>
              <p:cNvSpPr/>
              <p:nvPr/>
            </p:nvSpPr>
            <p:spPr>
              <a:xfrm>
                <a:off x="641168" y="283597"/>
                <a:ext cx="1063093" cy="14262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4901" name="Google Shape;4901;p3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2" name="Google Shape;4902;p35"/>
              <p:cNvSpPr/>
              <p:nvPr/>
            </p:nvSpPr>
            <p:spPr>
              <a:xfrm>
                <a:off x="1954944" y="253824"/>
                <a:ext cx="431197" cy="20218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4903" name="Google Shape;4903;p35"/>
            <p:cNvGrpSpPr/>
            <p:nvPr/>
          </p:nvGrpSpPr>
          <p:grpSpPr>
            <a:xfrm>
              <a:off x="3188067" y="4340368"/>
              <a:ext cx="2787746" cy="505263"/>
              <a:chOff x="44127" y="0"/>
              <a:chExt cx="2938800" cy="571500"/>
            </a:xfrm>
          </p:grpSpPr>
          <p:sp>
            <p:nvSpPr>
              <p:cNvPr id="4904" name="Google Shape;4904;p3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5" name="Google Shape;4905;p3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6" name="Google Shape;4906;p35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4907" name="Google Shape;4907;p35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908" name="Google Shape;4908;p3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909" name="Google Shape;4909;p35"/>
            <p:cNvGrpSpPr/>
            <p:nvPr/>
          </p:nvGrpSpPr>
          <p:grpSpPr>
            <a:xfrm>
              <a:off x="3096742" y="3835051"/>
              <a:ext cx="2787746" cy="505263"/>
              <a:chOff x="44127" y="0"/>
              <a:chExt cx="2938800" cy="571500"/>
            </a:xfrm>
          </p:grpSpPr>
          <p:sp>
            <p:nvSpPr>
              <p:cNvPr id="4910" name="Google Shape;4910;p3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1" name="Google Shape;4911;p3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2" name="Google Shape;4912;p35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4913" name="Google Shape;4913;p35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914" name="Google Shape;4914;p3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915" name="Google Shape;4915;p35"/>
            <p:cNvGrpSpPr/>
            <p:nvPr/>
          </p:nvGrpSpPr>
          <p:grpSpPr>
            <a:xfrm>
              <a:off x="3245751" y="3329735"/>
              <a:ext cx="2787746" cy="505263"/>
              <a:chOff x="44127" y="0"/>
              <a:chExt cx="2938800" cy="571500"/>
            </a:xfrm>
          </p:grpSpPr>
          <p:sp>
            <p:nvSpPr>
              <p:cNvPr id="4916" name="Google Shape;4916;p3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7" name="Google Shape;4917;p3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8" name="Google Shape;4918;p35"/>
              <p:cNvSpPr/>
              <p:nvPr/>
            </p:nvSpPr>
            <p:spPr>
              <a:xfrm>
                <a:off x="609939" y="285039"/>
                <a:ext cx="1345053" cy="13971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4919" name="Google Shape;4919;p35"/>
              <p:cNvSpPr/>
              <p:nvPr/>
            </p:nvSpPr>
            <p:spPr>
              <a:xfrm>
                <a:off x="2054833" y="295621"/>
                <a:ext cx="361624" cy="11855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920" name="Google Shape;4920;p3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921" name="Google Shape;4921;p35"/>
            <p:cNvGrpSpPr/>
            <p:nvPr/>
          </p:nvGrpSpPr>
          <p:grpSpPr>
            <a:xfrm>
              <a:off x="3188057" y="2824419"/>
              <a:ext cx="2787746" cy="505263"/>
              <a:chOff x="44127" y="0"/>
              <a:chExt cx="2938800" cy="571500"/>
            </a:xfrm>
          </p:grpSpPr>
          <p:sp>
            <p:nvSpPr>
              <p:cNvPr id="4922" name="Google Shape;4922;p3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3" name="Google Shape;4923;p3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4" name="Google Shape;4924;p35"/>
              <p:cNvSpPr/>
              <p:nvPr/>
            </p:nvSpPr>
            <p:spPr>
              <a:xfrm>
                <a:off x="641168" y="283597"/>
                <a:ext cx="1063093" cy="14262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4925" name="Google Shape;4925;p3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6" name="Google Shape;4926;p35"/>
              <p:cNvSpPr/>
              <p:nvPr/>
            </p:nvSpPr>
            <p:spPr>
              <a:xfrm>
                <a:off x="1954944" y="253824"/>
                <a:ext cx="431197" cy="20218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4927" name="Google Shape;4927;p35"/>
            <p:cNvGrpSpPr/>
            <p:nvPr/>
          </p:nvGrpSpPr>
          <p:grpSpPr>
            <a:xfrm>
              <a:off x="3138594" y="2319083"/>
              <a:ext cx="2787746" cy="505263"/>
              <a:chOff x="44127" y="0"/>
              <a:chExt cx="2938800" cy="571500"/>
            </a:xfrm>
          </p:grpSpPr>
          <p:sp>
            <p:nvSpPr>
              <p:cNvPr id="4928" name="Google Shape;4928;p3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9" name="Google Shape;4929;p3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0" name="Google Shape;4930;p35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4931" name="Google Shape;4931;p35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932" name="Google Shape;4932;p3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933" name="Google Shape;4933;p35"/>
            <p:cNvGrpSpPr/>
            <p:nvPr/>
          </p:nvGrpSpPr>
          <p:grpSpPr>
            <a:xfrm>
              <a:off x="3245751" y="1813782"/>
              <a:ext cx="2787746" cy="505263"/>
              <a:chOff x="44127" y="0"/>
              <a:chExt cx="2938800" cy="571500"/>
            </a:xfrm>
          </p:grpSpPr>
          <p:sp>
            <p:nvSpPr>
              <p:cNvPr id="4934" name="Google Shape;4934;p3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5" name="Google Shape;4935;p3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6" name="Google Shape;4936;p35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4937" name="Google Shape;4937;p35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938" name="Google Shape;4938;p3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939" name="Google Shape;4939;p35"/>
            <p:cNvGrpSpPr/>
            <p:nvPr/>
          </p:nvGrpSpPr>
          <p:grpSpPr>
            <a:xfrm>
              <a:off x="3138594" y="1308449"/>
              <a:ext cx="2787746" cy="505263"/>
              <a:chOff x="44127" y="0"/>
              <a:chExt cx="2938800" cy="571500"/>
            </a:xfrm>
          </p:grpSpPr>
          <p:sp>
            <p:nvSpPr>
              <p:cNvPr id="4940" name="Google Shape;4940;p3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1" name="Google Shape;4941;p3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2" name="Google Shape;4942;p35"/>
              <p:cNvSpPr/>
              <p:nvPr/>
            </p:nvSpPr>
            <p:spPr>
              <a:xfrm>
                <a:off x="604693" y="280604"/>
                <a:ext cx="981839" cy="15182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4943" name="Google Shape;4943;p35"/>
              <p:cNvSpPr/>
              <p:nvPr/>
            </p:nvSpPr>
            <p:spPr>
              <a:xfrm>
                <a:off x="1961973" y="256480"/>
                <a:ext cx="452794" cy="21230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944" name="Google Shape;4944;p3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945" name="Google Shape;4945;p35"/>
            <p:cNvGrpSpPr/>
            <p:nvPr/>
          </p:nvGrpSpPr>
          <p:grpSpPr>
            <a:xfrm>
              <a:off x="3188066" y="803127"/>
              <a:ext cx="2787746" cy="505263"/>
              <a:chOff x="44127" y="0"/>
              <a:chExt cx="2938800" cy="571500"/>
            </a:xfrm>
          </p:grpSpPr>
          <p:sp>
            <p:nvSpPr>
              <p:cNvPr id="4946" name="Google Shape;4946;p3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7" name="Google Shape;4947;p3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8" name="Google Shape;4948;p35"/>
              <p:cNvSpPr/>
              <p:nvPr/>
            </p:nvSpPr>
            <p:spPr>
              <a:xfrm>
                <a:off x="628790" y="285019"/>
                <a:ext cx="1201512" cy="13974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4949" name="Google Shape;4949;p35"/>
              <p:cNvSpPr/>
              <p:nvPr/>
            </p:nvSpPr>
            <p:spPr>
              <a:xfrm>
                <a:off x="2036248" y="295603"/>
                <a:ext cx="361751" cy="11857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950" name="Google Shape;4950;p3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951" name="Google Shape;4951;p35"/>
            <p:cNvGrpSpPr/>
            <p:nvPr/>
          </p:nvGrpSpPr>
          <p:grpSpPr>
            <a:xfrm>
              <a:off x="400294" y="4334769"/>
              <a:ext cx="2787746" cy="505263"/>
              <a:chOff x="44127" y="0"/>
              <a:chExt cx="2938800" cy="571500"/>
            </a:xfrm>
          </p:grpSpPr>
          <p:sp>
            <p:nvSpPr>
              <p:cNvPr id="4952" name="Google Shape;4952;p3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3" name="Google Shape;4953;p3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4" name="Google Shape;4954;p35"/>
              <p:cNvSpPr/>
              <p:nvPr/>
            </p:nvSpPr>
            <p:spPr>
              <a:xfrm>
                <a:off x="641168" y="283597"/>
                <a:ext cx="1063093" cy="14262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4955" name="Google Shape;4955;p3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6" name="Google Shape;4956;p35"/>
              <p:cNvSpPr/>
              <p:nvPr/>
            </p:nvSpPr>
            <p:spPr>
              <a:xfrm>
                <a:off x="1954944" y="253824"/>
                <a:ext cx="431197" cy="20218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4957" name="Google Shape;4957;p35"/>
            <p:cNvGrpSpPr/>
            <p:nvPr/>
          </p:nvGrpSpPr>
          <p:grpSpPr>
            <a:xfrm>
              <a:off x="309004" y="3835052"/>
              <a:ext cx="2787746" cy="505263"/>
              <a:chOff x="44127" y="0"/>
              <a:chExt cx="2938800" cy="571500"/>
            </a:xfrm>
          </p:grpSpPr>
          <p:sp>
            <p:nvSpPr>
              <p:cNvPr id="4958" name="Google Shape;4958;p3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9" name="Google Shape;4959;p3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0" name="Google Shape;4960;p35"/>
              <p:cNvSpPr/>
              <p:nvPr/>
            </p:nvSpPr>
            <p:spPr>
              <a:xfrm>
                <a:off x="628790" y="285019"/>
                <a:ext cx="1201512" cy="13974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4961" name="Google Shape;4961;p35"/>
              <p:cNvSpPr/>
              <p:nvPr/>
            </p:nvSpPr>
            <p:spPr>
              <a:xfrm>
                <a:off x="2036248" y="295603"/>
                <a:ext cx="361751" cy="11857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962" name="Google Shape;4962;p3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963" name="Google Shape;4963;p35"/>
            <p:cNvGrpSpPr/>
            <p:nvPr/>
          </p:nvGrpSpPr>
          <p:grpSpPr>
            <a:xfrm>
              <a:off x="457994" y="3329736"/>
              <a:ext cx="2787746" cy="505263"/>
              <a:chOff x="44127" y="0"/>
              <a:chExt cx="2938800" cy="571500"/>
            </a:xfrm>
          </p:grpSpPr>
          <p:sp>
            <p:nvSpPr>
              <p:cNvPr id="4964" name="Google Shape;4964;p3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5" name="Google Shape;4965;p3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6" name="Google Shape;4966;p35"/>
              <p:cNvSpPr/>
              <p:nvPr/>
            </p:nvSpPr>
            <p:spPr>
              <a:xfrm>
                <a:off x="604693" y="280604"/>
                <a:ext cx="981839" cy="15182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4967" name="Google Shape;4967;p35"/>
              <p:cNvSpPr/>
              <p:nvPr/>
            </p:nvSpPr>
            <p:spPr>
              <a:xfrm>
                <a:off x="1961973" y="256480"/>
                <a:ext cx="452794" cy="21230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968" name="Google Shape;4968;p3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969" name="Google Shape;4969;p35"/>
            <p:cNvGrpSpPr/>
            <p:nvPr/>
          </p:nvGrpSpPr>
          <p:grpSpPr>
            <a:xfrm>
              <a:off x="400304" y="2829951"/>
              <a:ext cx="2787746" cy="505263"/>
              <a:chOff x="44127" y="0"/>
              <a:chExt cx="2938800" cy="571500"/>
            </a:xfrm>
          </p:grpSpPr>
          <p:sp>
            <p:nvSpPr>
              <p:cNvPr id="4970" name="Google Shape;4970;p3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1" name="Google Shape;4971;p3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2" name="Google Shape;4972;p35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4973" name="Google Shape;4973;p35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974" name="Google Shape;4974;p3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975" name="Google Shape;4975;p35"/>
            <p:cNvGrpSpPr/>
            <p:nvPr/>
          </p:nvGrpSpPr>
          <p:grpSpPr>
            <a:xfrm>
              <a:off x="350851" y="2324685"/>
              <a:ext cx="2787746" cy="505263"/>
              <a:chOff x="44127" y="0"/>
              <a:chExt cx="2938800" cy="571500"/>
            </a:xfrm>
          </p:grpSpPr>
          <p:sp>
            <p:nvSpPr>
              <p:cNvPr id="4976" name="Google Shape;4976;p3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7" name="Google Shape;4977;p3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8" name="Google Shape;4978;p35"/>
              <p:cNvSpPr/>
              <p:nvPr/>
            </p:nvSpPr>
            <p:spPr>
              <a:xfrm>
                <a:off x="609939" y="285039"/>
                <a:ext cx="1345053" cy="13971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4979" name="Google Shape;4979;p35"/>
              <p:cNvSpPr/>
              <p:nvPr/>
            </p:nvSpPr>
            <p:spPr>
              <a:xfrm>
                <a:off x="2054833" y="295621"/>
                <a:ext cx="361624" cy="11855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980" name="Google Shape;4980;p3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981" name="Google Shape;4981;p35"/>
            <p:cNvGrpSpPr/>
            <p:nvPr/>
          </p:nvGrpSpPr>
          <p:grpSpPr>
            <a:xfrm>
              <a:off x="457994" y="1816546"/>
              <a:ext cx="2787746" cy="505263"/>
              <a:chOff x="44127" y="0"/>
              <a:chExt cx="2938800" cy="571500"/>
            </a:xfrm>
          </p:grpSpPr>
          <p:sp>
            <p:nvSpPr>
              <p:cNvPr id="4982" name="Google Shape;4982;p3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3" name="Google Shape;4983;p3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4" name="Google Shape;4984;p35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4985" name="Google Shape;4985;p35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986" name="Google Shape;4986;p3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987" name="Google Shape;4987;p35"/>
            <p:cNvGrpSpPr/>
            <p:nvPr/>
          </p:nvGrpSpPr>
          <p:grpSpPr>
            <a:xfrm>
              <a:off x="350851" y="1308407"/>
              <a:ext cx="2787746" cy="505263"/>
              <a:chOff x="44127" y="0"/>
              <a:chExt cx="2938800" cy="571500"/>
            </a:xfrm>
          </p:grpSpPr>
          <p:sp>
            <p:nvSpPr>
              <p:cNvPr id="4988" name="Google Shape;4988;p3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9" name="Google Shape;4989;p3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0" name="Google Shape;4990;p35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4991" name="Google Shape;4991;p35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992" name="Google Shape;4992;p3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993" name="Google Shape;4993;p35"/>
            <p:cNvGrpSpPr/>
            <p:nvPr/>
          </p:nvGrpSpPr>
          <p:grpSpPr>
            <a:xfrm>
              <a:off x="400304" y="803143"/>
              <a:ext cx="2787746" cy="505263"/>
              <a:chOff x="44127" y="0"/>
              <a:chExt cx="2938800" cy="571500"/>
            </a:xfrm>
          </p:grpSpPr>
          <p:sp>
            <p:nvSpPr>
              <p:cNvPr id="4994" name="Google Shape;4994;p3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5" name="Google Shape;4995;p3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6" name="Google Shape;4996;p35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4997" name="Google Shape;4997;p35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998" name="Google Shape;4998;p3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999" name="Google Shape;4999;p35"/>
            <p:cNvGrpSpPr/>
            <p:nvPr/>
          </p:nvGrpSpPr>
          <p:grpSpPr>
            <a:xfrm>
              <a:off x="309004" y="297826"/>
              <a:ext cx="2787746" cy="505263"/>
              <a:chOff x="44127" y="0"/>
              <a:chExt cx="2938800" cy="571500"/>
            </a:xfrm>
          </p:grpSpPr>
          <p:sp>
            <p:nvSpPr>
              <p:cNvPr id="5000" name="Google Shape;5000;p3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1" name="Google Shape;5001;p3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2" name="Google Shape;5002;p35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5003" name="Google Shape;5003;p35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5004" name="Google Shape;5004;p3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005" name="Google Shape;5005;p35"/>
            <p:cNvGrpSpPr/>
            <p:nvPr/>
          </p:nvGrpSpPr>
          <p:grpSpPr>
            <a:xfrm>
              <a:off x="3096732" y="297808"/>
              <a:ext cx="2787746" cy="505263"/>
              <a:chOff x="44127" y="0"/>
              <a:chExt cx="2938800" cy="571500"/>
            </a:xfrm>
          </p:grpSpPr>
          <p:sp>
            <p:nvSpPr>
              <p:cNvPr id="5006" name="Google Shape;5006;p3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7" name="Google Shape;5007;p3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8" name="Google Shape;5008;p35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5009" name="Google Shape;5009;p35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5010" name="Google Shape;5010;p3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011" name="Google Shape;5011;p35"/>
            <p:cNvGrpSpPr/>
            <p:nvPr/>
          </p:nvGrpSpPr>
          <p:grpSpPr>
            <a:xfrm>
              <a:off x="5884479" y="297818"/>
              <a:ext cx="2787746" cy="505263"/>
              <a:chOff x="44127" y="0"/>
              <a:chExt cx="2938800" cy="571500"/>
            </a:xfrm>
          </p:grpSpPr>
          <p:sp>
            <p:nvSpPr>
              <p:cNvPr id="5012" name="Google Shape;5012;p3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3" name="Google Shape;5013;p3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4" name="Google Shape;5014;p35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5015" name="Google Shape;5015;p35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5016" name="Google Shape;5016;p3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017" name="Google Shape;5017;p35"/>
          <p:cNvGrpSpPr/>
          <p:nvPr/>
        </p:nvGrpSpPr>
        <p:grpSpPr>
          <a:xfrm>
            <a:off x="713100" y="440650"/>
            <a:ext cx="7717800" cy="4256700"/>
            <a:chOff x="713100" y="440650"/>
            <a:chExt cx="7717800" cy="4256700"/>
          </a:xfrm>
        </p:grpSpPr>
        <p:sp>
          <p:nvSpPr>
            <p:cNvPr id="5018" name="Google Shape;5018;p35"/>
            <p:cNvSpPr/>
            <p:nvPr/>
          </p:nvSpPr>
          <p:spPr>
            <a:xfrm>
              <a:off x="713100" y="440650"/>
              <a:ext cx="7717800" cy="5727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dk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9" name="Google Shape;5019;p35"/>
            <p:cNvSpPr/>
            <p:nvPr/>
          </p:nvSpPr>
          <p:spPr>
            <a:xfrm flipH="1" rot="10800000">
              <a:off x="713100" y="1013350"/>
              <a:ext cx="7717800" cy="3684000"/>
            </a:xfrm>
            <a:prstGeom prst="round2SameRect">
              <a:avLst>
                <a:gd fmla="val 3423" name="adj1"/>
                <a:gd fmla="val 0" name="adj2"/>
              </a:avLst>
            </a:prstGeom>
            <a:solidFill>
              <a:schemeClr val="accent6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" name="Google Shape;478;p5"/>
          <p:cNvGrpSpPr/>
          <p:nvPr/>
        </p:nvGrpSpPr>
        <p:grpSpPr>
          <a:xfrm>
            <a:off x="0" y="-8700"/>
            <a:ext cx="9144000" cy="5160900"/>
            <a:chOff x="0" y="-8700"/>
            <a:chExt cx="9144000" cy="5160900"/>
          </a:xfrm>
        </p:grpSpPr>
        <p:sp>
          <p:nvSpPr>
            <p:cNvPr id="479" name="Google Shape;479;p5"/>
            <p:cNvSpPr/>
            <p:nvPr/>
          </p:nvSpPr>
          <p:spPr>
            <a:xfrm>
              <a:off x="0" y="-8700"/>
              <a:ext cx="9144000" cy="5160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5"/>
            <p:cNvSpPr/>
            <p:nvPr/>
          </p:nvSpPr>
          <p:spPr>
            <a:xfrm>
              <a:off x="123000" y="110250"/>
              <a:ext cx="8898000" cy="4923000"/>
            </a:xfrm>
            <a:prstGeom prst="roundRect">
              <a:avLst>
                <a:gd fmla="val 5295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81" name="Google Shape;481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2" name="Google Shape;482;p5"/>
          <p:cNvGrpSpPr/>
          <p:nvPr/>
        </p:nvGrpSpPr>
        <p:grpSpPr>
          <a:xfrm>
            <a:off x="309004" y="297808"/>
            <a:ext cx="8512243" cy="4547838"/>
            <a:chOff x="309004" y="297808"/>
            <a:chExt cx="8512243" cy="4547838"/>
          </a:xfrm>
        </p:grpSpPr>
        <p:grpSp>
          <p:nvGrpSpPr>
            <p:cNvPr id="483" name="Google Shape;483;p5"/>
            <p:cNvGrpSpPr/>
            <p:nvPr/>
          </p:nvGrpSpPr>
          <p:grpSpPr>
            <a:xfrm>
              <a:off x="5975794" y="4340383"/>
              <a:ext cx="2787746" cy="505263"/>
              <a:chOff x="44127" y="0"/>
              <a:chExt cx="2938800" cy="571500"/>
            </a:xfrm>
          </p:grpSpPr>
          <p:sp>
            <p:nvSpPr>
              <p:cNvPr id="484" name="Google Shape;484;p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" name="Google Shape;485;p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" name="Google Shape;486;p5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487" name="Google Shape;487;p5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488" name="Google Shape;488;p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89" name="Google Shape;489;p5"/>
            <p:cNvGrpSpPr/>
            <p:nvPr/>
          </p:nvGrpSpPr>
          <p:grpSpPr>
            <a:xfrm>
              <a:off x="5884479" y="3835052"/>
              <a:ext cx="2787746" cy="505263"/>
              <a:chOff x="44127" y="0"/>
              <a:chExt cx="2938800" cy="571500"/>
            </a:xfrm>
          </p:grpSpPr>
          <p:sp>
            <p:nvSpPr>
              <p:cNvPr id="490" name="Google Shape;490;p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" name="Google Shape;491;p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" name="Google Shape;492;p5"/>
              <p:cNvSpPr/>
              <p:nvPr/>
            </p:nvSpPr>
            <p:spPr>
              <a:xfrm>
                <a:off x="628790" y="285019"/>
                <a:ext cx="1201512" cy="13974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493" name="Google Shape;493;p5"/>
              <p:cNvSpPr/>
              <p:nvPr/>
            </p:nvSpPr>
            <p:spPr>
              <a:xfrm>
                <a:off x="2036248" y="295603"/>
                <a:ext cx="361751" cy="11857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494" name="Google Shape;494;p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95" name="Google Shape;495;p5"/>
            <p:cNvGrpSpPr/>
            <p:nvPr/>
          </p:nvGrpSpPr>
          <p:grpSpPr>
            <a:xfrm>
              <a:off x="6033501" y="3329732"/>
              <a:ext cx="2787746" cy="505263"/>
              <a:chOff x="44127" y="0"/>
              <a:chExt cx="2938800" cy="571500"/>
            </a:xfrm>
          </p:grpSpPr>
          <p:sp>
            <p:nvSpPr>
              <p:cNvPr id="496" name="Google Shape;496;p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" name="Google Shape;497;p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" name="Google Shape;498;p5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499" name="Google Shape;499;p5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500" name="Google Shape;500;p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01" name="Google Shape;501;p5"/>
            <p:cNvGrpSpPr/>
            <p:nvPr/>
          </p:nvGrpSpPr>
          <p:grpSpPr>
            <a:xfrm>
              <a:off x="5975794" y="2824424"/>
              <a:ext cx="2787746" cy="505263"/>
              <a:chOff x="44127" y="0"/>
              <a:chExt cx="2938800" cy="571500"/>
            </a:xfrm>
          </p:grpSpPr>
          <p:sp>
            <p:nvSpPr>
              <p:cNvPr id="502" name="Google Shape;502;p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" name="Google Shape;503;p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" name="Google Shape;504;p5"/>
              <p:cNvSpPr/>
              <p:nvPr/>
            </p:nvSpPr>
            <p:spPr>
              <a:xfrm>
                <a:off x="604693" y="280604"/>
                <a:ext cx="981839" cy="15182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505" name="Google Shape;505;p5"/>
              <p:cNvSpPr/>
              <p:nvPr/>
            </p:nvSpPr>
            <p:spPr>
              <a:xfrm>
                <a:off x="1961973" y="256480"/>
                <a:ext cx="452794" cy="21230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506" name="Google Shape;506;p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07" name="Google Shape;507;p5"/>
            <p:cNvGrpSpPr/>
            <p:nvPr/>
          </p:nvGrpSpPr>
          <p:grpSpPr>
            <a:xfrm>
              <a:off x="5926342" y="2319093"/>
              <a:ext cx="2787746" cy="505263"/>
              <a:chOff x="44127" y="0"/>
              <a:chExt cx="2938800" cy="571500"/>
            </a:xfrm>
          </p:grpSpPr>
          <p:sp>
            <p:nvSpPr>
              <p:cNvPr id="508" name="Google Shape;508;p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511" name="Google Shape;511;p5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512" name="Google Shape;512;p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13" name="Google Shape;513;p5"/>
            <p:cNvGrpSpPr/>
            <p:nvPr/>
          </p:nvGrpSpPr>
          <p:grpSpPr>
            <a:xfrm>
              <a:off x="6033501" y="1813773"/>
              <a:ext cx="2787746" cy="505263"/>
              <a:chOff x="44127" y="0"/>
              <a:chExt cx="2938800" cy="571500"/>
            </a:xfrm>
          </p:grpSpPr>
          <p:sp>
            <p:nvSpPr>
              <p:cNvPr id="514" name="Google Shape;514;p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" name="Google Shape;515;p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>
                <a:off x="609939" y="285039"/>
                <a:ext cx="1345053" cy="13971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2054833" y="295621"/>
                <a:ext cx="361624" cy="11855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518" name="Google Shape;518;p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19" name="Google Shape;519;p5"/>
            <p:cNvGrpSpPr/>
            <p:nvPr/>
          </p:nvGrpSpPr>
          <p:grpSpPr>
            <a:xfrm>
              <a:off x="5926342" y="1308464"/>
              <a:ext cx="2787746" cy="505263"/>
              <a:chOff x="44127" y="0"/>
              <a:chExt cx="2938800" cy="571500"/>
            </a:xfrm>
          </p:grpSpPr>
          <p:sp>
            <p:nvSpPr>
              <p:cNvPr id="520" name="Google Shape;520;p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" name="Google Shape;521;p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" name="Google Shape;522;p5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523" name="Google Shape;523;p5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524" name="Google Shape;524;p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25" name="Google Shape;525;p5"/>
            <p:cNvGrpSpPr/>
            <p:nvPr/>
          </p:nvGrpSpPr>
          <p:grpSpPr>
            <a:xfrm>
              <a:off x="5975794" y="803144"/>
              <a:ext cx="2787746" cy="505263"/>
              <a:chOff x="44127" y="0"/>
              <a:chExt cx="2938800" cy="571500"/>
            </a:xfrm>
          </p:grpSpPr>
          <p:sp>
            <p:nvSpPr>
              <p:cNvPr id="526" name="Google Shape;526;p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" name="Google Shape;527;p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" name="Google Shape;528;p5"/>
              <p:cNvSpPr/>
              <p:nvPr/>
            </p:nvSpPr>
            <p:spPr>
              <a:xfrm>
                <a:off x="641168" y="283597"/>
                <a:ext cx="1063093" cy="14262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529" name="Google Shape;529;p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" name="Google Shape;530;p5"/>
              <p:cNvSpPr/>
              <p:nvPr/>
            </p:nvSpPr>
            <p:spPr>
              <a:xfrm>
                <a:off x="1954944" y="253824"/>
                <a:ext cx="431197" cy="20218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531" name="Google Shape;531;p5"/>
            <p:cNvGrpSpPr/>
            <p:nvPr/>
          </p:nvGrpSpPr>
          <p:grpSpPr>
            <a:xfrm>
              <a:off x="3188067" y="4340368"/>
              <a:ext cx="2787746" cy="505263"/>
              <a:chOff x="44127" y="0"/>
              <a:chExt cx="2938800" cy="571500"/>
            </a:xfrm>
          </p:grpSpPr>
          <p:sp>
            <p:nvSpPr>
              <p:cNvPr id="532" name="Google Shape;532;p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" name="Google Shape;533;p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" name="Google Shape;534;p5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535" name="Google Shape;535;p5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536" name="Google Shape;536;p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37" name="Google Shape;537;p5"/>
            <p:cNvGrpSpPr/>
            <p:nvPr/>
          </p:nvGrpSpPr>
          <p:grpSpPr>
            <a:xfrm>
              <a:off x="3096742" y="3835051"/>
              <a:ext cx="2787746" cy="505263"/>
              <a:chOff x="44127" y="0"/>
              <a:chExt cx="2938800" cy="571500"/>
            </a:xfrm>
          </p:grpSpPr>
          <p:sp>
            <p:nvSpPr>
              <p:cNvPr id="538" name="Google Shape;538;p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" name="Google Shape;539;p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" name="Google Shape;540;p5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541" name="Google Shape;541;p5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542" name="Google Shape;542;p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3" name="Google Shape;543;p5"/>
            <p:cNvGrpSpPr/>
            <p:nvPr/>
          </p:nvGrpSpPr>
          <p:grpSpPr>
            <a:xfrm>
              <a:off x="3245751" y="3329735"/>
              <a:ext cx="2787746" cy="505263"/>
              <a:chOff x="44127" y="0"/>
              <a:chExt cx="2938800" cy="571500"/>
            </a:xfrm>
          </p:grpSpPr>
          <p:sp>
            <p:nvSpPr>
              <p:cNvPr id="544" name="Google Shape;544;p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" name="Google Shape;545;p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" name="Google Shape;546;p5"/>
              <p:cNvSpPr/>
              <p:nvPr/>
            </p:nvSpPr>
            <p:spPr>
              <a:xfrm>
                <a:off x="609939" y="285039"/>
                <a:ext cx="1345053" cy="13971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547" name="Google Shape;547;p5"/>
              <p:cNvSpPr/>
              <p:nvPr/>
            </p:nvSpPr>
            <p:spPr>
              <a:xfrm>
                <a:off x="2054833" y="295621"/>
                <a:ext cx="361624" cy="11855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548" name="Google Shape;548;p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9" name="Google Shape;549;p5"/>
            <p:cNvGrpSpPr/>
            <p:nvPr/>
          </p:nvGrpSpPr>
          <p:grpSpPr>
            <a:xfrm>
              <a:off x="3188057" y="2824419"/>
              <a:ext cx="2787746" cy="505263"/>
              <a:chOff x="44127" y="0"/>
              <a:chExt cx="2938800" cy="571500"/>
            </a:xfrm>
          </p:grpSpPr>
          <p:sp>
            <p:nvSpPr>
              <p:cNvPr id="550" name="Google Shape;550;p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" name="Google Shape;551;p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" name="Google Shape;552;p5"/>
              <p:cNvSpPr/>
              <p:nvPr/>
            </p:nvSpPr>
            <p:spPr>
              <a:xfrm>
                <a:off x="641168" y="283597"/>
                <a:ext cx="1063093" cy="14262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553" name="Google Shape;553;p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" name="Google Shape;554;p5"/>
              <p:cNvSpPr/>
              <p:nvPr/>
            </p:nvSpPr>
            <p:spPr>
              <a:xfrm>
                <a:off x="1954944" y="253824"/>
                <a:ext cx="431197" cy="20218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555" name="Google Shape;555;p5"/>
            <p:cNvGrpSpPr/>
            <p:nvPr/>
          </p:nvGrpSpPr>
          <p:grpSpPr>
            <a:xfrm>
              <a:off x="3138594" y="2319083"/>
              <a:ext cx="2787746" cy="505263"/>
              <a:chOff x="44127" y="0"/>
              <a:chExt cx="2938800" cy="571500"/>
            </a:xfrm>
          </p:grpSpPr>
          <p:sp>
            <p:nvSpPr>
              <p:cNvPr id="556" name="Google Shape;556;p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" name="Google Shape;557;p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" name="Google Shape;558;p5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559" name="Google Shape;559;p5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560" name="Google Shape;560;p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61" name="Google Shape;561;p5"/>
            <p:cNvGrpSpPr/>
            <p:nvPr/>
          </p:nvGrpSpPr>
          <p:grpSpPr>
            <a:xfrm>
              <a:off x="3245751" y="1813782"/>
              <a:ext cx="2787746" cy="505263"/>
              <a:chOff x="44127" y="0"/>
              <a:chExt cx="2938800" cy="571500"/>
            </a:xfrm>
          </p:grpSpPr>
          <p:sp>
            <p:nvSpPr>
              <p:cNvPr id="562" name="Google Shape;562;p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" name="Google Shape;563;p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" name="Google Shape;564;p5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565" name="Google Shape;565;p5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566" name="Google Shape;566;p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67" name="Google Shape;567;p5"/>
            <p:cNvGrpSpPr/>
            <p:nvPr/>
          </p:nvGrpSpPr>
          <p:grpSpPr>
            <a:xfrm>
              <a:off x="3138594" y="1308449"/>
              <a:ext cx="2787746" cy="505263"/>
              <a:chOff x="44127" y="0"/>
              <a:chExt cx="2938800" cy="571500"/>
            </a:xfrm>
          </p:grpSpPr>
          <p:sp>
            <p:nvSpPr>
              <p:cNvPr id="568" name="Google Shape;568;p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" name="Google Shape;569;p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" name="Google Shape;570;p5"/>
              <p:cNvSpPr/>
              <p:nvPr/>
            </p:nvSpPr>
            <p:spPr>
              <a:xfrm>
                <a:off x="604693" y="280604"/>
                <a:ext cx="981839" cy="15182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571" name="Google Shape;571;p5"/>
              <p:cNvSpPr/>
              <p:nvPr/>
            </p:nvSpPr>
            <p:spPr>
              <a:xfrm>
                <a:off x="1961973" y="256480"/>
                <a:ext cx="452794" cy="21230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572" name="Google Shape;572;p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73" name="Google Shape;573;p5"/>
            <p:cNvGrpSpPr/>
            <p:nvPr/>
          </p:nvGrpSpPr>
          <p:grpSpPr>
            <a:xfrm>
              <a:off x="3188066" y="803127"/>
              <a:ext cx="2787746" cy="505263"/>
              <a:chOff x="44127" y="0"/>
              <a:chExt cx="2938800" cy="571500"/>
            </a:xfrm>
          </p:grpSpPr>
          <p:sp>
            <p:nvSpPr>
              <p:cNvPr id="574" name="Google Shape;574;p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" name="Google Shape;575;p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" name="Google Shape;576;p5"/>
              <p:cNvSpPr/>
              <p:nvPr/>
            </p:nvSpPr>
            <p:spPr>
              <a:xfrm>
                <a:off x="628790" y="285019"/>
                <a:ext cx="1201512" cy="13974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577" name="Google Shape;577;p5"/>
              <p:cNvSpPr/>
              <p:nvPr/>
            </p:nvSpPr>
            <p:spPr>
              <a:xfrm>
                <a:off x="2036248" y="295603"/>
                <a:ext cx="361751" cy="11857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578" name="Google Shape;578;p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79" name="Google Shape;579;p5"/>
            <p:cNvGrpSpPr/>
            <p:nvPr/>
          </p:nvGrpSpPr>
          <p:grpSpPr>
            <a:xfrm>
              <a:off x="400294" y="4334769"/>
              <a:ext cx="2787746" cy="505263"/>
              <a:chOff x="44127" y="0"/>
              <a:chExt cx="2938800" cy="571500"/>
            </a:xfrm>
          </p:grpSpPr>
          <p:sp>
            <p:nvSpPr>
              <p:cNvPr id="580" name="Google Shape;580;p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" name="Google Shape;581;p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" name="Google Shape;582;p5"/>
              <p:cNvSpPr/>
              <p:nvPr/>
            </p:nvSpPr>
            <p:spPr>
              <a:xfrm>
                <a:off x="641168" y="283597"/>
                <a:ext cx="1063093" cy="14262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583" name="Google Shape;583;p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" name="Google Shape;584;p5"/>
              <p:cNvSpPr/>
              <p:nvPr/>
            </p:nvSpPr>
            <p:spPr>
              <a:xfrm>
                <a:off x="1954944" y="253824"/>
                <a:ext cx="431197" cy="20218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585" name="Google Shape;585;p5"/>
            <p:cNvGrpSpPr/>
            <p:nvPr/>
          </p:nvGrpSpPr>
          <p:grpSpPr>
            <a:xfrm>
              <a:off x="309004" y="3835052"/>
              <a:ext cx="2787746" cy="505263"/>
              <a:chOff x="44127" y="0"/>
              <a:chExt cx="2938800" cy="571500"/>
            </a:xfrm>
          </p:grpSpPr>
          <p:sp>
            <p:nvSpPr>
              <p:cNvPr id="586" name="Google Shape;586;p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" name="Google Shape;587;p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" name="Google Shape;588;p5"/>
              <p:cNvSpPr/>
              <p:nvPr/>
            </p:nvSpPr>
            <p:spPr>
              <a:xfrm>
                <a:off x="628790" y="285019"/>
                <a:ext cx="1201512" cy="13974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589" name="Google Shape;589;p5"/>
              <p:cNvSpPr/>
              <p:nvPr/>
            </p:nvSpPr>
            <p:spPr>
              <a:xfrm>
                <a:off x="2036248" y="295603"/>
                <a:ext cx="361751" cy="11857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590" name="Google Shape;590;p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91" name="Google Shape;591;p5"/>
            <p:cNvGrpSpPr/>
            <p:nvPr/>
          </p:nvGrpSpPr>
          <p:grpSpPr>
            <a:xfrm>
              <a:off x="457994" y="3329736"/>
              <a:ext cx="2787746" cy="505263"/>
              <a:chOff x="44127" y="0"/>
              <a:chExt cx="2938800" cy="571500"/>
            </a:xfrm>
          </p:grpSpPr>
          <p:sp>
            <p:nvSpPr>
              <p:cNvPr id="592" name="Google Shape;592;p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" name="Google Shape;593;p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" name="Google Shape;594;p5"/>
              <p:cNvSpPr/>
              <p:nvPr/>
            </p:nvSpPr>
            <p:spPr>
              <a:xfrm>
                <a:off x="604693" y="280604"/>
                <a:ext cx="981839" cy="15182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595" name="Google Shape;595;p5"/>
              <p:cNvSpPr/>
              <p:nvPr/>
            </p:nvSpPr>
            <p:spPr>
              <a:xfrm>
                <a:off x="1961973" y="256480"/>
                <a:ext cx="452794" cy="21230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596" name="Google Shape;596;p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97" name="Google Shape;597;p5"/>
            <p:cNvGrpSpPr/>
            <p:nvPr/>
          </p:nvGrpSpPr>
          <p:grpSpPr>
            <a:xfrm>
              <a:off x="400304" y="2829951"/>
              <a:ext cx="2787746" cy="505263"/>
              <a:chOff x="44127" y="0"/>
              <a:chExt cx="2938800" cy="571500"/>
            </a:xfrm>
          </p:grpSpPr>
          <p:sp>
            <p:nvSpPr>
              <p:cNvPr id="598" name="Google Shape;598;p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" name="Google Shape;599;p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" name="Google Shape;600;p5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601" name="Google Shape;601;p5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602" name="Google Shape;602;p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03" name="Google Shape;603;p5"/>
            <p:cNvGrpSpPr/>
            <p:nvPr/>
          </p:nvGrpSpPr>
          <p:grpSpPr>
            <a:xfrm>
              <a:off x="350851" y="2324685"/>
              <a:ext cx="2787746" cy="505263"/>
              <a:chOff x="44127" y="0"/>
              <a:chExt cx="2938800" cy="571500"/>
            </a:xfrm>
          </p:grpSpPr>
          <p:sp>
            <p:nvSpPr>
              <p:cNvPr id="604" name="Google Shape;604;p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" name="Google Shape;605;p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6" name="Google Shape;606;p5"/>
              <p:cNvSpPr/>
              <p:nvPr/>
            </p:nvSpPr>
            <p:spPr>
              <a:xfrm>
                <a:off x="609939" y="285039"/>
                <a:ext cx="1345053" cy="13971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607" name="Google Shape;607;p5"/>
              <p:cNvSpPr/>
              <p:nvPr/>
            </p:nvSpPr>
            <p:spPr>
              <a:xfrm>
                <a:off x="2054833" y="295621"/>
                <a:ext cx="361624" cy="11855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608" name="Google Shape;608;p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09" name="Google Shape;609;p5"/>
            <p:cNvGrpSpPr/>
            <p:nvPr/>
          </p:nvGrpSpPr>
          <p:grpSpPr>
            <a:xfrm>
              <a:off x="457994" y="1816546"/>
              <a:ext cx="2787746" cy="505263"/>
              <a:chOff x="44127" y="0"/>
              <a:chExt cx="2938800" cy="571500"/>
            </a:xfrm>
          </p:grpSpPr>
          <p:sp>
            <p:nvSpPr>
              <p:cNvPr id="610" name="Google Shape;610;p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1" name="Google Shape;611;p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2" name="Google Shape;612;p5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613" name="Google Shape;613;p5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614" name="Google Shape;614;p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15" name="Google Shape;615;p5"/>
            <p:cNvGrpSpPr/>
            <p:nvPr/>
          </p:nvGrpSpPr>
          <p:grpSpPr>
            <a:xfrm>
              <a:off x="350851" y="1308407"/>
              <a:ext cx="2787746" cy="505263"/>
              <a:chOff x="44127" y="0"/>
              <a:chExt cx="2938800" cy="571500"/>
            </a:xfrm>
          </p:grpSpPr>
          <p:sp>
            <p:nvSpPr>
              <p:cNvPr id="616" name="Google Shape;616;p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" name="Google Shape;617;p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" name="Google Shape;618;p5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619" name="Google Shape;619;p5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620" name="Google Shape;620;p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21" name="Google Shape;621;p5"/>
            <p:cNvGrpSpPr/>
            <p:nvPr/>
          </p:nvGrpSpPr>
          <p:grpSpPr>
            <a:xfrm>
              <a:off x="400304" y="803143"/>
              <a:ext cx="2787746" cy="505263"/>
              <a:chOff x="44127" y="0"/>
              <a:chExt cx="2938800" cy="571500"/>
            </a:xfrm>
          </p:grpSpPr>
          <p:sp>
            <p:nvSpPr>
              <p:cNvPr id="622" name="Google Shape;622;p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" name="Google Shape;623;p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4" name="Google Shape;624;p5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625" name="Google Shape;625;p5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626" name="Google Shape;626;p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27" name="Google Shape;627;p5"/>
            <p:cNvGrpSpPr/>
            <p:nvPr/>
          </p:nvGrpSpPr>
          <p:grpSpPr>
            <a:xfrm>
              <a:off x="309004" y="297826"/>
              <a:ext cx="2787746" cy="505263"/>
              <a:chOff x="44127" y="0"/>
              <a:chExt cx="2938800" cy="571500"/>
            </a:xfrm>
          </p:grpSpPr>
          <p:sp>
            <p:nvSpPr>
              <p:cNvPr id="628" name="Google Shape;628;p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9" name="Google Shape;629;p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0" name="Google Shape;630;p5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631" name="Google Shape;631;p5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632" name="Google Shape;632;p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33" name="Google Shape;633;p5"/>
            <p:cNvGrpSpPr/>
            <p:nvPr/>
          </p:nvGrpSpPr>
          <p:grpSpPr>
            <a:xfrm>
              <a:off x="3096732" y="297808"/>
              <a:ext cx="2787746" cy="505263"/>
              <a:chOff x="44127" y="0"/>
              <a:chExt cx="2938800" cy="571500"/>
            </a:xfrm>
          </p:grpSpPr>
          <p:sp>
            <p:nvSpPr>
              <p:cNvPr id="634" name="Google Shape;634;p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5" name="Google Shape;635;p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6" name="Google Shape;636;p5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637" name="Google Shape;637;p5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638" name="Google Shape;638;p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39" name="Google Shape;639;p5"/>
            <p:cNvGrpSpPr/>
            <p:nvPr/>
          </p:nvGrpSpPr>
          <p:grpSpPr>
            <a:xfrm>
              <a:off x="5884479" y="297818"/>
              <a:ext cx="2787746" cy="505263"/>
              <a:chOff x="44127" y="0"/>
              <a:chExt cx="2938800" cy="571500"/>
            </a:xfrm>
          </p:grpSpPr>
          <p:sp>
            <p:nvSpPr>
              <p:cNvPr id="640" name="Google Shape;640;p5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1" name="Google Shape;641;p5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2" name="Google Shape;642;p5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643" name="Google Shape;643;p5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644" name="Google Shape;644;p5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45" name="Google Shape;645;p5"/>
          <p:cNvGrpSpPr/>
          <p:nvPr/>
        </p:nvGrpSpPr>
        <p:grpSpPr>
          <a:xfrm>
            <a:off x="713100" y="440650"/>
            <a:ext cx="7717800" cy="4256700"/>
            <a:chOff x="713100" y="440650"/>
            <a:chExt cx="7717800" cy="4256700"/>
          </a:xfrm>
        </p:grpSpPr>
        <p:sp>
          <p:nvSpPr>
            <p:cNvPr id="646" name="Google Shape;646;p5"/>
            <p:cNvSpPr/>
            <p:nvPr/>
          </p:nvSpPr>
          <p:spPr>
            <a:xfrm>
              <a:off x="713100" y="440650"/>
              <a:ext cx="7717800" cy="5727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dk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5"/>
            <p:cNvSpPr/>
            <p:nvPr/>
          </p:nvSpPr>
          <p:spPr>
            <a:xfrm flipH="1" rot="10800000">
              <a:off x="713100" y="1013350"/>
              <a:ext cx="7717800" cy="3684000"/>
            </a:xfrm>
            <a:prstGeom prst="round2SameRect">
              <a:avLst>
                <a:gd fmla="val 3423" name="adj1"/>
                <a:gd fmla="val 0" name="adj2"/>
              </a:avLst>
            </a:prstGeom>
            <a:solidFill>
              <a:schemeClr val="accent6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8" name="Google Shape;648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49" name="Google Shape;649;p5"/>
          <p:cNvSpPr txBox="1"/>
          <p:nvPr>
            <p:ph idx="2" type="title"/>
          </p:nvPr>
        </p:nvSpPr>
        <p:spPr>
          <a:xfrm>
            <a:off x="1699250" y="2515075"/>
            <a:ext cx="2596200" cy="4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50" name="Google Shape;650;p5"/>
          <p:cNvSpPr txBox="1"/>
          <p:nvPr>
            <p:ph idx="3" type="title"/>
          </p:nvPr>
        </p:nvSpPr>
        <p:spPr>
          <a:xfrm>
            <a:off x="4848553" y="2515075"/>
            <a:ext cx="2596200" cy="4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51" name="Google Shape;651;p5"/>
          <p:cNvSpPr txBox="1"/>
          <p:nvPr>
            <p:ph idx="1" type="subTitle"/>
          </p:nvPr>
        </p:nvSpPr>
        <p:spPr>
          <a:xfrm>
            <a:off x="4848553" y="2921175"/>
            <a:ext cx="2596200" cy="108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52" name="Google Shape;652;p5"/>
          <p:cNvSpPr txBox="1"/>
          <p:nvPr>
            <p:ph idx="4" type="subTitle"/>
          </p:nvPr>
        </p:nvSpPr>
        <p:spPr>
          <a:xfrm>
            <a:off x="1699250" y="2921175"/>
            <a:ext cx="2596200" cy="108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4" name="Google Shape;654;p6"/>
          <p:cNvGrpSpPr/>
          <p:nvPr/>
        </p:nvGrpSpPr>
        <p:grpSpPr>
          <a:xfrm>
            <a:off x="0" y="-8700"/>
            <a:ext cx="9144000" cy="5160900"/>
            <a:chOff x="0" y="-8700"/>
            <a:chExt cx="9144000" cy="5160900"/>
          </a:xfrm>
        </p:grpSpPr>
        <p:sp>
          <p:nvSpPr>
            <p:cNvPr id="655" name="Google Shape;655;p6"/>
            <p:cNvSpPr/>
            <p:nvPr/>
          </p:nvSpPr>
          <p:spPr>
            <a:xfrm>
              <a:off x="0" y="-8700"/>
              <a:ext cx="9144000" cy="5160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6"/>
            <p:cNvSpPr/>
            <p:nvPr/>
          </p:nvSpPr>
          <p:spPr>
            <a:xfrm>
              <a:off x="123000" y="110250"/>
              <a:ext cx="8898000" cy="4923000"/>
            </a:xfrm>
            <a:prstGeom prst="roundRect">
              <a:avLst>
                <a:gd fmla="val 5295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57" name="Google Shape;657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58" name="Google Shape;658;p6"/>
          <p:cNvGrpSpPr/>
          <p:nvPr/>
        </p:nvGrpSpPr>
        <p:grpSpPr>
          <a:xfrm>
            <a:off x="309029" y="297768"/>
            <a:ext cx="8512234" cy="4547889"/>
            <a:chOff x="309029" y="297768"/>
            <a:chExt cx="8512234" cy="4547889"/>
          </a:xfrm>
        </p:grpSpPr>
        <p:grpSp>
          <p:nvGrpSpPr>
            <p:cNvPr id="659" name="Google Shape;659;p6"/>
            <p:cNvGrpSpPr/>
            <p:nvPr/>
          </p:nvGrpSpPr>
          <p:grpSpPr>
            <a:xfrm>
              <a:off x="400344" y="4340383"/>
              <a:ext cx="2787746" cy="505263"/>
              <a:chOff x="44127" y="0"/>
              <a:chExt cx="2938800" cy="571500"/>
            </a:xfrm>
          </p:grpSpPr>
          <p:sp>
            <p:nvSpPr>
              <p:cNvPr id="660" name="Google Shape;660;p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1" name="Google Shape;661;p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2" name="Google Shape;662;p6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663" name="Google Shape;663;p6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664" name="Google Shape;664;p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65" name="Google Shape;665;p6"/>
            <p:cNvGrpSpPr/>
            <p:nvPr/>
          </p:nvGrpSpPr>
          <p:grpSpPr>
            <a:xfrm>
              <a:off x="309029" y="3835052"/>
              <a:ext cx="2787746" cy="505263"/>
              <a:chOff x="44127" y="0"/>
              <a:chExt cx="2938800" cy="571500"/>
            </a:xfrm>
          </p:grpSpPr>
          <p:sp>
            <p:nvSpPr>
              <p:cNvPr id="666" name="Google Shape;666;p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7" name="Google Shape;667;p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8" name="Google Shape;668;p6"/>
              <p:cNvSpPr/>
              <p:nvPr/>
            </p:nvSpPr>
            <p:spPr>
              <a:xfrm>
                <a:off x="628790" y="285019"/>
                <a:ext cx="1201512" cy="13974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669" name="Google Shape;669;p6"/>
              <p:cNvSpPr/>
              <p:nvPr/>
            </p:nvSpPr>
            <p:spPr>
              <a:xfrm>
                <a:off x="2036248" y="295603"/>
                <a:ext cx="361751" cy="11857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670" name="Google Shape;670;p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1" name="Google Shape;671;p6"/>
            <p:cNvGrpSpPr/>
            <p:nvPr/>
          </p:nvGrpSpPr>
          <p:grpSpPr>
            <a:xfrm>
              <a:off x="458051" y="3329732"/>
              <a:ext cx="2787746" cy="505263"/>
              <a:chOff x="44127" y="0"/>
              <a:chExt cx="2938800" cy="571500"/>
            </a:xfrm>
          </p:grpSpPr>
          <p:sp>
            <p:nvSpPr>
              <p:cNvPr id="672" name="Google Shape;672;p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3" name="Google Shape;673;p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" name="Google Shape;674;p6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675" name="Google Shape;675;p6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676" name="Google Shape;676;p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7" name="Google Shape;677;p6"/>
            <p:cNvGrpSpPr/>
            <p:nvPr/>
          </p:nvGrpSpPr>
          <p:grpSpPr>
            <a:xfrm>
              <a:off x="400344" y="2824424"/>
              <a:ext cx="2787746" cy="505263"/>
              <a:chOff x="44127" y="0"/>
              <a:chExt cx="2938800" cy="571500"/>
            </a:xfrm>
          </p:grpSpPr>
          <p:sp>
            <p:nvSpPr>
              <p:cNvPr id="678" name="Google Shape;678;p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" name="Google Shape;679;p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0" name="Google Shape;680;p6"/>
              <p:cNvSpPr/>
              <p:nvPr/>
            </p:nvSpPr>
            <p:spPr>
              <a:xfrm>
                <a:off x="604693" y="280604"/>
                <a:ext cx="981839" cy="15182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681" name="Google Shape;681;p6"/>
              <p:cNvSpPr/>
              <p:nvPr/>
            </p:nvSpPr>
            <p:spPr>
              <a:xfrm>
                <a:off x="1961973" y="256480"/>
                <a:ext cx="452794" cy="21230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682" name="Google Shape;682;p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83" name="Google Shape;683;p6"/>
            <p:cNvGrpSpPr/>
            <p:nvPr/>
          </p:nvGrpSpPr>
          <p:grpSpPr>
            <a:xfrm>
              <a:off x="350892" y="2319093"/>
              <a:ext cx="2787746" cy="505263"/>
              <a:chOff x="44127" y="0"/>
              <a:chExt cx="2938800" cy="571500"/>
            </a:xfrm>
          </p:grpSpPr>
          <p:sp>
            <p:nvSpPr>
              <p:cNvPr id="684" name="Google Shape;684;p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5" name="Google Shape;685;p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6" name="Google Shape;686;p6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687" name="Google Shape;687;p6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688" name="Google Shape;688;p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89" name="Google Shape;689;p6"/>
            <p:cNvGrpSpPr/>
            <p:nvPr/>
          </p:nvGrpSpPr>
          <p:grpSpPr>
            <a:xfrm>
              <a:off x="458051" y="1813773"/>
              <a:ext cx="2787746" cy="505263"/>
              <a:chOff x="44127" y="0"/>
              <a:chExt cx="2938800" cy="571500"/>
            </a:xfrm>
          </p:grpSpPr>
          <p:sp>
            <p:nvSpPr>
              <p:cNvPr id="690" name="Google Shape;690;p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1" name="Google Shape;691;p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2" name="Google Shape;692;p6"/>
              <p:cNvSpPr/>
              <p:nvPr/>
            </p:nvSpPr>
            <p:spPr>
              <a:xfrm>
                <a:off x="609939" y="285039"/>
                <a:ext cx="1345053" cy="13971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693" name="Google Shape;693;p6"/>
              <p:cNvSpPr/>
              <p:nvPr/>
            </p:nvSpPr>
            <p:spPr>
              <a:xfrm>
                <a:off x="2054833" y="295621"/>
                <a:ext cx="361624" cy="11855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694" name="Google Shape;694;p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95" name="Google Shape;695;p6"/>
            <p:cNvGrpSpPr/>
            <p:nvPr/>
          </p:nvGrpSpPr>
          <p:grpSpPr>
            <a:xfrm>
              <a:off x="350892" y="1308464"/>
              <a:ext cx="2787746" cy="505263"/>
              <a:chOff x="44127" y="0"/>
              <a:chExt cx="2938800" cy="571500"/>
            </a:xfrm>
          </p:grpSpPr>
          <p:sp>
            <p:nvSpPr>
              <p:cNvPr id="696" name="Google Shape;696;p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" name="Google Shape;697;p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8" name="Google Shape;698;p6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699" name="Google Shape;699;p6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700" name="Google Shape;700;p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01" name="Google Shape;701;p6"/>
            <p:cNvGrpSpPr/>
            <p:nvPr/>
          </p:nvGrpSpPr>
          <p:grpSpPr>
            <a:xfrm>
              <a:off x="400344" y="803144"/>
              <a:ext cx="2787746" cy="505263"/>
              <a:chOff x="44127" y="0"/>
              <a:chExt cx="2938800" cy="571500"/>
            </a:xfrm>
          </p:grpSpPr>
          <p:sp>
            <p:nvSpPr>
              <p:cNvPr id="702" name="Google Shape;702;p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3" name="Google Shape;703;p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4" name="Google Shape;704;p6"/>
              <p:cNvSpPr/>
              <p:nvPr/>
            </p:nvSpPr>
            <p:spPr>
              <a:xfrm>
                <a:off x="641168" y="283597"/>
                <a:ext cx="1063093" cy="14262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705" name="Google Shape;705;p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6" name="Google Shape;706;p6"/>
              <p:cNvSpPr/>
              <p:nvPr/>
            </p:nvSpPr>
            <p:spPr>
              <a:xfrm>
                <a:off x="1954944" y="253824"/>
                <a:ext cx="431197" cy="20218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707" name="Google Shape;707;p6"/>
            <p:cNvGrpSpPr/>
            <p:nvPr/>
          </p:nvGrpSpPr>
          <p:grpSpPr>
            <a:xfrm>
              <a:off x="3138617" y="1308474"/>
              <a:ext cx="2787746" cy="505263"/>
              <a:chOff x="44127" y="0"/>
              <a:chExt cx="2938800" cy="571500"/>
            </a:xfrm>
          </p:grpSpPr>
          <p:sp>
            <p:nvSpPr>
              <p:cNvPr id="708" name="Google Shape;708;p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9" name="Google Shape;709;p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0" name="Google Shape;710;p6"/>
              <p:cNvSpPr/>
              <p:nvPr/>
            </p:nvSpPr>
            <p:spPr>
              <a:xfrm>
                <a:off x="548154" y="280258"/>
                <a:ext cx="1374792" cy="14927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ROCK MUSIC</a:t>
                </a:r>
              </a:p>
            </p:txBody>
          </p:sp>
          <p:sp>
            <p:nvSpPr>
              <p:cNvPr id="711" name="Google Shape;711;p6"/>
              <p:cNvSpPr/>
              <p:nvPr/>
            </p:nvSpPr>
            <p:spPr>
              <a:xfrm>
                <a:off x="2091877" y="291564"/>
                <a:ext cx="386360" cy="12666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712" name="Google Shape;712;p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3" name="Google Shape;713;p6"/>
            <p:cNvGrpSpPr/>
            <p:nvPr/>
          </p:nvGrpSpPr>
          <p:grpSpPr>
            <a:xfrm>
              <a:off x="3188544" y="803146"/>
              <a:ext cx="2787746" cy="505263"/>
              <a:chOff x="44127" y="0"/>
              <a:chExt cx="2938800" cy="571500"/>
            </a:xfrm>
          </p:grpSpPr>
          <p:sp>
            <p:nvSpPr>
              <p:cNvPr id="714" name="Google Shape;714;p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5" name="Google Shape;715;p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6" name="Google Shape;716;p6"/>
              <p:cNvSpPr/>
              <p:nvPr/>
            </p:nvSpPr>
            <p:spPr>
              <a:xfrm>
                <a:off x="624245" y="283184"/>
                <a:ext cx="1380648" cy="14338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717" name="Google Shape;717;p6"/>
              <p:cNvSpPr/>
              <p:nvPr/>
            </p:nvSpPr>
            <p:spPr>
              <a:xfrm>
                <a:off x="2221853" y="243968"/>
                <a:ext cx="180682" cy="2218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718" name="Google Shape;718;p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9" name="Google Shape;719;p6"/>
            <p:cNvGrpSpPr/>
            <p:nvPr/>
          </p:nvGrpSpPr>
          <p:grpSpPr>
            <a:xfrm>
              <a:off x="3245792" y="1813768"/>
              <a:ext cx="2787746" cy="505263"/>
              <a:chOff x="44127" y="0"/>
              <a:chExt cx="2938800" cy="571500"/>
            </a:xfrm>
          </p:grpSpPr>
          <p:sp>
            <p:nvSpPr>
              <p:cNvPr id="720" name="Google Shape;720;p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1" name="Google Shape;721;p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2" name="Google Shape;722;p6"/>
              <p:cNvSpPr/>
              <p:nvPr/>
            </p:nvSpPr>
            <p:spPr>
              <a:xfrm>
                <a:off x="614251" y="285385"/>
                <a:ext cx="1287746" cy="13903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723" name="Google Shape;723;p6"/>
              <p:cNvSpPr/>
              <p:nvPr/>
            </p:nvSpPr>
            <p:spPr>
              <a:xfrm>
                <a:off x="2052258" y="295915"/>
                <a:ext cx="359907" cy="11797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724" name="Google Shape;724;p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25" name="Google Shape;725;p6"/>
            <p:cNvGrpSpPr/>
            <p:nvPr/>
          </p:nvGrpSpPr>
          <p:grpSpPr>
            <a:xfrm>
              <a:off x="3138617" y="2319089"/>
              <a:ext cx="2787746" cy="505263"/>
              <a:chOff x="44127" y="0"/>
              <a:chExt cx="2938800" cy="571500"/>
            </a:xfrm>
          </p:grpSpPr>
          <p:sp>
            <p:nvSpPr>
              <p:cNvPr id="726" name="Google Shape;726;p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7" name="Google Shape;727;p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8" name="Google Shape;728;p6"/>
              <p:cNvSpPr/>
              <p:nvPr/>
            </p:nvSpPr>
            <p:spPr>
              <a:xfrm>
                <a:off x="715731" y="284446"/>
                <a:ext cx="1235579" cy="14089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729" name="Google Shape;729;p6"/>
              <p:cNvSpPr/>
              <p:nvPr/>
            </p:nvSpPr>
            <p:spPr>
              <a:xfrm>
                <a:off x="2126499" y="241629"/>
                <a:ext cx="184556" cy="22652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730" name="Google Shape;730;p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31" name="Google Shape;731;p6"/>
            <p:cNvGrpSpPr/>
            <p:nvPr/>
          </p:nvGrpSpPr>
          <p:grpSpPr>
            <a:xfrm>
              <a:off x="3188551" y="2824420"/>
              <a:ext cx="2787746" cy="505263"/>
              <a:chOff x="44127" y="0"/>
              <a:chExt cx="2938800" cy="571500"/>
            </a:xfrm>
          </p:grpSpPr>
          <p:sp>
            <p:nvSpPr>
              <p:cNvPr id="732" name="Google Shape;732;p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" name="Google Shape;733;p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" name="Google Shape;734;p6"/>
              <p:cNvSpPr/>
              <p:nvPr/>
            </p:nvSpPr>
            <p:spPr>
              <a:xfrm>
                <a:off x="704204" y="285691"/>
                <a:ext cx="1242804" cy="13844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735" name="Google Shape;735;p6"/>
              <p:cNvSpPr/>
              <p:nvPr/>
            </p:nvSpPr>
            <p:spPr>
              <a:xfrm>
                <a:off x="2141223" y="243632"/>
                <a:ext cx="181366" cy="22259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736" name="Google Shape;736;p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37" name="Google Shape;737;p6"/>
            <p:cNvGrpSpPr/>
            <p:nvPr/>
          </p:nvGrpSpPr>
          <p:grpSpPr>
            <a:xfrm>
              <a:off x="3245782" y="3329749"/>
              <a:ext cx="2787746" cy="505263"/>
              <a:chOff x="44127" y="0"/>
              <a:chExt cx="2938800" cy="571500"/>
            </a:xfrm>
          </p:grpSpPr>
          <p:sp>
            <p:nvSpPr>
              <p:cNvPr id="738" name="Google Shape;738;p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9" name="Google Shape;739;p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0" name="Google Shape;740;p6"/>
              <p:cNvSpPr/>
              <p:nvPr/>
            </p:nvSpPr>
            <p:spPr>
              <a:xfrm>
                <a:off x="682205" y="287628"/>
                <a:ext cx="897750" cy="13882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741" name="Google Shape;741;p6"/>
              <p:cNvSpPr/>
              <p:nvPr/>
            </p:nvSpPr>
            <p:spPr>
              <a:xfrm>
                <a:off x="1923242" y="265570"/>
                <a:ext cx="414008" cy="19412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742" name="Google Shape;742;p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43" name="Google Shape;743;p6"/>
            <p:cNvGrpSpPr/>
            <p:nvPr/>
          </p:nvGrpSpPr>
          <p:grpSpPr>
            <a:xfrm>
              <a:off x="3096776" y="3835073"/>
              <a:ext cx="2787746" cy="505263"/>
              <a:chOff x="44127" y="0"/>
              <a:chExt cx="2938800" cy="571500"/>
            </a:xfrm>
          </p:grpSpPr>
          <p:sp>
            <p:nvSpPr>
              <p:cNvPr id="744" name="Google Shape;744;p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5" name="Google Shape;745;p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6" name="Google Shape;746;p6"/>
              <p:cNvSpPr/>
              <p:nvPr/>
            </p:nvSpPr>
            <p:spPr>
              <a:xfrm>
                <a:off x="613979" y="285353"/>
                <a:ext cx="1339042" cy="13909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747" name="Google Shape;747;p6"/>
              <p:cNvSpPr/>
              <p:nvPr/>
            </p:nvSpPr>
            <p:spPr>
              <a:xfrm>
                <a:off x="2052411" y="295887"/>
                <a:ext cx="360006" cy="11802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748" name="Google Shape;748;p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49" name="Google Shape;749;p6"/>
            <p:cNvGrpSpPr/>
            <p:nvPr/>
          </p:nvGrpSpPr>
          <p:grpSpPr>
            <a:xfrm>
              <a:off x="3188544" y="4340394"/>
              <a:ext cx="2787746" cy="505263"/>
              <a:chOff x="44127" y="0"/>
              <a:chExt cx="2938800" cy="571500"/>
            </a:xfrm>
          </p:grpSpPr>
          <p:sp>
            <p:nvSpPr>
              <p:cNvPr id="750" name="Google Shape;750;p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1" name="Google Shape;751;p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2" name="Google Shape;752;p6"/>
              <p:cNvSpPr/>
              <p:nvPr/>
            </p:nvSpPr>
            <p:spPr>
              <a:xfrm>
                <a:off x="605131" y="280651"/>
                <a:ext cx="1107003" cy="14852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753" name="Google Shape;753;p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4" name="Google Shape;754;p6"/>
              <p:cNvSpPr/>
              <p:nvPr/>
            </p:nvSpPr>
            <p:spPr>
              <a:xfrm>
                <a:off x="1973172" y="249648"/>
                <a:ext cx="449001" cy="21053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755" name="Google Shape;755;p6"/>
            <p:cNvGrpSpPr/>
            <p:nvPr/>
          </p:nvGrpSpPr>
          <p:grpSpPr>
            <a:xfrm>
              <a:off x="5976742" y="4340368"/>
              <a:ext cx="2787746" cy="505263"/>
              <a:chOff x="44127" y="0"/>
              <a:chExt cx="2938800" cy="571500"/>
            </a:xfrm>
          </p:grpSpPr>
          <p:sp>
            <p:nvSpPr>
              <p:cNvPr id="756" name="Google Shape;756;p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" name="Google Shape;757;p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" name="Google Shape;758;p6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759" name="Google Shape;759;p6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760" name="Google Shape;760;p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1" name="Google Shape;761;p6"/>
            <p:cNvGrpSpPr/>
            <p:nvPr/>
          </p:nvGrpSpPr>
          <p:grpSpPr>
            <a:xfrm>
              <a:off x="5884529" y="3835052"/>
              <a:ext cx="2787746" cy="505263"/>
              <a:chOff x="44127" y="0"/>
              <a:chExt cx="2938800" cy="571500"/>
            </a:xfrm>
          </p:grpSpPr>
          <p:sp>
            <p:nvSpPr>
              <p:cNvPr id="762" name="Google Shape;762;p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3" name="Google Shape;763;p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4" name="Google Shape;764;p6"/>
              <p:cNvSpPr/>
              <p:nvPr/>
            </p:nvSpPr>
            <p:spPr>
              <a:xfrm>
                <a:off x="596761" y="282489"/>
                <a:ext cx="1245002" cy="14480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765" name="Google Shape;765;p6"/>
              <p:cNvSpPr/>
              <p:nvPr/>
            </p:nvSpPr>
            <p:spPr>
              <a:xfrm>
                <a:off x="2055179" y="293456"/>
                <a:ext cx="374845" cy="12287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766" name="Google Shape;766;p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7" name="Google Shape;767;p6"/>
            <p:cNvGrpSpPr/>
            <p:nvPr/>
          </p:nvGrpSpPr>
          <p:grpSpPr>
            <a:xfrm>
              <a:off x="6033517" y="3329739"/>
              <a:ext cx="2787746" cy="505263"/>
              <a:chOff x="44127" y="0"/>
              <a:chExt cx="2938800" cy="571500"/>
            </a:xfrm>
          </p:grpSpPr>
          <p:sp>
            <p:nvSpPr>
              <p:cNvPr id="768" name="Google Shape;768;p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9" name="Google Shape;769;p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0" name="Google Shape;770;p6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771" name="Google Shape;771;p6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772" name="Google Shape;772;p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73" name="Google Shape;773;p6"/>
            <p:cNvGrpSpPr/>
            <p:nvPr/>
          </p:nvGrpSpPr>
          <p:grpSpPr>
            <a:xfrm>
              <a:off x="5976744" y="2824408"/>
              <a:ext cx="2787746" cy="505263"/>
              <a:chOff x="44127" y="0"/>
              <a:chExt cx="2938800" cy="571500"/>
            </a:xfrm>
          </p:grpSpPr>
          <p:sp>
            <p:nvSpPr>
              <p:cNvPr id="774" name="Google Shape;774;p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5" name="Google Shape;775;p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6" name="Google Shape;776;p6"/>
              <p:cNvSpPr/>
              <p:nvPr/>
            </p:nvSpPr>
            <p:spPr>
              <a:xfrm>
                <a:off x="624245" y="283184"/>
                <a:ext cx="1380648" cy="14338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777" name="Google Shape;777;p6"/>
              <p:cNvSpPr/>
              <p:nvPr/>
            </p:nvSpPr>
            <p:spPr>
              <a:xfrm>
                <a:off x="2221853" y="243968"/>
                <a:ext cx="180682" cy="2218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778" name="Google Shape;778;p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79" name="Google Shape;779;p6"/>
            <p:cNvGrpSpPr/>
            <p:nvPr/>
          </p:nvGrpSpPr>
          <p:grpSpPr>
            <a:xfrm>
              <a:off x="5926344" y="2319094"/>
              <a:ext cx="2787746" cy="505263"/>
              <a:chOff x="44127" y="0"/>
              <a:chExt cx="2938800" cy="571500"/>
            </a:xfrm>
          </p:grpSpPr>
          <p:sp>
            <p:nvSpPr>
              <p:cNvPr id="780" name="Google Shape;780;p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1" name="Google Shape;781;p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2" name="Google Shape;782;p6"/>
              <p:cNvSpPr/>
              <p:nvPr/>
            </p:nvSpPr>
            <p:spPr>
              <a:xfrm>
                <a:off x="605131" y="280651"/>
                <a:ext cx="1107003" cy="14852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783" name="Google Shape;783;p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4" name="Google Shape;784;p6"/>
              <p:cNvSpPr/>
              <p:nvPr/>
            </p:nvSpPr>
            <p:spPr>
              <a:xfrm>
                <a:off x="1973172" y="249648"/>
                <a:ext cx="449001" cy="21053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785" name="Google Shape;785;p6"/>
            <p:cNvGrpSpPr/>
            <p:nvPr/>
          </p:nvGrpSpPr>
          <p:grpSpPr>
            <a:xfrm>
              <a:off x="6033517" y="1813774"/>
              <a:ext cx="2787746" cy="505263"/>
              <a:chOff x="44127" y="0"/>
              <a:chExt cx="2938800" cy="571500"/>
            </a:xfrm>
          </p:grpSpPr>
          <p:sp>
            <p:nvSpPr>
              <p:cNvPr id="786" name="Google Shape;786;p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7" name="Google Shape;787;p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8" name="Google Shape;788;p6"/>
              <p:cNvSpPr/>
              <p:nvPr/>
            </p:nvSpPr>
            <p:spPr>
              <a:xfrm>
                <a:off x="548154" y="280258"/>
                <a:ext cx="1374792" cy="14927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ROCK MUSIC</a:t>
                </a:r>
              </a:p>
            </p:txBody>
          </p:sp>
          <p:sp>
            <p:nvSpPr>
              <p:cNvPr id="789" name="Google Shape;789;p6"/>
              <p:cNvSpPr/>
              <p:nvPr/>
            </p:nvSpPr>
            <p:spPr>
              <a:xfrm>
                <a:off x="2091877" y="291564"/>
                <a:ext cx="386360" cy="12666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790" name="Google Shape;790;p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91" name="Google Shape;791;p6"/>
            <p:cNvGrpSpPr/>
            <p:nvPr/>
          </p:nvGrpSpPr>
          <p:grpSpPr>
            <a:xfrm>
              <a:off x="5926357" y="1308449"/>
              <a:ext cx="2787746" cy="505263"/>
              <a:chOff x="44127" y="0"/>
              <a:chExt cx="2938800" cy="571500"/>
            </a:xfrm>
          </p:grpSpPr>
          <p:sp>
            <p:nvSpPr>
              <p:cNvPr id="792" name="Google Shape;792;p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3" name="Google Shape;793;p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4" name="Google Shape;794;p6"/>
              <p:cNvSpPr/>
              <p:nvPr/>
            </p:nvSpPr>
            <p:spPr>
              <a:xfrm>
                <a:off x="682205" y="287628"/>
                <a:ext cx="897750" cy="13882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795" name="Google Shape;795;p6"/>
              <p:cNvSpPr/>
              <p:nvPr/>
            </p:nvSpPr>
            <p:spPr>
              <a:xfrm>
                <a:off x="1923242" y="265570"/>
                <a:ext cx="414008" cy="19412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796" name="Google Shape;796;p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97" name="Google Shape;797;p6"/>
            <p:cNvGrpSpPr/>
            <p:nvPr/>
          </p:nvGrpSpPr>
          <p:grpSpPr>
            <a:xfrm>
              <a:off x="5976751" y="803107"/>
              <a:ext cx="2787746" cy="505263"/>
              <a:chOff x="44127" y="0"/>
              <a:chExt cx="2938800" cy="571500"/>
            </a:xfrm>
          </p:grpSpPr>
          <p:sp>
            <p:nvSpPr>
              <p:cNvPr id="798" name="Google Shape;798;p6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9" name="Google Shape;799;p6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0" name="Google Shape;800;p6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801" name="Google Shape;801;p6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802" name="Google Shape;802;p6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03" name="Google Shape;803;p6"/>
            <p:cNvGrpSpPr/>
            <p:nvPr/>
          </p:nvGrpSpPr>
          <p:grpSpPr>
            <a:xfrm>
              <a:off x="1794910" y="297768"/>
              <a:ext cx="2787746" cy="505263"/>
              <a:chOff x="-1328277" y="0"/>
              <a:chExt cx="2938800" cy="571500"/>
            </a:xfrm>
          </p:grpSpPr>
          <p:sp>
            <p:nvSpPr>
              <p:cNvPr id="804" name="Google Shape;804;p6"/>
              <p:cNvSpPr/>
              <p:nvPr/>
            </p:nvSpPr>
            <p:spPr>
              <a:xfrm>
                <a:off x="-132827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5" name="Google Shape;805;p6"/>
              <p:cNvSpPr/>
              <p:nvPr/>
            </p:nvSpPr>
            <p:spPr>
              <a:xfrm>
                <a:off x="-121401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6" name="Google Shape;806;p6"/>
              <p:cNvSpPr/>
              <p:nvPr/>
            </p:nvSpPr>
            <p:spPr>
              <a:xfrm>
                <a:off x="-753163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807" name="Google Shape;807;p6"/>
              <p:cNvSpPr/>
              <p:nvPr/>
            </p:nvSpPr>
            <p:spPr>
              <a:xfrm>
                <a:off x="676844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808" name="Google Shape;808;p6"/>
              <p:cNvSpPr/>
              <p:nvPr/>
            </p:nvSpPr>
            <p:spPr>
              <a:xfrm>
                <a:off x="-1233604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09" name="Google Shape;809;p6"/>
            <p:cNvGrpSpPr/>
            <p:nvPr/>
          </p:nvGrpSpPr>
          <p:grpSpPr>
            <a:xfrm>
              <a:off x="4582417" y="297793"/>
              <a:ext cx="2787746" cy="505263"/>
              <a:chOff x="-1328541" y="0"/>
              <a:chExt cx="2938800" cy="571500"/>
            </a:xfrm>
          </p:grpSpPr>
          <p:sp>
            <p:nvSpPr>
              <p:cNvPr id="810" name="Google Shape;810;p6"/>
              <p:cNvSpPr/>
              <p:nvPr/>
            </p:nvSpPr>
            <p:spPr>
              <a:xfrm>
                <a:off x="-1328541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1" name="Google Shape;811;p6"/>
              <p:cNvSpPr/>
              <p:nvPr/>
            </p:nvSpPr>
            <p:spPr>
              <a:xfrm>
                <a:off x="-1214276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2" name="Google Shape;812;p6"/>
              <p:cNvSpPr/>
              <p:nvPr/>
            </p:nvSpPr>
            <p:spPr>
              <a:xfrm>
                <a:off x="-753427" y="285778"/>
                <a:ext cx="1241244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813" name="Google Shape;813;p6"/>
              <p:cNvSpPr/>
              <p:nvPr/>
            </p:nvSpPr>
            <p:spPr>
              <a:xfrm>
                <a:off x="676581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814" name="Google Shape;814;p6"/>
              <p:cNvSpPr/>
              <p:nvPr/>
            </p:nvSpPr>
            <p:spPr>
              <a:xfrm>
                <a:off x="-1233868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815" name="Google Shape;815;p6"/>
          <p:cNvGrpSpPr/>
          <p:nvPr/>
        </p:nvGrpSpPr>
        <p:grpSpPr>
          <a:xfrm>
            <a:off x="713100" y="440650"/>
            <a:ext cx="7717800" cy="4256700"/>
            <a:chOff x="713100" y="440650"/>
            <a:chExt cx="7717800" cy="4256700"/>
          </a:xfrm>
        </p:grpSpPr>
        <p:sp>
          <p:nvSpPr>
            <p:cNvPr id="816" name="Google Shape;816;p6"/>
            <p:cNvSpPr/>
            <p:nvPr/>
          </p:nvSpPr>
          <p:spPr>
            <a:xfrm>
              <a:off x="713100" y="440650"/>
              <a:ext cx="7717800" cy="5727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dk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6"/>
            <p:cNvSpPr/>
            <p:nvPr/>
          </p:nvSpPr>
          <p:spPr>
            <a:xfrm flipH="1" rot="10800000">
              <a:off x="713100" y="1013350"/>
              <a:ext cx="7717800" cy="3684000"/>
            </a:xfrm>
            <a:prstGeom prst="round2SameRect">
              <a:avLst>
                <a:gd fmla="val 3423" name="adj1"/>
                <a:gd fmla="val 0" name="adj2"/>
              </a:avLst>
            </a:prstGeom>
            <a:solidFill>
              <a:schemeClr val="accent6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8" name="Google Shape;818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" name="Google Shape;820;p7"/>
          <p:cNvGrpSpPr/>
          <p:nvPr/>
        </p:nvGrpSpPr>
        <p:grpSpPr>
          <a:xfrm>
            <a:off x="0" y="-8700"/>
            <a:ext cx="9144000" cy="5160900"/>
            <a:chOff x="0" y="-8700"/>
            <a:chExt cx="9144000" cy="5160900"/>
          </a:xfrm>
        </p:grpSpPr>
        <p:sp>
          <p:nvSpPr>
            <p:cNvPr id="821" name="Google Shape;821;p7"/>
            <p:cNvSpPr/>
            <p:nvPr/>
          </p:nvSpPr>
          <p:spPr>
            <a:xfrm>
              <a:off x="0" y="-8700"/>
              <a:ext cx="9144000" cy="5160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123000" y="110250"/>
              <a:ext cx="8898000" cy="4923000"/>
            </a:xfrm>
            <a:prstGeom prst="roundRect">
              <a:avLst>
                <a:gd fmla="val 5295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23" name="Google Shape;823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24" name="Google Shape;824;p7"/>
          <p:cNvGrpSpPr/>
          <p:nvPr/>
        </p:nvGrpSpPr>
        <p:grpSpPr>
          <a:xfrm>
            <a:off x="309004" y="297808"/>
            <a:ext cx="8512243" cy="4547838"/>
            <a:chOff x="309004" y="297808"/>
            <a:chExt cx="8512243" cy="4547838"/>
          </a:xfrm>
        </p:grpSpPr>
        <p:grpSp>
          <p:nvGrpSpPr>
            <p:cNvPr id="825" name="Google Shape;825;p7"/>
            <p:cNvGrpSpPr/>
            <p:nvPr/>
          </p:nvGrpSpPr>
          <p:grpSpPr>
            <a:xfrm>
              <a:off x="5975794" y="4340383"/>
              <a:ext cx="2787746" cy="505263"/>
              <a:chOff x="44127" y="0"/>
              <a:chExt cx="2938800" cy="571500"/>
            </a:xfrm>
          </p:grpSpPr>
          <p:sp>
            <p:nvSpPr>
              <p:cNvPr id="826" name="Google Shape;826;p7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7" name="Google Shape;827;p7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8" name="Google Shape;828;p7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829" name="Google Shape;829;p7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830" name="Google Shape;830;p7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31" name="Google Shape;831;p7"/>
            <p:cNvGrpSpPr/>
            <p:nvPr/>
          </p:nvGrpSpPr>
          <p:grpSpPr>
            <a:xfrm>
              <a:off x="5884479" y="3835052"/>
              <a:ext cx="2787746" cy="505263"/>
              <a:chOff x="44127" y="0"/>
              <a:chExt cx="2938800" cy="571500"/>
            </a:xfrm>
          </p:grpSpPr>
          <p:sp>
            <p:nvSpPr>
              <p:cNvPr id="832" name="Google Shape;832;p7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3" name="Google Shape;833;p7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4" name="Google Shape;834;p7"/>
              <p:cNvSpPr/>
              <p:nvPr/>
            </p:nvSpPr>
            <p:spPr>
              <a:xfrm>
                <a:off x="628790" y="285019"/>
                <a:ext cx="1201512" cy="13974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835" name="Google Shape;835;p7"/>
              <p:cNvSpPr/>
              <p:nvPr/>
            </p:nvSpPr>
            <p:spPr>
              <a:xfrm>
                <a:off x="2036248" y="295603"/>
                <a:ext cx="361751" cy="11857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836" name="Google Shape;836;p7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37" name="Google Shape;837;p7"/>
            <p:cNvGrpSpPr/>
            <p:nvPr/>
          </p:nvGrpSpPr>
          <p:grpSpPr>
            <a:xfrm>
              <a:off x="6033501" y="3329732"/>
              <a:ext cx="2787746" cy="505263"/>
              <a:chOff x="44127" y="0"/>
              <a:chExt cx="2938800" cy="571500"/>
            </a:xfrm>
          </p:grpSpPr>
          <p:sp>
            <p:nvSpPr>
              <p:cNvPr id="838" name="Google Shape;838;p7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" name="Google Shape;839;p7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" name="Google Shape;840;p7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841" name="Google Shape;841;p7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842" name="Google Shape;842;p7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43" name="Google Shape;843;p7"/>
            <p:cNvGrpSpPr/>
            <p:nvPr/>
          </p:nvGrpSpPr>
          <p:grpSpPr>
            <a:xfrm>
              <a:off x="5975794" y="2824424"/>
              <a:ext cx="2787746" cy="505263"/>
              <a:chOff x="44127" y="0"/>
              <a:chExt cx="2938800" cy="571500"/>
            </a:xfrm>
          </p:grpSpPr>
          <p:sp>
            <p:nvSpPr>
              <p:cNvPr id="844" name="Google Shape;844;p7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" name="Google Shape;845;p7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6" name="Google Shape;846;p7"/>
              <p:cNvSpPr/>
              <p:nvPr/>
            </p:nvSpPr>
            <p:spPr>
              <a:xfrm>
                <a:off x="604693" y="280604"/>
                <a:ext cx="981839" cy="15182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847" name="Google Shape;847;p7"/>
              <p:cNvSpPr/>
              <p:nvPr/>
            </p:nvSpPr>
            <p:spPr>
              <a:xfrm>
                <a:off x="1961973" y="256480"/>
                <a:ext cx="452794" cy="21230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848" name="Google Shape;848;p7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49" name="Google Shape;849;p7"/>
            <p:cNvGrpSpPr/>
            <p:nvPr/>
          </p:nvGrpSpPr>
          <p:grpSpPr>
            <a:xfrm>
              <a:off x="5926342" y="2319093"/>
              <a:ext cx="2787746" cy="505263"/>
              <a:chOff x="44127" y="0"/>
              <a:chExt cx="2938800" cy="571500"/>
            </a:xfrm>
          </p:grpSpPr>
          <p:sp>
            <p:nvSpPr>
              <p:cNvPr id="850" name="Google Shape;850;p7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1" name="Google Shape;851;p7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2" name="Google Shape;852;p7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853" name="Google Shape;853;p7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854" name="Google Shape;854;p7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55" name="Google Shape;855;p7"/>
            <p:cNvGrpSpPr/>
            <p:nvPr/>
          </p:nvGrpSpPr>
          <p:grpSpPr>
            <a:xfrm>
              <a:off x="6033501" y="1813773"/>
              <a:ext cx="2787746" cy="505263"/>
              <a:chOff x="44127" y="0"/>
              <a:chExt cx="2938800" cy="571500"/>
            </a:xfrm>
          </p:grpSpPr>
          <p:sp>
            <p:nvSpPr>
              <p:cNvPr id="856" name="Google Shape;856;p7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7" name="Google Shape;857;p7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8" name="Google Shape;858;p7"/>
              <p:cNvSpPr/>
              <p:nvPr/>
            </p:nvSpPr>
            <p:spPr>
              <a:xfrm>
                <a:off x="609939" y="285039"/>
                <a:ext cx="1345053" cy="13971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859" name="Google Shape;859;p7"/>
              <p:cNvSpPr/>
              <p:nvPr/>
            </p:nvSpPr>
            <p:spPr>
              <a:xfrm>
                <a:off x="2054833" y="295621"/>
                <a:ext cx="361624" cy="11855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860" name="Google Shape;860;p7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61" name="Google Shape;861;p7"/>
            <p:cNvGrpSpPr/>
            <p:nvPr/>
          </p:nvGrpSpPr>
          <p:grpSpPr>
            <a:xfrm>
              <a:off x="5926342" y="1308464"/>
              <a:ext cx="2787746" cy="505263"/>
              <a:chOff x="44127" y="0"/>
              <a:chExt cx="2938800" cy="571500"/>
            </a:xfrm>
          </p:grpSpPr>
          <p:sp>
            <p:nvSpPr>
              <p:cNvPr id="862" name="Google Shape;862;p7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" name="Google Shape;863;p7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4" name="Google Shape;864;p7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865" name="Google Shape;865;p7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866" name="Google Shape;866;p7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67" name="Google Shape;867;p7"/>
            <p:cNvGrpSpPr/>
            <p:nvPr/>
          </p:nvGrpSpPr>
          <p:grpSpPr>
            <a:xfrm>
              <a:off x="5975794" y="803144"/>
              <a:ext cx="2787746" cy="505263"/>
              <a:chOff x="44127" y="0"/>
              <a:chExt cx="2938800" cy="571500"/>
            </a:xfrm>
          </p:grpSpPr>
          <p:sp>
            <p:nvSpPr>
              <p:cNvPr id="868" name="Google Shape;868;p7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9" name="Google Shape;869;p7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0" name="Google Shape;870;p7"/>
              <p:cNvSpPr/>
              <p:nvPr/>
            </p:nvSpPr>
            <p:spPr>
              <a:xfrm>
                <a:off x="641168" y="283597"/>
                <a:ext cx="1063093" cy="14262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871" name="Google Shape;871;p7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2" name="Google Shape;872;p7"/>
              <p:cNvSpPr/>
              <p:nvPr/>
            </p:nvSpPr>
            <p:spPr>
              <a:xfrm>
                <a:off x="1954944" y="253824"/>
                <a:ext cx="431197" cy="20218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873" name="Google Shape;873;p7"/>
            <p:cNvGrpSpPr/>
            <p:nvPr/>
          </p:nvGrpSpPr>
          <p:grpSpPr>
            <a:xfrm>
              <a:off x="3188067" y="4340368"/>
              <a:ext cx="2787746" cy="505263"/>
              <a:chOff x="44127" y="0"/>
              <a:chExt cx="2938800" cy="571500"/>
            </a:xfrm>
          </p:grpSpPr>
          <p:sp>
            <p:nvSpPr>
              <p:cNvPr id="874" name="Google Shape;874;p7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5" name="Google Shape;875;p7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6" name="Google Shape;876;p7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877" name="Google Shape;877;p7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878" name="Google Shape;878;p7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79" name="Google Shape;879;p7"/>
            <p:cNvGrpSpPr/>
            <p:nvPr/>
          </p:nvGrpSpPr>
          <p:grpSpPr>
            <a:xfrm>
              <a:off x="3096742" y="3835051"/>
              <a:ext cx="2787746" cy="505263"/>
              <a:chOff x="44127" y="0"/>
              <a:chExt cx="2938800" cy="571500"/>
            </a:xfrm>
          </p:grpSpPr>
          <p:sp>
            <p:nvSpPr>
              <p:cNvPr id="880" name="Google Shape;880;p7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1" name="Google Shape;881;p7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2" name="Google Shape;882;p7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883" name="Google Shape;883;p7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884" name="Google Shape;884;p7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85" name="Google Shape;885;p7"/>
            <p:cNvGrpSpPr/>
            <p:nvPr/>
          </p:nvGrpSpPr>
          <p:grpSpPr>
            <a:xfrm>
              <a:off x="3245751" y="3329735"/>
              <a:ext cx="2787746" cy="505263"/>
              <a:chOff x="44127" y="0"/>
              <a:chExt cx="2938800" cy="571500"/>
            </a:xfrm>
          </p:grpSpPr>
          <p:sp>
            <p:nvSpPr>
              <p:cNvPr id="886" name="Google Shape;886;p7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7" name="Google Shape;887;p7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8" name="Google Shape;888;p7"/>
              <p:cNvSpPr/>
              <p:nvPr/>
            </p:nvSpPr>
            <p:spPr>
              <a:xfrm>
                <a:off x="609939" y="285039"/>
                <a:ext cx="1345053" cy="13971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889" name="Google Shape;889;p7"/>
              <p:cNvSpPr/>
              <p:nvPr/>
            </p:nvSpPr>
            <p:spPr>
              <a:xfrm>
                <a:off x="2054833" y="295621"/>
                <a:ext cx="361624" cy="11855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890" name="Google Shape;890;p7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91" name="Google Shape;891;p7"/>
            <p:cNvGrpSpPr/>
            <p:nvPr/>
          </p:nvGrpSpPr>
          <p:grpSpPr>
            <a:xfrm>
              <a:off x="3188057" y="2824419"/>
              <a:ext cx="2787746" cy="505263"/>
              <a:chOff x="44127" y="0"/>
              <a:chExt cx="2938800" cy="571500"/>
            </a:xfrm>
          </p:grpSpPr>
          <p:sp>
            <p:nvSpPr>
              <p:cNvPr id="892" name="Google Shape;892;p7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3" name="Google Shape;893;p7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4" name="Google Shape;894;p7"/>
              <p:cNvSpPr/>
              <p:nvPr/>
            </p:nvSpPr>
            <p:spPr>
              <a:xfrm>
                <a:off x="641168" y="283597"/>
                <a:ext cx="1063093" cy="14262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895" name="Google Shape;895;p7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6" name="Google Shape;896;p7"/>
              <p:cNvSpPr/>
              <p:nvPr/>
            </p:nvSpPr>
            <p:spPr>
              <a:xfrm>
                <a:off x="1954944" y="253824"/>
                <a:ext cx="431197" cy="20218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897" name="Google Shape;897;p7"/>
            <p:cNvGrpSpPr/>
            <p:nvPr/>
          </p:nvGrpSpPr>
          <p:grpSpPr>
            <a:xfrm>
              <a:off x="3138594" y="2319083"/>
              <a:ext cx="2787746" cy="505263"/>
              <a:chOff x="44127" y="0"/>
              <a:chExt cx="2938800" cy="571500"/>
            </a:xfrm>
          </p:grpSpPr>
          <p:sp>
            <p:nvSpPr>
              <p:cNvPr id="898" name="Google Shape;898;p7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9" name="Google Shape;899;p7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0" name="Google Shape;900;p7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901" name="Google Shape;901;p7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902" name="Google Shape;902;p7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03" name="Google Shape;903;p7"/>
            <p:cNvGrpSpPr/>
            <p:nvPr/>
          </p:nvGrpSpPr>
          <p:grpSpPr>
            <a:xfrm>
              <a:off x="3245751" y="1813782"/>
              <a:ext cx="2787746" cy="505263"/>
              <a:chOff x="44127" y="0"/>
              <a:chExt cx="2938800" cy="571500"/>
            </a:xfrm>
          </p:grpSpPr>
          <p:sp>
            <p:nvSpPr>
              <p:cNvPr id="904" name="Google Shape;904;p7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5" name="Google Shape;905;p7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6" name="Google Shape;906;p7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907" name="Google Shape;907;p7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908" name="Google Shape;908;p7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09" name="Google Shape;909;p7"/>
            <p:cNvGrpSpPr/>
            <p:nvPr/>
          </p:nvGrpSpPr>
          <p:grpSpPr>
            <a:xfrm>
              <a:off x="3138594" y="1308449"/>
              <a:ext cx="2787746" cy="505263"/>
              <a:chOff x="44127" y="0"/>
              <a:chExt cx="2938800" cy="571500"/>
            </a:xfrm>
          </p:grpSpPr>
          <p:sp>
            <p:nvSpPr>
              <p:cNvPr id="910" name="Google Shape;910;p7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1" name="Google Shape;911;p7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2" name="Google Shape;912;p7"/>
              <p:cNvSpPr/>
              <p:nvPr/>
            </p:nvSpPr>
            <p:spPr>
              <a:xfrm>
                <a:off x="604693" y="280604"/>
                <a:ext cx="981839" cy="15182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913" name="Google Shape;913;p7"/>
              <p:cNvSpPr/>
              <p:nvPr/>
            </p:nvSpPr>
            <p:spPr>
              <a:xfrm>
                <a:off x="1961973" y="256480"/>
                <a:ext cx="452794" cy="21230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914" name="Google Shape;914;p7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15" name="Google Shape;915;p7"/>
            <p:cNvGrpSpPr/>
            <p:nvPr/>
          </p:nvGrpSpPr>
          <p:grpSpPr>
            <a:xfrm>
              <a:off x="3188066" y="803127"/>
              <a:ext cx="2787746" cy="505263"/>
              <a:chOff x="44127" y="0"/>
              <a:chExt cx="2938800" cy="571500"/>
            </a:xfrm>
          </p:grpSpPr>
          <p:sp>
            <p:nvSpPr>
              <p:cNvPr id="916" name="Google Shape;916;p7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7" name="Google Shape;917;p7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8" name="Google Shape;918;p7"/>
              <p:cNvSpPr/>
              <p:nvPr/>
            </p:nvSpPr>
            <p:spPr>
              <a:xfrm>
                <a:off x="628790" y="285019"/>
                <a:ext cx="1201512" cy="13974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919" name="Google Shape;919;p7"/>
              <p:cNvSpPr/>
              <p:nvPr/>
            </p:nvSpPr>
            <p:spPr>
              <a:xfrm>
                <a:off x="2036248" y="295603"/>
                <a:ext cx="361751" cy="11857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920" name="Google Shape;920;p7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21" name="Google Shape;921;p7"/>
            <p:cNvGrpSpPr/>
            <p:nvPr/>
          </p:nvGrpSpPr>
          <p:grpSpPr>
            <a:xfrm>
              <a:off x="400294" y="4334769"/>
              <a:ext cx="2787746" cy="505263"/>
              <a:chOff x="44127" y="0"/>
              <a:chExt cx="2938800" cy="571500"/>
            </a:xfrm>
          </p:grpSpPr>
          <p:sp>
            <p:nvSpPr>
              <p:cNvPr id="922" name="Google Shape;922;p7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3" name="Google Shape;923;p7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4" name="Google Shape;924;p7"/>
              <p:cNvSpPr/>
              <p:nvPr/>
            </p:nvSpPr>
            <p:spPr>
              <a:xfrm>
                <a:off x="641168" y="283597"/>
                <a:ext cx="1063093" cy="14262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925" name="Google Shape;925;p7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6" name="Google Shape;926;p7"/>
              <p:cNvSpPr/>
              <p:nvPr/>
            </p:nvSpPr>
            <p:spPr>
              <a:xfrm>
                <a:off x="1954944" y="253824"/>
                <a:ext cx="431197" cy="20218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927" name="Google Shape;927;p7"/>
            <p:cNvGrpSpPr/>
            <p:nvPr/>
          </p:nvGrpSpPr>
          <p:grpSpPr>
            <a:xfrm>
              <a:off x="309004" y="3835052"/>
              <a:ext cx="2787746" cy="505263"/>
              <a:chOff x="44127" y="0"/>
              <a:chExt cx="2938800" cy="571500"/>
            </a:xfrm>
          </p:grpSpPr>
          <p:sp>
            <p:nvSpPr>
              <p:cNvPr id="928" name="Google Shape;928;p7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9" name="Google Shape;929;p7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0" name="Google Shape;930;p7"/>
              <p:cNvSpPr/>
              <p:nvPr/>
            </p:nvSpPr>
            <p:spPr>
              <a:xfrm>
                <a:off x="628790" y="285019"/>
                <a:ext cx="1201512" cy="13974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931" name="Google Shape;931;p7"/>
              <p:cNvSpPr/>
              <p:nvPr/>
            </p:nvSpPr>
            <p:spPr>
              <a:xfrm>
                <a:off x="2036248" y="295603"/>
                <a:ext cx="361751" cy="11857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932" name="Google Shape;932;p7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33" name="Google Shape;933;p7"/>
            <p:cNvGrpSpPr/>
            <p:nvPr/>
          </p:nvGrpSpPr>
          <p:grpSpPr>
            <a:xfrm>
              <a:off x="457994" y="3329736"/>
              <a:ext cx="2787746" cy="505263"/>
              <a:chOff x="44127" y="0"/>
              <a:chExt cx="2938800" cy="571500"/>
            </a:xfrm>
          </p:grpSpPr>
          <p:sp>
            <p:nvSpPr>
              <p:cNvPr id="934" name="Google Shape;934;p7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5" name="Google Shape;935;p7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6" name="Google Shape;936;p7"/>
              <p:cNvSpPr/>
              <p:nvPr/>
            </p:nvSpPr>
            <p:spPr>
              <a:xfrm>
                <a:off x="604693" y="280604"/>
                <a:ext cx="981839" cy="15182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937" name="Google Shape;937;p7"/>
              <p:cNvSpPr/>
              <p:nvPr/>
            </p:nvSpPr>
            <p:spPr>
              <a:xfrm>
                <a:off x="1961973" y="256480"/>
                <a:ext cx="452794" cy="21230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938" name="Google Shape;938;p7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39" name="Google Shape;939;p7"/>
            <p:cNvGrpSpPr/>
            <p:nvPr/>
          </p:nvGrpSpPr>
          <p:grpSpPr>
            <a:xfrm>
              <a:off x="400304" y="2829951"/>
              <a:ext cx="2787746" cy="505263"/>
              <a:chOff x="44127" y="0"/>
              <a:chExt cx="2938800" cy="571500"/>
            </a:xfrm>
          </p:grpSpPr>
          <p:sp>
            <p:nvSpPr>
              <p:cNvPr id="940" name="Google Shape;940;p7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1" name="Google Shape;941;p7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2" name="Google Shape;942;p7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943" name="Google Shape;943;p7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944" name="Google Shape;944;p7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45" name="Google Shape;945;p7"/>
            <p:cNvGrpSpPr/>
            <p:nvPr/>
          </p:nvGrpSpPr>
          <p:grpSpPr>
            <a:xfrm>
              <a:off x="350851" y="2324685"/>
              <a:ext cx="2787746" cy="505263"/>
              <a:chOff x="44127" y="0"/>
              <a:chExt cx="2938800" cy="571500"/>
            </a:xfrm>
          </p:grpSpPr>
          <p:sp>
            <p:nvSpPr>
              <p:cNvPr id="946" name="Google Shape;946;p7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7" name="Google Shape;947;p7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8" name="Google Shape;948;p7"/>
              <p:cNvSpPr/>
              <p:nvPr/>
            </p:nvSpPr>
            <p:spPr>
              <a:xfrm>
                <a:off x="609939" y="285039"/>
                <a:ext cx="1345053" cy="13971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949" name="Google Shape;949;p7"/>
              <p:cNvSpPr/>
              <p:nvPr/>
            </p:nvSpPr>
            <p:spPr>
              <a:xfrm>
                <a:off x="2054833" y="295621"/>
                <a:ext cx="361624" cy="11855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950" name="Google Shape;950;p7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51" name="Google Shape;951;p7"/>
            <p:cNvGrpSpPr/>
            <p:nvPr/>
          </p:nvGrpSpPr>
          <p:grpSpPr>
            <a:xfrm>
              <a:off x="457994" y="1816546"/>
              <a:ext cx="2787746" cy="505263"/>
              <a:chOff x="44127" y="0"/>
              <a:chExt cx="2938800" cy="571500"/>
            </a:xfrm>
          </p:grpSpPr>
          <p:sp>
            <p:nvSpPr>
              <p:cNvPr id="952" name="Google Shape;952;p7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3" name="Google Shape;953;p7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4" name="Google Shape;954;p7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955" name="Google Shape;955;p7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956" name="Google Shape;956;p7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57" name="Google Shape;957;p7"/>
            <p:cNvGrpSpPr/>
            <p:nvPr/>
          </p:nvGrpSpPr>
          <p:grpSpPr>
            <a:xfrm>
              <a:off x="350851" y="1308407"/>
              <a:ext cx="2787746" cy="505263"/>
              <a:chOff x="44127" y="0"/>
              <a:chExt cx="2938800" cy="571500"/>
            </a:xfrm>
          </p:grpSpPr>
          <p:sp>
            <p:nvSpPr>
              <p:cNvPr id="958" name="Google Shape;958;p7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9" name="Google Shape;959;p7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0" name="Google Shape;960;p7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961" name="Google Shape;961;p7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962" name="Google Shape;962;p7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63" name="Google Shape;963;p7"/>
            <p:cNvGrpSpPr/>
            <p:nvPr/>
          </p:nvGrpSpPr>
          <p:grpSpPr>
            <a:xfrm>
              <a:off x="400304" y="803143"/>
              <a:ext cx="2787746" cy="505263"/>
              <a:chOff x="44127" y="0"/>
              <a:chExt cx="2938800" cy="571500"/>
            </a:xfrm>
          </p:grpSpPr>
          <p:sp>
            <p:nvSpPr>
              <p:cNvPr id="964" name="Google Shape;964;p7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5" name="Google Shape;965;p7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6" name="Google Shape;966;p7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967" name="Google Shape;967;p7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968" name="Google Shape;968;p7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69" name="Google Shape;969;p7"/>
            <p:cNvGrpSpPr/>
            <p:nvPr/>
          </p:nvGrpSpPr>
          <p:grpSpPr>
            <a:xfrm>
              <a:off x="309004" y="297826"/>
              <a:ext cx="2787746" cy="505263"/>
              <a:chOff x="44127" y="0"/>
              <a:chExt cx="2938800" cy="571500"/>
            </a:xfrm>
          </p:grpSpPr>
          <p:sp>
            <p:nvSpPr>
              <p:cNvPr id="970" name="Google Shape;970;p7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1" name="Google Shape;971;p7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2" name="Google Shape;972;p7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973" name="Google Shape;973;p7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974" name="Google Shape;974;p7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75" name="Google Shape;975;p7"/>
            <p:cNvGrpSpPr/>
            <p:nvPr/>
          </p:nvGrpSpPr>
          <p:grpSpPr>
            <a:xfrm>
              <a:off x="3096732" y="297808"/>
              <a:ext cx="2787746" cy="505263"/>
              <a:chOff x="44127" y="0"/>
              <a:chExt cx="2938800" cy="571500"/>
            </a:xfrm>
          </p:grpSpPr>
          <p:sp>
            <p:nvSpPr>
              <p:cNvPr id="976" name="Google Shape;976;p7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7" name="Google Shape;977;p7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8" name="Google Shape;978;p7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979" name="Google Shape;979;p7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980" name="Google Shape;980;p7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81" name="Google Shape;981;p7"/>
            <p:cNvGrpSpPr/>
            <p:nvPr/>
          </p:nvGrpSpPr>
          <p:grpSpPr>
            <a:xfrm>
              <a:off x="5884479" y="297818"/>
              <a:ext cx="2787746" cy="505263"/>
              <a:chOff x="44127" y="0"/>
              <a:chExt cx="2938800" cy="571500"/>
            </a:xfrm>
          </p:grpSpPr>
          <p:sp>
            <p:nvSpPr>
              <p:cNvPr id="982" name="Google Shape;982;p7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3" name="Google Shape;983;p7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4" name="Google Shape;984;p7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985" name="Google Shape;985;p7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986" name="Google Shape;986;p7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987" name="Google Shape;987;p7"/>
          <p:cNvSpPr/>
          <p:nvPr/>
        </p:nvSpPr>
        <p:spPr>
          <a:xfrm>
            <a:off x="720000" y="539400"/>
            <a:ext cx="4348200" cy="4064700"/>
          </a:xfrm>
          <a:prstGeom prst="roundRect">
            <a:avLst>
              <a:gd fmla="val 4051" name="adj"/>
            </a:avLst>
          </a:prstGeom>
          <a:solidFill>
            <a:schemeClr val="accent6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8" name="Google Shape;988;p7"/>
          <p:cNvSpPr txBox="1"/>
          <p:nvPr>
            <p:ph idx="1" type="body"/>
          </p:nvPr>
        </p:nvSpPr>
        <p:spPr>
          <a:xfrm>
            <a:off x="1090350" y="1987488"/>
            <a:ext cx="3607500" cy="261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89" name="Google Shape;989;p7"/>
          <p:cNvSpPr txBox="1"/>
          <p:nvPr>
            <p:ph type="title"/>
          </p:nvPr>
        </p:nvSpPr>
        <p:spPr>
          <a:xfrm>
            <a:off x="1090350" y="856688"/>
            <a:ext cx="3607500" cy="113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1" name="Google Shape;991;p8"/>
          <p:cNvGrpSpPr/>
          <p:nvPr/>
        </p:nvGrpSpPr>
        <p:grpSpPr>
          <a:xfrm>
            <a:off x="0" y="-8700"/>
            <a:ext cx="9144000" cy="5160900"/>
            <a:chOff x="0" y="-8700"/>
            <a:chExt cx="9144000" cy="5160900"/>
          </a:xfrm>
        </p:grpSpPr>
        <p:sp>
          <p:nvSpPr>
            <p:cNvPr id="992" name="Google Shape;992;p8"/>
            <p:cNvSpPr/>
            <p:nvPr/>
          </p:nvSpPr>
          <p:spPr>
            <a:xfrm>
              <a:off x="0" y="-8700"/>
              <a:ext cx="9144000" cy="5160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8"/>
            <p:cNvSpPr/>
            <p:nvPr/>
          </p:nvSpPr>
          <p:spPr>
            <a:xfrm>
              <a:off x="123000" y="110250"/>
              <a:ext cx="8898000" cy="4923000"/>
            </a:xfrm>
            <a:prstGeom prst="roundRect">
              <a:avLst>
                <a:gd fmla="val 5295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94" name="Google Shape;994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95" name="Google Shape;995;p8"/>
          <p:cNvGrpSpPr/>
          <p:nvPr/>
        </p:nvGrpSpPr>
        <p:grpSpPr>
          <a:xfrm>
            <a:off x="309029" y="297758"/>
            <a:ext cx="8512234" cy="4547899"/>
            <a:chOff x="309029" y="297758"/>
            <a:chExt cx="8512234" cy="4547899"/>
          </a:xfrm>
        </p:grpSpPr>
        <p:grpSp>
          <p:nvGrpSpPr>
            <p:cNvPr id="996" name="Google Shape;996;p8"/>
            <p:cNvGrpSpPr/>
            <p:nvPr/>
          </p:nvGrpSpPr>
          <p:grpSpPr>
            <a:xfrm>
              <a:off x="400344" y="4340383"/>
              <a:ext cx="2787746" cy="505263"/>
              <a:chOff x="44127" y="0"/>
              <a:chExt cx="2938800" cy="571500"/>
            </a:xfrm>
          </p:grpSpPr>
          <p:sp>
            <p:nvSpPr>
              <p:cNvPr id="997" name="Google Shape;997;p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8" name="Google Shape;998;p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9" name="Google Shape;999;p8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1000" name="Google Shape;1000;p8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001" name="Google Shape;1001;p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02" name="Google Shape;1002;p8"/>
            <p:cNvGrpSpPr/>
            <p:nvPr/>
          </p:nvGrpSpPr>
          <p:grpSpPr>
            <a:xfrm>
              <a:off x="309029" y="3835052"/>
              <a:ext cx="2787746" cy="505263"/>
              <a:chOff x="44127" y="0"/>
              <a:chExt cx="2938800" cy="571500"/>
            </a:xfrm>
          </p:grpSpPr>
          <p:sp>
            <p:nvSpPr>
              <p:cNvPr id="1003" name="Google Shape;1003;p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4" name="Google Shape;1004;p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5" name="Google Shape;1005;p8"/>
              <p:cNvSpPr/>
              <p:nvPr/>
            </p:nvSpPr>
            <p:spPr>
              <a:xfrm>
                <a:off x="628790" y="285019"/>
                <a:ext cx="1201512" cy="13974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1006" name="Google Shape;1006;p8"/>
              <p:cNvSpPr/>
              <p:nvPr/>
            </p:nvSpPr>
            <p:spPr>
              <a:xfrm>
                <a:off x="2036248" y="295603"/>
                <a:ext cx="361751" cy="11857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007" name="Google Shape;1007;p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08" name="Google Shape;1008;p8"/>
            <p:cNvGrpSpPr/>
            <p:nvPr/>
          </p:nvGrpSpPr>
          <p:grpSpPr>
            <a:xfrm>
              <a:off x="458051" y="3329732"/>
              <a:ext cx="2787746" cy="505263"/>
              <a:chOff x="44127" y="0"/>
              <a:chExt cx="2938800" cy="571500"/>
            </a:xfrm>
          </p:grpSpPr>
          <p:sp>
            <p:nvSpPr>
              <p:cNvPr id="1009" name="Google Shape;1009;p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0" name="Google Shape;1010;p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1" name="Google Shape;1011;p8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1012" name="Google Shape;1012;p8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013" name="Google Shape;1013;p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14" name="Google Shape;1014;p8"/>
            <p:cNvGrpSpPr/>
            <p:nvPr/>
          </p:nvGrpSpPr>
          <p:grpSpPr>
            <a:xfrm>
              <a:off x="400344" y="2824424"/>
              <a:ext cx="2787746" cy="505263"/>
              <a:chOff x="44127" y="0"/>
              <a:chExt cx="2938800" cy="571500"/>
            </a:xfrm>
          </p:grpSpPr>
          <p:sp>
            <p:nvSpPr>
              <p:cNvPr id="1015" name="Google Shape;1015;p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6" name="Google Shape;1016;p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7" name="Google Shape;1017;p8"/>
              <p:cNvSpPr/>
              <p:nvPr/>
            </p:nvSpPr>
            <p:spPr>
              <a:xfrm>
                <a:off x="604693" y="280604"/>
                <a:ext cx="981839" cy="15182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1018" name="Google Shape;1018;p8"/>
              <p:cNvSpPr/>
              <p:nvPr/>
            </p:nvSpPr>
            <p:spPr>
              <a:xfrm>
                <a:off x="1961973" y="256480"/>
                <a:ext cx="452794" cy="21230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019" name="Google Shape;1019;p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20" name="Google Shape;1020;p8"/>
            <p:cNvGrpSpPr/>
            <p:nvPr/>
          </p:nvGrpSpPr>
          <p:grpSpPr>
            <a:xfrm>
              <a:off x="350892" y="2319093"/>
              <a:ext cx="2787746" cy="505263"/>
              <a:chOff x="44127" y="0"/>
              <a:chExt cx="2938800" cy="571500"/>
            </a:xfrm>
          </p:grpSpPr>
          <p:sp>
            <p:nvSpPr>
              <p:cNvPr id="1021" name="Google Shape;1021;p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2" name="Google Shape;1022;p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3" name="Google Shape;1023;p8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1024" name="Google Shape;1024;p8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025" name="Google Shape;1025;p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26" name="Google Shape;1026;p8"/>
            <p:cNvGrpSpPr/>
            <p:nvPr/>
          </p:nvGrpSpPr>
          <p:grpSpPr>
            <a:xfrm>
              <a:off x="458051" y="1813773"/>
              <a:ext cx="2787746" cy="505263"/>
              <a:chOff x="44127" y="0"/>
              <a:chExt cx="2938800" cy="571500"/>
            </a:xfrm>
          </p:grpSpPr>
          <p:sp>
            <p:nvSpPr>
              <p:cNvPr id="1027" name="Google Shape;1027;p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8" name="Google Shape;1028;p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9" name="Google Shape;1029;p8"/>
              <p:cNvSpPr/>
              <p:nvPr/>
            </p:nvSpPr>
            <p:spPr>
              <a:xfrm>
                <a:off x="609939" y="285039"/>
                <a:ext cx="1345053" cy="13971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1030" name="Google Shape;1030;p8"/>
              <p:cNvSpPr/>
              <p:nvPr/>
            </p:nvSpPr>
            <p:spPr>
              <a:xfrm>
                <a:off x="2054833" y="295621"/>
                <a:ext cx="361624" cy="11855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031" name="Google Shape;1031;p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32" name="Google Shape;1032;p8"/>
            <p:cNvGrpSpPr/>
            <p:nvPr/>
          </p:nvGrpSpPr>
          <p:grpSpPr>
            <a:xfrm>
              <a:off x="350892" y="1308464"/>
              <a:ext cx="2787746" cy="505263"/>
              <a:chOff x="44127" y="0"/>
              <a:chExt cx="2938800" cy="571500"/>
            </a:xfrm>
          </p:grpSpPr>
          <p:sp>
            <p:nvSpPr>
              <p:cNvPr id="1033" name="Google Shape;1033;p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4" name="Google Shape;1034;p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5" name="Google Shape;1035;p8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1036" name="Google Shape;1036;p8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037" name="Google Shape;1037;p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38" name="Google Shape;1038;p8"/>
            <p:cNvGrpSpPr/>
            <p:nvPr/>
          </p:nvGrpSpPr>
          <p:grpSpPr>
            <a:xfrm>
              <a:off x="400344" y="803144"/>
              <a:ext cx="2787746" cy="505263"/>
              <a:chOff x="44127" y="0"/>
              <a:chExt cx="2938800" cy="571500"/>
            </a:xfrm>
          </p:grpSpPr>
          <p:sp>
            <p:nvSpPr>
              <p:cNvPr id="1039" name="Google Shape;1039;p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0" name="Google Shape;1040;p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1" name="Google Shape;1041;p8"/>
              <p:cNvSpPr/>
              <p:nvPr/>
            </p:nvSpPr>
            <p:spPr>
              <a:xfrm>
                <a:off x="641168" y="283597"/>
                <a:ext cx="1063093" cy="14262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1042" name="Google Shape;1042;p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3" name="Google Shape;1043;p8"/>
              <p:cNvSpPr/>
              <p:nvPr/>
            </p:nvSpPr>
            <p:spPr>
              <a:xfrm>
                <a:off x="1954944" y="253824"/>
                <a:ext cx="431197" cy="20218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1044" name="Google Shape;1044;p8"/>
            <p:cNvGrpSpPr/>
            <p:nvPr/>
          </p:nvGrpSpPr>
          <p:grpSpPr>
            <a:xfrm>
              <a:off x="3138617" y="1308474"/>
              <a:ext cx="2787746" cy="505263"/>
              <a:chOff x="44127" y="0"/>
              <a:chExt cx="2938800" cy="571500"/>
            </a:xfrm>
          </p:grpSpPr>
          <p:sp>
            <p:nvSpPr>
              <p:cNvPr id="1045" name="Google Shape;1045;p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6" name="Google Shape;1046;p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7" name="Google Shape;1047;p8"/>
              <p:cNvSpPr/>
              <p:nvPr/>
            </p:nvSpPr>
            <p:spPr>
              <a:xfrm>
                <a:off x="548154" y="280258"/>
                <a:ext cx="1374792" cy="14927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ROCK MUSIC</a:t>
                </a:r>
              </a:p>
            </p:txBody>
          </p:sp>
          <p:sp>
            <p:nvSpPr>
              <p:cNvPr id="1048" name="Google Shape;1048;p8"/>
              <p:cNvSpPr/>
              <p:nvPr/>
            </p:nvSpPr>
            <p:spPr>
              <a:xfrm>
                <a:off x="2091877" y="291564"/>
                <a:ext cx="386360" cy="12666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049" name="Google Shape;1049;p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50" name="Google Shape;1050;p8"/>
            <p:cNvGrpSpPr/>
            <p:nvPr/>
          </p:nvGrpSpPr>
          <p:grpSpPr>
            <a:xfrm>
              <a:off x="3188544" y="803146"/>
              <a:ext cx="2787746" cy="505263"/>
              <a:chOff x="44127" y="0"/>
              <a:chExt cx="2938800" cy="571500"/>
            </a:xfrm>
          </p:grpSpPr>
          <p:sp>
            <p:nvSpPr>
              <p:cNvPr id="1051" name="Google Shape;1051;p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2" name="Google Shape;1052;p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3" name="Google Shape;1053;p8"/>
              <p:cNvSpPr/>
              <p:nvPr/>
            </p:nvSpPr>
            <p:spPr>
              <a:xfrm>
                <a:off x="624245" y="283184"/>
                <a:ext cx="1380648" cy="14338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1054" name="Google Shape;1054;p8"/>
              <p:cNvSpPr/>
              <p:nvPr/>
            </p:nvSpPr>
            <p:spPr>
              <a:xfrm>
                <a:off x="2221853" y="243968"/>
                <a:ext cx="180682" cy="2218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055" name="Google Shape;1055;p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56" name="Google Shape;1056;p8"/>
            <p:cNvGrpSpPr/>
            <p:nvPr/>
          </p:nvGrpSpPr>
          <p:grpSpPr>
            <a:xfrm>
              <a:off x="3245792" y="1813768"/>
              <a:ext cx="2787746" cy="505263"/>
              <a:chOff x="44127" y="0"/>
              <a:chExt cx="2938800" cy="571500"/>
            </a:xfrm>
          </p:grpSpPr>
          <p:sp>
            <p:nvSpPr>
              <p:cNvPr id="1057" name="Google Shape;1057;p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8" name="Google Shape;1058;p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9" name="Google Shape;1059;p8"/>
              <p:cNvSpPr/>
              <p:nvPr/>
            </p:nvSpPr>
            <p:spPr>
              <a:xfrm>
                <a:off x="614251" y="285385"/>
                <a:ext cx="1287746" cy="13903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1060" name="Google Shape;1060;p8"/>
              <p:cNvSpPr/>
              <p:nvPr/>
            </p:nvSpPr>
            <p:spPr>
              <a:xfrm>
                <a:off x="2052258" y="295915"/>
                <a:ext cx="359907" cy="11797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061" name="Google Shape;1061;p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62" name="Google Shape;1062;p8"/>
            <p:cNvGrpSpPr/>
            <p:nvPr/>
          </p:nvGrpSpPr>
          <p:grpSpPr>
            <a:xfrm>
              <a:off x="3138617" y="2319089"/>
              <a:ext cx="2787746" cy="505263"/>
              <a:chOff x="44127" y="0"/>
              <a:chExt cx="2938800" cy="571500"/>
            </a:xfrm>
          </p:grpSpPr>
          <p:sp>
            <p:nvSpPr>
              <p:cNvPr id="1063" name="Google Shape;1063;p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4" name="Google Shape;1064;p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5" name="Google Shape;1065;p8"/>
              <p:cNvSpPr/>
              <p:nvPr/>
            </p:nvSpPr>
            <p:spPr>
              <a:xfrm>
                <a:off x="715731" y="284446"/>
                <a:ext cx="1235579" cy="14089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1066" name="Google Shape;1066;p8"/>
              <p:cNvSpPr/>
              <p:nvPr/>
            </p:nvSpPr>
            <p:spPr>
              <a:xfrm>
                <a:off x="2126499" y="241629"/>
                <a:ext cx="184556" cy="22652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067" name="Google Shape;1067;p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68" name="Google Shape;1068;p8"/>
            <p:cNvGrpSpPr/>
            <p:nvPr/>
          </p:nvGrpSpPr>
          <p:grpSpPr>
            <a:xfrm>
              <a:off x="3188551" y="2824420"/>
              <a:ext cx="2787746" cy="505263"/>
              <a:chOff x="44127" y="0"/>
              <a:chExt cx="2938800" cy="571500"/>
            </a:xfrm>
          </p:grpSpPr>
          <p:sp>
            <p:nvSpPr>
              <p:cNvPr id="1069" name="Google Shape;1069;p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0" name="Google Shape;1070;p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1" name="Google Shape;1071;p8"/>
              <p:cNvSpPr/>
              <p:nvPr/>
            </p:nvSpPr>
            <p:spPr>
              <a:xfrm>
                <a:off x="704204" y="285691"/>
                <a:ext cx="1242804" cy="13844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1072" name="Google Shape;1072;p8"/>
              <p:cNvSpPr/>
              <p:nvPr/>
            </p:nvSpPr>
            <p:spPr>
              <a:xfrm>
                <a:off x="2141223" y="243632"/>
                <a:ext cx="181366" cy="22259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073" name="Google Shape;1073;p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74" name="Google Shape;1074;p8"/>
            <p:cNvGrpSpPr/>
            <p:nvPr/>
          </p:nvGrpSpPr>
          <p:grpSpPr>
            <a:xfrm>
              <a:off x="3245782" y="3329749"/>
              <a:ext cx="2787746" cy="505263"/>
              <a:chOff x="44127" y="0"/>
              <a:chExt cx="2938800" cy="571500"/>
            </a:xfrm>
          </p:grpSpPr>
          <p:sp>
            <p:nvSpPr>
              <p:cNvPr id="1075" name="Google Shape;1075;p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6" name="Google Shape;1076;p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7" name="Google Shape;1077;p8"/>
              <p:cNvSpPr/>
              <p:nvPr/>
            </p:nvSpPr>
            <p:spPr>
              <a:xfrm>
                <a:off x="682205" y="287628"/>
                <a:ext cx="897750" cy="13882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1078" name="Google Shape;1078;p8"/>
              <p:cNvSpPr/>
              <p:nvPr/>
            </p:nvSpPr>
            <p:spPr>
              <a:xfrm>
                <a:off x="1923242" y="265570"/>
                <a:ext cx="414008" cy="19412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079" name="Google Shape;1079;p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80" name="Google Shape;1080;p8"/>
            <p:cNvGrpSpPr/>
            <p:nvPr/>
          </p:nvGrpSpPr>
          <p:grpSpPr>
            <a:xfrm>
              <a:off x="3096776" y="3835073"/>
              <a:ext cx="2787746" cy="505263"/>
              <a:chOff x="44127" y="0"/>
              <a:chExt cx="2938800" cy="571500"/>
            </a:xfrm>
          </p:grpSpPr>
          <p:sp>
            <p:nvSpPr>
              <p:cNvPr id="1081" name="Google Shape;1081;p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2" name="Google Shape;1082;p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3" name="Google Shape;1083;p8"/>
              <p:cNvSpPr/>
              <p:nvPr/>
            </p:nvSpPr>
            <p:spPr>
              <a:xfrm>
                <a:off x="613979" y="285353"/>
                <a:ext cx="1339042" cy="13909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1084" name="Google Shape;1084;p8"/>
              <p:cNvSpPr/>
              <p:nvPr/>
            </p:nvSpPr>
            <p:spPr>
              <a:xfrm>
                <a:off x="2052411" y="295887"/>
                <a:ext cx="360006" cy="11802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085" name="Google Shape;1085;p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86" name="Google Shape;1086;p8"/>
            <p:cNvGrpSpPr/>
            <p:nvPr/>
          </p:nvGrpSpPr>
          <p:grpSpPr>
            <a:xfrm>
              <a:off x="3188544" y="4340394"/>
              <a:ext cx="2787746" cy="505263"/>
              <a:chOff x="44127" y="0"/>
              <a:chExt cx="2938800" cy="571500"/>
            </a:xfrm>
          </p:grpSpPr>
          <p:sp>
            <p:nvSpPr>
              <p:cNvPr id="1087" name="Google Shape;1087;p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8" name="Google Shape;1088;p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9" name="Google Shape;1089;p8"/>
              <p:cNvSpPr/>
              <p:nvPr/>
            </p:nvSpPr>
            <p:spPr>
              <a:xfrm>
                <a:off x="605131" y="280651"/>
                <a:ext cx="1107003" cy="14852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1090" name="Google Shape;1090;p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1" name="Google Shape;1091;p8"/>
              <p:cNvSpPr/>
              <p:nvPr/>
            </p:nvSpPr>
            <p:spPr>
              <a:xfrm>
                <a:off x="1973172" y="249648"/>
                <a:ext cx="449001" cy="21053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1092" name="Google Shape;1092;p8"/>
            <p:cNvGrpSpPr/>
            <p:nvPr/>
          </p:nvGrpSpPr>
          <p:grpSpPr>
            <a:xfrm>
              <a:off x="5976742" y="4340368"/>
              <a:ext cx="2787746" cy="505263"/>
              <a:chOff x="44127" y="0"/>
              <a:chExt cx="2938800" cy="571500"/>
            </a:xfrm>
          </p:grpSpPr>
          <p:sp>
            <p:nvSpPr>
              <p:cNvPr id="1093" name="Google Shape;1093;p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4" name="Google Shape;1094;p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5" name="Google Shape;1095;p8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1096" name="Google Shape;1096;p8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097" name="Google Shape;1097;p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98" name="Google Shape;1098;p8"/>
            <p:cNvGrpSpPr/>
            <p:nvPr/>
          </p:nvGrpSpPr>
          <p:grpSpPr>
            <a:xfrm>
              <a:off x="5884529" y="3835052"/>
              <a:ext cx="2787746" cy="505263"/>
              <a:chOff x="44127" y="0"/>
              <a:chExt cx="2938800" cy="571500"/>
            </a:xfrm>
          </p:grpSpPr>
          <p:sp>
            <p:nvSpPr>
              <p:cNvPr id="1099" name="Google Shape;1099;p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0" name="Google Shape;1100;p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1" name="Google Shape;1101;p8"/>
              <p:cNvSpPr/>
              <p:nvPr/>
            </p:nvSpPr>
            <p:spPr>
              <a:xfrm>
                <a:off x="596761" y="282489"/>
                <a:ext cx="1245002" cy="14480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1102" name="Google Shape;1102;p8"/>
              <p:cNvSpPr/>
              <p:nvPr/>
            </p:nvSpPr>
            <p:spPr>
              <a:xfrm>
                <a:off x="2055179" y="293456"/>
                <a:ext cx="374845" cy="12287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103" name="Google Shape;1103;p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04" name="Google Shape;1104;p8"/>
            <p:cNvGrpSpPr/>
            <p:nvPr/>
          </p:nvGrpSpPr>
          <p:grpSpPr>
            <a:xfrm>
              <a:off x="6033517" y="3329739"/>
              <a:ext cx="2787746" cy="505263"/>
              <a:chOff x="44127" y="0"/>
              <a:chExt cx="2938800" cy="571500"/>
            </a:xfrm>
          </p:grpSpPr>
          <p:sp>
            <p:nvSpPr>
              <p:cNvPr id="1105" name="Google Shape;1105;p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6" name="Google Shape;1106;p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7" name="Google Shape;1107;p8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1108" name="Google Shape;1108;p8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109" name="Google Shape;1109;p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10" name="Google Shape;1110;p8"/>
            <p:cNvGrpSpPr/>
            <p:nvPr/>
          </p:nvGrpSpPr>
          <p:grpSpPr>
            <a:xfrm>
              <a:off x="5976744" y="2824408"/>
              <a:ext cx="2787746" cy="505263"/>
              <a:chOff x="44127" y="0"/>
              <a:chExt cx="2938800" cy="571500"/>
            </a:xfrm>
          </p:grpSpPr>
          <p:sp>
            <p:nvSpPr>
              <p:cNvPr id="1111" name="Google Shape;1111;p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2" name="Google Shape;1112;p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3" name="Google Shape;1113;p8"/>
              <p:cNvSpPr/>
              <p:nvPr/>
            </p:nvSpPr>
            <p:spPr>
              <a:xfrm>
                <a:off x="624245" y="283184"/>
                <a:ext cx="1380648" cy="14338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1114" name="Google Shape;1114;p8"/>
              <p:cNvSpPr/>
              <p:nvPr/>
            </p:nvSpPr>
            <p:spPr>
              <a:xfrm>
                <a:off x="2221853" y="243968"/>
                <a:ext cx="180682" cy="2218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115" name="Google Shape;1115;p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16" name="Google Shape;1116;p8"/>
            <p:cNvGrpSpPr/>
            <p:nvPr/>
          </p:nvGrpSpPr>
          <p:grpSpPr>
            <a:xfrm>
              <a:off x="5926344" y="2319094"/>
              <a:ext cx="2787746" cy="505263"/>
              <a:chOff x="44127" y="0"/>
              <a:chExt cx="2938800" cy="571500"/>
            </a:xfrm>
          </p:grpSpPr>
          <p:sp>
            <p:nvSpPr>
              <p:cNvPr id="1117" name="Google Shape;1117;p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8" name="Google Shape;1118;p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9" name="Google Shape;1119;p8"/>
              <p:cNvSpPr/>
              <p:nvPr/>
            </p:nvSpPr>
            <p:spPr>
              <a:xfrm>
                <a:off x="605131" y="280651"/>
                <a:ext cx="1107003" cy="14852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1120" name="Google Shape;1120;p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1" name="Google Shape;1121;p8"/>
              <p:cNvSpPr/>
              <p:nvPr/>
            </p:nvSpPr>
            <p:spPr>
              <a:xfrm>
                <a:off x="1973172" y="249648"/>
                <a:ext cx="449001" cy="21053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1122" name="Google Shape;1122;p8"/>
            <p:cNvGrpSpPr/>
            <p:nvPr/>
          </p:nvGrpSpPr>
          <p:grpSpPr>
            <a:xfrm>
              <a:off x="6033517" y="1813774"/>
              <a:ext cx="2787746" cy="505263"/>
              <a:chOff x="44127" y="0"/>
              <a:chExt cx="2938800" cy="571500"/>
            </a:xfrm>
          </p:grpSpPr>
          <p:sp>
            <p:nvSpPr>
              <p:cNvPr id="1123" name="Google Shape;1123;p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4" name="Google Shape;1124;p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5" name="Google Shape;1125;p8"/>
              <p:cNvSpPr/>
              <p:nvPr/>
            </p:nvSpPr>
            <p:spPr>
              <a:xfrm>
                <a:off x="548154" y="280258"/>
                <a:ext cx="1374792" cy="14927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ROCK MUSIC</a:t>
                </a:r>
              </a:p>
            </p:txBody>
          </p:sp>
          <p:sp>
            <p:nvSpPr>
              <p:cNvPr id="1126" name="Google Shape;1126;p8"/>
              <p:cNvSpPr/>
              <p:nvPr/>
            </p:nvSpPr>
            <p:spPr>
              <a:xfrm>
                <a:off x="2091877" y="291564"/>
                <a:ext cx="386360" cy="12666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127" name="Google Shape;1127;p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28" name="Google Shape;1128;p8"/>
            <p:cNvGrpSpPr/>
            <p:nvPr/>
          </p:nvGrpSpPr>
          <p:grpSpPr>
            <a:xfrm>
              <a:off x="5926357" y="1308449"/>
              <a:ext cx="2787746" cy="505263"/>
              <a:chOff x="44127" y="0"/>
              <a:chExt cx="2938800" cy="571500"/>
            </a:xfrm>
          </p:grpSpPr>
          <p:sp>
            <p:nvSpPr>
              <p:cNvPr id="1129" name="Google Shape;1129;p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0" name="Google Shape;1130;p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1" name="Google Shape;1131;p8"/>
              <p:cNvSpPr/>
              <p:nvPr/>
            </p:nvSpPr>
            <p:spPr>
              <a:xfrm>
                <a:off x="682205" y="287628"/>
                <a:ext cx="897750" cy="13882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1132" name="Google Shape;1132;p8"/>
              <p:cNvSpPr/>
              <p:nvPr/>
            </p:nvSpPr>
            <p:spPr>
              <a:xfrm>
                <a:off x="1923242" y="265570"/>
                <a:ext cx="414008" cy="19412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133" name="Google Shape;1133;p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34" name="Google Shape;1134;p8"/>
            <p:cNvGrpSpPr/>
            <p:nvPr/>
          </p:nvGrpSpPr>
          <p:grpSpPr>
            <a:xfrm>
              <a:off x="5976751" y="803107"/>
              <a:ext cx="2787746" cy="505263"/>
              <a:chOff x="44127" y="0"/>
              <a:chExt cx="2938800" cy="571500"/>
            </a:xfrm>
          </p:grpSpPr>
          <p:sp>
            <p:nvSpPr>
              <p:cNvPr id="1135" name="Google Shape;1135;p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6" name="Google Shape;1136;p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7" name="Google Shape;1137;p8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1138" name="Google Shape;1138;p8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139" name="Google Shape;1139;p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40" name="Google Shape;1140;p8"/>
            <p:cNvGrpSpPr/>
            <p:nvPr/>
          </p:nvGrpSpPr>
          <p:grpSpPr>
            <a:xfrm>
              <a:off x="309035" y="297768"/>
              <a:ext cx="2787746" cy="505263"/>
              <a:chOff x="-1328277" y="0"/>
              <a:chExt cx="2938800" cy="571500"/>
            </a:xfrm>
          </p:grpSpPr>
          <p:sp>
            <p:nvSpPr>
              <p:cNvPr id="1141" name="Google Shape;1141;p8"/>
              <p:cNvSpPr/>
              <p:nvPr/>
            </p:nvSpPr>
            <p:spPr>
              <a:xfrm>
                <a:off x="-132827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2" name="Google Shape;1142;p8"/>
              <p:cNvSpPr/>
              <p:nvPr/>
            </p:nvSpPr>
            <p:spPr>
              <a:xfrm>
                <a:off x="-121401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3" name="Google Shape;1143;p8"/>
              <p:cNvSpPr/>
              <p:nvPr/>
            </p:nvSpPr>
            <p:spPr>
              <a:xfrm>
                <a:off x="-753163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1144" name="Google Shape;1144;p8"/>
              <p:cNvSpPr/>
              <p:nvPr/>
            </p:nvSpPr>
            <p:spPr>
              <a:xfrm>
                <a:off x="676844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145" name="Google Shape;1145;p8"/>
              <p:cNvSpPr/>
              <p:nvPr/>
            </p:nvSpPr>
            <p:spPr>
              <a:xfrm>
                <a:off x="-1233604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46" name="Google Shape;1146;p8"/>
            <p:cNvGrpSpPr/>
            <p:nvPr/>
          </p:nvGrpSpPr>
          <p:grpSpPr>
            <a:xfrm>
              <a:off x="3086804" y="297793"/>
              <a:ext cx="2787746" cy="505263"/>
              <a:chOff x="-1328541" y="0"/>
              <a:chExt cx="2938800" cy="571500"/>
            </a:xfrm>
          </p:grpSpPr>
          <p:sp>
            <p:nvSpPr>
              <p:cNvPr id="1147" name="Google Shape;1147;p8"/>
              <p:cNvSpPr/>
              <p:nvPr/>
            </p:nvSpPr>
            <p:spPr>
              <a:xfrm>
                <a:off x="-1328541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8" name="Google Shape;1148;p8"/>
              <p:cNvSpPr/>
              <p:nvPr/>
            </p:nvSpPr>
            <p:spPr>
              <a:xfrm>
                <a:off x="-1214276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9" name="Google Shape;1149;p8"/>
              <p:cNvSpPr/>
              <p:nvPr/>
            </p:nvSpPr>
            <p:spPr>
              <a:xfrm>
                <a:off x="-753427" y="285778"/>
                <a:ext cx="1241244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1150" name="Google Shape;1150;p8"/>
              <p:cNvSpPr/>
              <p:nvPr/>
            </p:nvSpPr>
            <p:spPr>
              <a:xfrm>
                <a:off x="676581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151" name="Google Shape;1151;p8"/>
              <p:cNvSpPr/>
              <p:nvPr/>
            </p:nvSpPr>
            <p:spPr>
              <a:xfrm>
                <a:off x="-1233868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52" name="Google Shape;1152;p8"/>
            <p:cNvGrpSpPr/>
            <p:nvPr/>
          </p:nvGrpSpPr>
          <p:grpSpPr>
            <a:xfrm>
              <a:off x="5884519" y="297758"/>
              <a:ext cx="2787746" cy="505263"/>
              <a:chOff x="44127" y="0"/>
              <a:chExt cx="2938800" cy="571500"/>
            </a:xfrm>
          </p:grpSpPr>
          <p:sp>
            <p:nvSpPr>
              <p:cNvPr id="1153" name="Google Shape;1153;p8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4" name="Google Shape;1154;p8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5" name="Google Shape;1155;p8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1156" name="Google Shape;1156;p8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157" name="Google Shape;1157;p8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158" name="Google Shape;1158;p8"/>
          <p:cNvSpPr/>
          <p:nvPr/>
        </p:nvSpPr>
        <p:spPr>
          <a:xfrm>
            <a:off x="681955" y="440650"/>
            <a:ext cx="7780200" cy="4262100"/>
          </a:xfrm>
          <a:prstGeom prst="roundRect">
            <a:avLst>
              <a:gd fmla="val 5660" name="adj"/>
            </a:avLst>
          </a:prstGeom>
          <a:solidFill>
            <a:srgbClr val="3D85C6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9" name="Google Shape;1159;p8"/>
          <p:cNvSpPr txBox="1"/>
          <p:nvPr>
            <p:ph type="title"/>
          </p:nvPr>
        </p:nvSpPr>
        <p:spPr>
          <a:xfrm>
            <a:off x="1031850" y="966300"/>
            <a:ext cx="7080300" cy="321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60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1" name="Google Shape;1161;p9"/>
          <p:cNvGrpSpPr/>
          <p:nvPr/>
        </p:nvGrpSpPr>
        <p:grpSpPr>
          <a:xfrm>
            <a:off x="0" y="-8700"/>
            <a:ext cx="9144000" cy="5160900"/>
            <a:chOff x="0" y="-8700"/>
            <a:chExt cx="9144000" cy="5160900"/>
          </a:xfrm>
        </p:grpSpPr>
        <p:sp>
          <p:nvSpPr>
            <p:cNvPr id="1162" name="Google Shape;1162;p9"/>
            <p:cNvSpPr/>
            <p:nvPr/>
          </p:nvSpPr>
          <p:spPr>
            <a:xfrm>
              <a:off x="0" y="-8700"/>
              <a:ext cx="9144000" cy="5160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9"/>
            <p:cNvSpPr/>
            <p:nvPr/>
          </p:nvSpPr>
          <p:spPr>
            <a:xfrm>
              <a:off x="123000" y="110250"/>
              <a:ext cx="8898000" cy="4923000"/>
            </a:xfrm>
            <a:prstGeom prst="roundRect">
              <a:avLst>
                <a:gd fmla="val 5295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64" name="Google Shape;1164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65" name="Google Shape;1165;p9"/>
          <p:cNvGrpSpPr/>
          <p:nvPr/>
        </p:nvGrpSpPr>
        <p:grpSpPr>
          <a:xfrm>
            <a:off x="309029" y="297768"/>
            <a:ext cx="8512234" cy="4547889"/>
            <a:chOff x="309029" y="297768"/>
            <a:chExt cx="8512234" cy="4547889"/>
          </a:xfrm>
        </p:grpSpPr>
        <p:grpSp>
          <p:nvGrpSpPr>
            <p:cNvPr id="1166" name="Google Shape;1166;p9"/>
            <p:cNvGrpSpPr/>
            <p:nvPr/>
          </p:nvGrpSpPr>
          <p:grpSpPr>
            <a:xfrm>
              <a:off x="400344" y="4334908"/>
              <a:ext cx="2787746" cy="505263"/>
              <a:chOff x="44127" y="0"/>
              <a:chExt cx="2938800" cy="571500"/>
            </a:xfrm>
          </p:grpSpPr>
          <p:sp>
            <p:nvSpPr>
              <p:cNvPr id="1167" name="Google Shape;1167;p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8" name="Google Shape;1168;p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9" name="Google Shape;1169;p9"/>
              <p:cNvSpPr/>
              <p:nvPr/>
            </p:nvSpPr>
            <p:spPr>
              <a:xfrm>
                <a:off x="695277" y="288904"/>
                <a:ext cx="1270351" cy="13194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1170" name="Google Shape;1170;p9"/>
              <p:cNvSpPr/>
              <p:nvPr/>
            </p:nvSpPr>
            <p:spPr>
              <a:xfrm>
                <a:off x="2165256" y="252818"/>
                <a:ext cx="166247" cy="20410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171" name="Google Shape;1171;p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72" name="Google Shape;1172;p9"/>
            <p:cNvGrpSpPr/>
            <p:nvPr/>
          </p:nvGrpSpPr>
          <p:grpSpPr>
            <a:xfrm>
              <a:off x="309029" y="3835052"/>
              <a:ext cx="2787746" cy="505263"/>
              <a:chOff x="44127" y="0"/>
              <a:chExt cx="2938800" cy="571500"/>
            </a:xfrm>
          </p:grpSpPr>
          <p:sp>
            <p:nvSpPr>
              <p:cNvPr id="1173" name="Google Shape;1173;p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4" name="Google Shape;1174;p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5" name="Google Shape;1175;p9"/>
              <p:cNvSpPr/>
              <p:nvPr/>
            </p:nvSpPr>
            <p:spPr>
              <a:xfrm>
                <a:off x="628790" y="285019"/>
                <a:ext cx="1201512" cy="13974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1176" name="Google Shape;1176;p9"/>
              <p:cNvSpPr/>
              <p:nvPr/>
            </p:nvSpPr>
            <p:spPr>
              <a:xfrm>
                <a:off x="2036248" y="295603"/>
                <a:ext cx="361751" cy="11857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177" name="Google Shape;1177;p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78" name="Google Shape;1178;p9"/>
            <p:cNvGrpSpPr/>
            <p:nvPr/>
          </p:nvGrpSpPr>
          <p:grpSpPr>
            <a:xfrm>
              <a:off x="458051" y="3329732"/>
              <a:ext cx="2787746" cy="505263"/>
              <a:chOff x="44127" y="0"/>
              <a:chExt cx="2938800" cy="571500"/>
            </a:xfrm>
          </p:grpSpPr>
          <p:sp>
            <p:nvSpPr>
              <p:cNvPr id="1179" name="Google Shape;1179;p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0" name="Google Shape;1180;p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1" name="Google Shape;1181;p9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1182" name="Google Shape;1182;p9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183" name="Google Shape;1183;p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4" name="Google Shape;1184;p9"/>
            <p:cNvGrpSpPr/>
            <p:nvPr/>
          </p:nvGrpSpPr>
          <p:grpSpPr>
            <a:xfrm>
              <a:off x="400344" y="2824424"/>
              <a:ext cx="2787746" cy="505263"/>
              <a:chOff x="44127" y="0"/>
              <a:chExt cx="2938800" cy="571500"/>
            </a:xfrm>
          </p:grpSpPr>
          <p:sp>
            <p:nvSpPr>
              <p:cNvPr id="1185" name="Google Shape;1185;p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6" name="Google Shape;1186;p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7" name="Google Shape;1187;p9"/>
              <p:cNvSpPr/>
              <p:nvPr/>
            </p:nvSpPr>
            <p:spPr>
              <a:xfrm>
                <a:off x="604693" y="280604"/>
                <a:ext cx="981839" cy="15182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1188" name="Google Shape;1188;p9"/>
              <p:cNvSpPr/>
              <p:nvPr/>
            </p:nvSpPr>
            <p:spPr>
              <a:xfrm>
                <a:off x="1961973" y="256480"/>
                <a:ext cx="452794" cy="21230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189" name="Google Shape;1189;p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90" name="Google Shape;1190;p9"/>
            <p:cNvGrpSpPr/>
            <p:nvPr/>
          </p:nvGrpSpPr>
          <p:grpSpPr>
            <a:xfrm>
              <a:off x="350892" y="2319093"/>
              <a:ext cx="2787746" cy="505263"/>
              <a:chOff x="44127" y="0"/>
              <a:chExt cx="2938800" cy="571500"/>
            </a:xfrm>
          </p:grpSpPr>
          <p:sp>
            <p:nvSpPr>
              <p:cNvPr id="1191" name="Google Shape;1191;p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2" name="Google Shape;1192;p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3" name="Google Shape;1193;p9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1194" name="Google Shape;1194;p9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195" name="Google Shape;1195;p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96" name="Google Shape;1196;p9"/>
            <p:cNvGrpSpPr/>
            <p:nvPr/>
          </p:nvGrpSpPr>
          <p:grpSpPr>
            <a:xfrm>
              <a:off x="458051" y="1813773"/>
              <a:ext cx="2787746" cy="505263"/>
              <a:chOff x="44127" y="0"/>
              <a:chExt cx="2938800" cy="571500"/>
            </a:xfrm>
          </p:grpSpPr>
          <p:sp>
            <p:nvSpPr>
              <p:cNvPr id="1197" name="Google Shape;1197;p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8" name="Google Shape;1198;p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9" name="Google Shape;1199;p9"/>
              <p:cNvSpPr/>
              <p:nvPr/>
            </p:nvSpPr>
            <p:spPr>
              <a:xfrm>
                <a:off x="609939" y="285039"/>
                <a:ext cx="1345053" cy="13971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1200" name="Google Shape;1200;p9"/>
              <p:cNvSpPr/>
              <p:nvPr/>
            </p:nvSpPr>
            <p:spPr>
              <a:xfrm>
                <a:off x="2054833" y="295621"/>
                <a:ext cx="361624" cy="11855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201" name="Google Shape;1201;p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02" name="Google Shape;1202;p9"/>
            <p:cNvGrpSpPr/>
            <p:nvPr/>
          </p:nvGrpSpPr>
          <p:grpSpPr>
            <a:xfrm>
              <a:off x="350892" y="1308464"/>
              <a:ext cx="2787746" cy="505263"/>
              <a:chOff x="44127" y="0"/>
              <a:chExt cx="2938800" cy="571500"/>
            </a:xfrm>
          </p:grpSpPr>
          <p:sp>
            <p:nvSpPr>
              <p:cNvPr id="1203" name="Google Shape;1203;p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4" name="Google Shape;1204;p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5" name="Google Shape;1205;p9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1206" name="Google Shape;1206;p9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207" name="Google Shape;1207;p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08" name="Google Shape;1208;p9"/>
            <p:cNvGrpSpPr/>
            <p:nvPr/>
          </p:nvGrpSpPr>
          <p:grpSpPr>
            <a:xfrm>
              <a:off x="400344" y="803144"/>
              <a:ext cx="2787746" cy="505263"/>
              <a:chOff x="44127" y="0"/>
              <a:chExt cx="2938800" cy="571500"/>
            </a:xfrm>
          </p:grpSpPr>
          <p:sp>
            <p:nvSpPr>
              <p:cNvPr id="1209" name="Google Shape;1209;p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0" name="Google Shape;1210;p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1" name="Google Shape;1211;p9"/>
              <p:cNvSpPr/>
              <p:nvPr/>
            </p:nvSpPr>
            <p:spPr>
              <a:xfrm>
                <a:off x="641168" y="283597"/>
                <a:ext cx="1063093" cy="14262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1212" name="Google Shape;1212;p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3" name="Google Shape;1213;p9"/>
              <p:cNvSpPr/>
              <p:nvPr/>
            </p:nvSpPr>
            <p:spPr>
              <a:xfrm>
                <a:off x="1954944" y="253824"/>
                <a:ext cx="431197" cy="20218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1214" name="Google Shape;1214;p9"/>
            <p:cNvGrpSpPr/>
            <p:nvPr/>
          </p:nvGrpSpPr>
          <p:grpSpPr>
            <a:xfrm>
              <a:off x="3138617" y="1308474"/>
              <a:ext cx="2787746" cy="505263"/>
              <a:chOff x="44127" y="0"/>
              <a:chExt cx="2938800" cy="571500"/>
            </a:xfrm>
          </p:grpSpPr>
          <p:sp>
            <p:nvSpPr>
              <p:cNvPr id="1215" name="Google Shape;1215;p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6" name="Google Shape;1216;p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7" name="Google Shape;1217;p9"/>
              <p:cNvSpPr/>
              <p:nvPr/>
            </p:nvSpPr>
            <p:spPr>
              <a:xfrm>
                <a:off x="548154" y="280258"/>
                <a:ext cx="1374792" cy="14927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ROCK MUSIC</a:t>
                </a:r>
              </a:p>
            </p:txBody>
          </p:sp>
          <p:sp>
            <p:nvSpPr>
              <p:cNvPr id="1218" name="Google Shape;1218;p9"/>
              <p:cNvSpPr/>
              <p:nvPr/>
            </p:nvSpPr>
            <p:spPr>
              <a:xfrm>
                <a:off x="2091877" y="291564"/>
                <a:ext cx="386360" cy="12666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219" name="Google Shape;1219;p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0" name="Google Shape;1220;p9"/>
            <p:cNvGrpSpPr/>
            <p:nvPr/>
          </p:nvGrpSpPr>
          <p:grpSpPr>
            <a:xfrm>
              <a:off x="3188544" y="803146"/>
              <a:ext cx="2787746" cy="505263"/>
              <a:chOff x="44127" y="0"/>
              <a:chExt cx="2938800" cy="571500"/>
            </a:xfrm>
          </p:grpSpPr>
          <p:sp>
            <p:nvSpPr>
              <p:cNvPr id="1221" name="Google Shape;1221;p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2" name="Google Shape;1222;p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3" name="Google Shape;1223;p9"/>
              <p:cNvSpPr/>
              <p:nvPr/>
            </p:nvSpPr>
            <p:spPr>
              <a:xfrm>
                <a:off x="624245" y="283184"/>
                <a:ext cx="1380648" cy="14338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1224" name="Google Shape;1224;p9"/>
              <p:cNvSpPr/>
              <p:nvPr/>
            </p:nvSpPr>
            <p:spPr>
              <a:xfrm>
                <a:off x="2221853" y="243968"/>
                <a:ext cx="180682" cy="2218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225" name="Google Shape;1225;p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6" name="Google Shape;1226;p9"/>
            <p:cNvGrpSpPr/>
            <p:nvPr/>
          </p:nvGrpSpPr>
          <p:grpSpPr>
            <a:xfrm>
              <a:off x="3245792" y="1813768"/>
              <a:ext cx="2787746" cy="505263"/>
              <a:chOff x="44127" y="0"/>
              <a:chExt cx="2938800" cy="571500"/>
            </a:xfrm>
          </p:grpSpPr>
          <p:sp>
            <p:nvSpPr>
              <p:cNvPr id="1227" name="Google Shape;1227;p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8" name="Google Shape;1228;p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9" name="Google Shape;1229;p9"/>
              <p:cNvSpPr/>
              <p:nvPr/>
            </p:nvSpPr>
            <p:spPr>
              <a:xfrm>
                <a:off x="614251" y="285385"/>
                <a:ext cx="1287746" cy="13903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1230" name="Google Shape;1230;p9"/>
              <p:cNvSpPr/>
              <p:nvPr/>
            </p:nvSpPr>
            <p:spPr>
              <a:xfrm>
                <a:off x="2052258" y="295915"/>
                <a:ext cx="359907" cy="11797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231" name="Google Shape;1231;p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32" name="Google Shape;1232;p9"/>
            <p:cNvGrpSpPr/>
            <p:nvPr/>
          </p:nvGrpSpPr>
          <p:grpSpPr>
            <a:xfrm>
              <a:off x="3138617" y="2319089"/>
              <a:ext cx="2787746" cy="505263"/>
              <a:chOff x="44127" y="0"/>
              <a:chExt cx="2938800" cy="571500"/>
            </a:xfrm>
          </p:grpSpPr>
          <p:sp>
            <p:nvSpPr>
              <p:cNvPr id="1233" name="Google Shape;1233;p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4" name="Google Shape;1234;p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5" name="Google Shape;1235;p9"/>
              <p:cNvSpPr/>
              <p:nvPr/>
            </p:nvSpPr>
            <p:spPr>
              <a:xfrm>
                <a:off x="715731" y="284446"/>
                <a:ext cx="1235579" cy="14089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1236" name="Google Shape;1236;p9"/>
              <p:cNvSpPr/>
              <p:nvPr/>
            </p:nvSpPr>
            <p:spPr>
              <a:xfrm>
                <a:off x="2126499" y="241629"/>
                <a:ext cx="184556" cy="22652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237" name="Google Shape;1237;p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38" name="Google Shape;1238;p9"/>
            <p:cNvGrpSpPr/>
            <p:nvPr/>
          </p:nvGrpSpPr>
          <p:grpSpPr>
            <a:xfrm>
              <a:off x="3188551" y="2824420"/>
              <a:ext cx="2787746" cy="505263"/>
              <a:chOff x="44127" y="0"/>
              <a:chExt cx="2938800" cy="571500"/>
            </a:xfrm>
          </p:grpSpPr>
          <p:sp>
            <p:nvSpPr>
              <p:cNvPr id="1239" name="Google Shape;1239;p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0" name="Google Shape;1240;p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15600000" dist="19050">
                  <a:schemeClr val="dk1">
                    <a:alpha val="23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1" name="Google Shape;1241;p9"/>
              <p:cNvSpPr/>
              <p:nvPr/>
            </p:nvSpPr>
            <p:spPr>
              <a:xfrm>
                <a:off x="704204" y="285691"/>
                <a:ext cx="1242804" cy="13844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1242" name="Google Shape;1242;p9"/>
              <p:cNvSpPr/>
              <p:nvPr/>
            </p:nvSpPr>
            <p:spPr>
              <a:xfrm>
                <a:off x="2141223" y="243632"/>
                <a:ext cx="181366" cy="22259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243" name="Google Shape;1243;p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44" name="Google Shape;1244;p9"/>
            <p:cNvGrpSpPr/>
            <p:nvPr/>
          </p:nvGrpSpPr>
          <p:grpSpPr>
            <a:xfrm>
              <a:off x="3245782" y="3329749"/>
              <a:ext cx="2787746" cy="505263"/>
              <a:chOff x="44127" y="0"/>
              <a:chExt cx="2938800" cy="571500"/>
            </a:xfrm>
          </p:grpSpPr>
          <p:sp>
            <p:nvSpPr>
              <p:cNvPr id="1245" name="Google Shape;1245;p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6" name="Google Shape;1246;p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7" name="Google Shape;1247;p9"/>
              <p:cNvSpPr/>
              <p:nvPr/>
            </p:nvSpPr>
            <p:spPr>
              <a:xfrm>
                <a:off x="682205" y="287628"/>
                <a:ext cx="897750" cy="13882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1248" name="Google Shape;1248;p9"/>
              <p:cNvSpPr/>
              <p:nvPr/>
            </p:nvSpPr>
            <p:spPr>
              <a:xfrm>
                <a:off x="1923242" y="265570"/>
                <a:ext cx="414008" cy="19412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249" name="Google Shape;1249;p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50" name="Google Shape;1250;p9"/>
            <p:cNvGrpSpPr/>
            <p:nvPr/>
          </p:nvGrpSpPr>
          <p:grpSpPr>
            <a:xfrm>
              <a:off x="3096776" y="3835073"/>
              <a:ext cx="2787746" cy="505263"/>
              <a:chOff x="44127" y="0"/>
              <a:chExt cx="2938800" cy="571500"/>
            </a:xfrm>
          </p:grpSpPr>
          <p:sp>
            <p:nvSpPr>
              <p:cNvPr id="1251" name="Google Shape;1251;p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2" name="Google Shape;1252;p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3" name="Google Shape;1253;p9"/>
              <p:cNvSpPr/>
              <p:nvPr/>
            </p:nvSpPr>
            <p:spPr>
              <a:xfrm>
                <a:off x="613979" y="285353"/>
                <a:ext cx="1339042" cy="13909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1254" name="Google Shape;1254;p9"/>
              <p:cNvSpPr/>
              <p:nvPr/>
            </p:nvSpPr>
            <p:spPr>
              <a:xfrm>
                <a:off x="2052411" y="295887"/>
                <a:ext cx="360006" cy="11802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255" name="Google Shape;1255;p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56" name="Google Shape;1256;p9"/>
            <p:cNvGrpSpPr/>
            <p:nvPr/>
          </p:nvGrpSpPr>
          <p:grpSpPr>
            <a:xfrm>
              <a:off x="3188544" y="4340394"/>
              <a:ext cx="2787746" cy="505263"/>
              <a:chOff x="44127" y="0"/>
              <a:chExt cx="2938800" cy="571500"/>
            </a:xfrm>
          </p:grpSpPr>
          <p:sp>
            <p:nvSpPr>
              <p:cNvPr id="1257" name="Google Shape;1257;p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8" name="Google Shape;1258;p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9" name="Google Shape;1259;p9"/>
              <p:cNvSpPr/>
              <p:nvPr/>
            </p:nvSpPr>
            <p:spPr>
              <a:xfrm>
                <a:off x="605131" y="280651"/>
                <a:ext cx="1107003" cy="14852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1260" name="Google Shape;1260;p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1" name="Google Shape;1261;p9"/>
              <p:cNvSpPr/>
              <p:nvPr/>
            </p:nvSpPr>
            <p:spPr>
              <a:xfrm>
                <a:off x="1973172" y="249648"/>
                <a:ext cx="449001" cy="21053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1262" name="Google Shape;1262;p9"/>
            <p:cNvGrpSpPr/>
            <p:nvPr/>
          </p:nvGrpSpPr>
          <p:grpSpPr>
            <a:xfrm>
              <a:off x="1784257" y="297848"/>
              <a:ext cx="2787746" cy="505263"/>
              <a:chOff x="44127" y="0"/>
              <a:chExt cx="2938800" cy="571500"/>
            </a:xfrm>
          </p:grpSpPr>
          <p:sp>
            <p:nvSpPr>
              <p:cNvPr id="1263" name="Google Shape;1263;p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4" name="Google Shape;1264;p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5" name="Google Shape;1265;p9"/>
              <p:cNvSpPr/>
              <p:nvPr/>
            </p:nvSpPr>
            <p:spPr>
              <a:xfrm>
                <a:off x="488550" y="275661"/>
                <a:ext cx="1525820" cy="15849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DISCO MUSIC</a:t>
                </a:r>
              </a:p>
            </p:txBody>
          </p:sp>
          <p:sp>
            <p:nvSpPr>
              <p:cNvPr id="1266" name="Google Shape;1266;p9"/>
              <p:cNvSpPr/>
              <p:nvPr/>
            </p:nvSpPr>
            <p:spPr>
              <a:xfrm>
                <a:off x="2127622" y="287665"/>
                <a:ext cx="410222" cy="13448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267" name="Google Shape;1267;p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68" name="Google Shape;1268;p9"/>
            <p:cNvGrpSpPr/>
            <p:nvPr/>
          </p:nvGrpSpPr>
          <p:grpSpPr>
            <a:xfrm>
              <a:off x="5976742" y="4340368"/>
              <a:ext cx="2787746" cy="505263"/>
              <a:chOff x="44127" y="0"/>
              <a:chExt cx="2938800" cy="571500"/>
            </a:xfrm>
          </p:grpSpPr>
          <p:sp>
            <p:nvSpPr>
              <p:cNvPr id="1269" name="Google Shape;1269;p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0" name="Google Shape;1270;p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1" name="Google Shape;1271;p9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1272" name="Google Shape;1272;p9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273" name="Google Shape;1273;p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74" name="Google Shape;1274;p9"/>
            <p:cNvGrpSpPr/>
            <p:nvPr/>
          </p:nvGrpSpPr>
          <p:grpSpPr>
            <a:xfrm>
              <a:off x="5884529" y="3835052"/>
              <a:ext cx="2787746" cy="505263"/>
              <a:chOff x="44127" y="0"/>
              <a:chExt cx="2938800" cy="571500"/>
            </a:xfrm>
          </p:grpSpPr>
          <p:sp>
            <p:nvSpPr>
              <p:cNvPr id="1275" name="Google Shape;1275;p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rgbClr val="FFDBAE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6" name="Google Shape;1276;p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7" name="Google Shape;1277;p9"/>
              <p:cNvSpPr/>
              <p:nvPr/>
            </p:nvSpPr>
            <p:spPr>
              <a:xfrm>
                <a:off x="596761" y="282489"/>
                <a:ext cx="1245002" cy="14480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INDIE ROCK</a:t>
                </a:r>
              </a:p>
            </p:txBody>
          </p:sp>
          <p:sp>
            <p:nvSpPr>
              <p:cNvPr id="1278" name="Google Shape;1278;p9"/>
              <p:cNvSpPr/>
              <p:nvPr/>
            </p:nvSpPr>
            <p:spPr>
              <a:xfrm>
                <a:off x="2055179" y="293456"/>
                <a:ext cx="374845" cy="12287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279" name="Google Shape;1279;p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80" name="Google Shape;1280;p9"/>
            <p:cNvGrpSpPr/>
            <p:nvPr/>
          </p:nvGrpSpPr>
          <p:grpSpPr>
            <a:xfrm>
              <a:off x="6033517" y="3329739"/>
              <a:ext cx="2787746" cy="505263"/>
              <a:chOff x="44127" y="0"/>
              <a:chExt cx="2938800" cy="571500"/>
            </a:xfrm>
          </p:grpSpPr>
          <p:sp>
            <p:nvSpPr>
              <p:cNvPr id="1281" name="Google Shape;1281;p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2" name="Google Shape;1282;p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3" name="Google Shape;1283;p9"/>
              <p:cNvSpPr/>
              <p:nvPr/>
            </p:nvSpPr>
            <p:spPr>
              <a:xfrm>
                <a:off x="735543" y="286196"/>
                <a:ext cx="1204897" cy="13740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JAZZ MUSIC</a:t>
                </a:r>
              </a:p>
            </p:txBody>
          </p:sp>
          <p:sp>
            <p:nvSpPr>
              <p:cNvPr id="1284" name="Google Shape;1284;p9"/>
              <p:cNvSpPr/>
              <p:nvPr/>
            </p:nvSpPr>
            <p:spPr>
              <a:xfrm>
                <a:off x="2111271" y="244442"/>
                <a:ext cx="179972" cy="22090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285" name="Google Shape;1285;p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86" name="Google Shape;1286;p9"/>
            <p:cNvGrpSpPr/>
            <p:nvPr/>
          </p:nvGrpSpPr>
          <p:grpSpPr>
            <a:xfrm>
              <a:off x="5976744" y="2824408"/>
              <a:ext cx="2787746" cy="505263"/>
              <a:chOff x="44127" y="0"/>
              <a:chExt cx="2938800" cy="571500"/>
            </a:xfrm>
          </p:grpSpPr>
          <p:sp>
            <p:nvSpPr>
              <p:cNvPr id="1287" name="Google Shape;1287;p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8" name="Google Shape;1288;p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9" name="Google Shape;1289;p9"/>
              <p:cNvSpPr/>
              <p:nvPr/>
            </p:nvSpPr>
            <p:spPr>
              <a:xfrm>
                <a:off x="624245" y="283184"/>
                <a:ext cx="1380648" cy="14338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CLASSIC LIVE</a:t>
                </a:r>
              </a:p>
            </p:txBody>
          </p:sp>
          <p:sp>
            <p:nvSpPr>
              <p:cNvPr id="1290" name="Google Shape;1290;p9"/>
              <p:cNvSpPr/>
              <p:nvPr/>
            </p:nvSpPr>
            <p:spPr>
              <a:xfrm>
                <a:off x="2221853" y="243968"/>
                <a:ext cx="180682" cy="2218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291" name="Google Shape;1291;p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92" name="Google Shape;1292;p9"/>
            <p:cNvGrpSpPr/>
            <p:nvPr/>
          </p:nvGrpSpPr>
          <p:grpSpPr>
            <a:xfrm>
              <a:off x="5926344" y="2319094"/>
              <a:ext cx="2787746" cy="505263"/>
              <a:chOff x="44127" y="0"/>
              <a:chExt cx="2938800" cy="571500"/>
            </a:xfrm>
          </p:grpSpPr>
          <p:sp>
            <p:nvSpPr>
              <p:cNvPr id="1293" name="Google Shape;1293;p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4" name="Google Shape;1294;p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5" name="Google Shape;1295;p9"/>
              <p:cNvSpPr/>
              <p:nvPr/>
            </p:nvSpPr>
            <p:spPr>
              <a:xfrm>
                <a:off x="605131" y="280651"/>
                <a:ext cx="1107003" cy="14852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ACOUSTIC</a:t>
                </a:r>
              </a:p>
            </p:txBody>
          </p:sp>
          <p:sp>
            <p:nvSpPr>
              <p:cNvPr id="1296" name="Google Shape;1296;p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7" name="Google Shape;1297;p9"/>
              <p:cNvSpPr/>
              <p:nvPr/>
            </p:nvSpPr>
            <p:spPr>
              <a:xfrm>
                <a:off x="1973172" y="249648"/>
                <a:ext cx="449001" cy="21053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</p:grpSp>
        <p:grpSp>
          <p:nvGrpSpPr>
            <p:cNvPr id="1298" name="Google Shape;1298;p9"/>
            <p:cNvGrpSpPr/>
            <p:nvPr/>
          </p:nvGrpSpPr>
          <p:grpSpPr>
            <a:xfrm>
              <a:off x="6033517" y="1813774"/>
              <a:ext cx="2787746" cy="505263"/>
              <a:chOff x="44127" y="0"/>
              <a:chExt cx="2938800" cy="571500"/>
            </a:xfrm>
          </p:grpSpPr>
          <p:sp>
            <p:nvSpPr>
              <p:cNvPr id="1299" name="Google Shape;1299;p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0" name="Google Shape;1300;p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1" name="Google Shape;1301;p9"/>
              <p:cNvSpPr/>
              <p:nvPr/>
            </p:nvSpPr>
            <p:spPr>
              <a:xfrm>
                <a:off x="548154" y="280258"/>
                <a:ext cx="1374792" cy="14927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ROCK MUSIC</a:t>
                </a:r>
              </a:p>
            </p:txBody>
          </p:sp>
          <p:sp>
            <p:nvSpPr>
              <p:cNvPr id="1302" name="Google Shape;1302;p9"/>
              <p:cNvSpPr/>
              <p:nvPr/>
            </p:nvSpPr>
            <p:spPr>
              <a:xfrm>
                <a:off x="2091877" y="291564"/>
                <a:ext cx="386360" cy="12666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303" name="Google Shape;1303;p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04" name="Google Shape;1304;p9"/>
            <p:cNvGrpSpPr/>
            <p:nvPr/>
          </p:nvGrpSpPr>
          <p:grpSpPr>
            <a:xfrm>
              <a:off x="5926357" y="1308449"/>
              <a:ext cx="2787746" cy="505263"/>
              <a:chOff x="44127" y="0"/>
              <a:chExt cx="2938800" cy="571500"/>
            </a:xfrm>
          </p:grpSpPr>
          <p:sp>
            <p:nvSpPr>
              <p:cNvPr id="1305" name="Google Shape;1305;p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6" name="Google Shape;1306;p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7" name="Google Shape;1307;p9"/>
              <p:cNvSpPr/>
              <p:nvPr/>
            </p:nvSpPr>
            <p:spPr>
              <a:xfrm>
                <a:off x="682205" y="287628"/>
                <a:ext cx="897750" cy="13882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SUMMER</a:t>
                </a:r>
              </a:p>
            </p:txBody>
          </p:sp>
          <p:sp>
            <p:nvSpPr>
              <p:cNvPr id="1308" name="Google Shape;1308;p9"/>
              <p:cNvSpPr/>
              <p:nvPr/>
            </p:nvSpPr>
            <p:spPr>
              <a:xfrm>
                <a:off x="1923242" y="265570"/>
                <a:ext cx="414008" cy="19412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STEREO</a:t>
                </a:r>
                <a:b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</a:br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309" name="Google Shape;1309;p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14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10" name="Google Shape;1310;p9"/>
            <p:cNvGrpSpPr/>
            <p:nvPr/>
          </p:nvGrpSpPr>
          <p:grpSpPr>
            <a:xfrm>
              <a:off x="5976751" y="803107"/>
              <a:ext cx="2787746" cy="505263"/>
              <a:chOff x="44127" y="0"/>
              <a:chExt cx="2938800" cy="571500"/>
            </a:xfrm>
          </p:grpSpPr>
          <p:sp>
            <p:nvSpPr>
              <p:cNvPr id="1311" name="Google Shape;1311;p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2" name="Google Shape;1312;p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3" name="Google Shape;1313;p9"/>
              <p:cNvSpPr/>
              <p:nvPr/>
            </p:nvSpPr>
            <p:spPr>
              <a:xfrm>
                <a:off x="686968" y="284212"/>
                <a:ext cx="1269287" cy="141408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GUITAR LIVE</a:t>
                </a:r>
              </a:p>
            </p:txBody>
          </p:sp>
          <p:sp>
            <p:nvSpPr>
              <p:cNvPr id="1314" name="Google Shape;1314;p9"/>
              <p:cNvSpPr/>
              <p:nvPr/>
            </p:nvSpPr>
            <p:spPr>
              <a:xfrm>
                <a:off x="2154596" y="241254"/>
                <a:ext cx="185229" cy="22735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8</a:t>
                </a:r>
              </a:p>
            </p:txBody>
          </p:sp>
          <p:sp>
            <p:nvSpPr>
              <p:cNvPr id="1315" name="Google Shape;1315;p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16" name="Google Shape;1316;p9"/>
            <p:cNvGrpSpPr/>
            <p:nvPr/>
          </p:nvGrpSpPr>
          <p:grpSpPr>
            <a:xfrm>
              <a:off x="4571997" y="297768"/>
              <a:ext cx="2787746" cy="505263"/>
              <a:chOff x="44127" y="0"/>
              <a:chExt cx="2938800" cy="571500"/>
            </a:xfrm>
          </p:grpSpPr>
          <p:sp>
            <p:nvSpPr>
              <p:cNvPr id="1317" name="Google Shape;1317;p9"/>
              <p:cNvSpPr/>
              <p:nvPr/>
            </p:nvSpPr>
            <p:spPr>
              <a:xfrm>
                <a:off x="44127" y="0"/>
                <a:ext cx="2938800" cy="571500"/>
              </a:xfrm>
              <a:prstGeom prst="roundRect">
                <a:avLst>
                  <a:gd fmla="val 10610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8" name="Google Shape;1318;p9"/>
              <p:cNvSpPr/>
              <p:nvPr/>
            </p:nvSpPr>
            <p:spPr>
              <a:xfrm>
                <a:off x="158392" y="138595"/>
                <a:ext cx="2710500" cy="432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9" name="Google Shape;1319;p9"/>
              <p:cNvSpPr/>
              <p:nvPr/>
            </p:nvSpPr>
            <p:spPr>
              <a:xfrm>
                <a:off x="619241" y="285778"/>
                <a:ext cx="1280588" cy="13827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MUSIC ROCK</a:t>
                </a:r>
              </a:p>
            </p:txBody>
          </p:sp>
          <p:sp>
            <p:nvSpPr>
              <p:cNvPr id="1320" name="Google Shape;1320;p9"/>
              <p:cNvSpPr/>
              <p:nvPr/>
            </p:nvSpPr>
            <p:spPr>
              <a:xfrm>
                <a:off x="2049248" y="296251"/>
                <a:ext cx="357902" cy="117331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1">
                    <a:ln>
                      <a:noFill/>
                    </a:ln>
                    <a:solidFill>
                      <a:schemeClr val="dk1"/>
                    </a:solidFill>
                    <a:latin typeface="Montserrat"/>
                  </a:rPr>
                  <a:t>TC 8</a:t>
                </a:r>
              </a:p>
            </p:txBody>
          </p:sp>
          <p:sp>
            <p:nvSpPr>
              <p:cNvPr id="1321" name="Google Shape;1321;p9"/>
              <p:cNvSpPr/>
              <p:nvPr/>
            </p:nvSpPr>
            <p:spPr>
              <a:xfrm>
                <a:off x="138800" y="38225"/>
                <a:ext cx="2749200" cy="67500"/>
              </a:xfrm>
              <a:prstGeom prst="rect">
                <a:avLst/>
              </a:pr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322" name="Google Shape;1322;p9"/>
          <p:cNvSpPr/>
          <p:nvPr/>
        </p:nvSpPr>
        <p:spPr>
          <a:xfrm>
            <a:off x="1680700" y="940375"/>
            <a:ext cx="5782500" cy="3262800"/>
          </a:xfrm>
          <a:prstGeom prst="roundRect">
            <a:avLst>
              <a:gd fmla="val 5660" name="adj"/>
            </a:avLst>
          </a:prstGeom>
          <a:solidFill>
            <a:srgbClr val="3D85C6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3" name="Google Shape;1323;p9"/>
          <p:cNvSpPr txBox="1"/>
          <p:nvPr>
            <p:ph type="title"/>
          </p:nvPr>
        </p:nvSpPr>
        <p:spPr>
          <a:xfrm>
            <a:off x="2088300" y="1644738"/>
            <a:ext cx="4967400" cy="6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24" name="Google Shape;1324;p9"/>
          <p:cNvSpPr txBox="1"/>
          <p:nvPr>
            <p:ph idx="1" type="subTitle"/>
          </p:nvPr>
        </p:nvSpPr>
        <p:spPr>
          <a:xfrm>
            <a:off x="2088300" y="2306249"/>
            <a:ext cx="4967400" cy="119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25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10"/>
          <p:cNvSpPr txBox="1"/>
          <p:nvPr>
            <p:ph type="title"/>
          </p:nvPr>
        </p:nvSpPr>
        <p:spPr>
          <a:xfrm>
            <a:off x="941250" y="1304700"/>
            <a:ext cx="3402600" cy="253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4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B Garamond"/>
              <a:buNone/>
              <a:defRPr b="1" sz="35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B Garamond"/>
              <a:buNone/>
              <a:defRPr sz="35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B Garamond"/>
              <a:buNone/>
              <a:defRPr sz="35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B Garamond"/>
              <a:buNone/>
              <a:defRPr sz="35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B Garamond"/>
              <a:buNone/>
              <a:defRPr sz="35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B Garamond"/>
              <a:buNone/>
              <a:defRPr sz="35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B Garamond"/>
              <a:buNone/>
              <a:defRPr sz="35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B Garamond"/>
              <a:buNone/>
              <a:defRPr sz="35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B Garamond"/>
              <a:buNone/>
              <a:defRPr sz="35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●"/>
              <a:defRPr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○"/>
              <a:defRPr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■"/>
              <a:defRPr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●"/>
              <a:defRPr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○"/>
              <a:defRPr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■"/>
              <a:defRPr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●"/>
              <a:defRPr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○"/>
              <a:defRPr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B Garamond"/>
              <a:buChar char="■"/>
              <a:defRPr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3" name="Shape 5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4" name="Google Shape;5024;p36"/>
          <p:cNvSpPr/>
          <p:nvPr/>
        </p:nvSpPr>
        <p:spPr>
          <a:xfrm>
            <a:off x="1578800" y="760051"/>
            <a:ext cx="6007500" cy="3623400"/>
          </a:xfrm>
          <a:prstGeom prst="roundRect">
            <a:avLst>
              <a:gd fmla="val 4514" name="adj"/>
            </a:avLst>
          </a:prstGeom>
          <a:solidFill>
            <a:srgbClr val="3D85C6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5" name="Google Shape;5025;p36"/>
          <p:cNvSpPr txBox="1"/>
          <p:nvPr>
            <p:ph type="ctrTitle"/>
          </p:nvPr>
        </p:nvSpPr>
        <p:spPr>
          <a:xfrm>
            <a:off x="1867200" y="1234800"/>
            <a:ext cx="5409600" cy="254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</a:rPr>
              <a:t>Sing With Mi </a:t>
            </a:r>
            <a:r>
              <a:rPr lang="en" sz="4500">
                <a:solidFill>
                  <a:schemeClr val="dk1"/>
                </a:solidFill>
              </a:rPr>
              <a:t>Karaoke Editor</a:t>
            </a:r>
            <a:endParaRPr sz="10000">
              <a:solidFill>
                <a:schemeClr val="dk1"/>
              </a:solidFill>
            </a:endParaRPr>
          </a:p>
        </p:txBody>
      </p:sp>
      <p:sp>
        <p:nvSpPr>
          <p:cNvPr id="5026" name="Google Shape;5026;p36"/>
          <p:cNvSpPr txBox="1"/>
          <p:nvPr>
            <p:ph idx="1" type="subTitle"/>
          </p:nvPr>
        </p:nvSpPr>
        <p:spPr>
          <a:xfrm>
            <a:off x="1877625" y="3685413"/>
            <a:ext cx="5409600" cy="4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Senior Capstone Presentation 2022 - Lauren Pamperin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5027" name="Google Shape;5027;p36"/>
          <p:cNvGrpSpPr/>
          <p:nvPr/>
        </p:nvGrpSpPr>
        <p:grpSpPr>
          <a:xfrm>
            <a:off x="2068600" y="1330647"/>
            <a:ext cx="5027900" cy="2354694"/>
            <a:chOff x="2058050" y="1205363"/>
            <a:chExt cx="5027900" cy="2386675"/>
          </a:xfrm>
        </p:grpSpPr>
        <p:cxnSp>
          <p:nvCxnSpPr>
            <p:cNvPr id="5028" name="Google Shape;5028;p36"/>
            <p:cNvCxnSpPr/>
            <p:nvPr/>
          </p:nvCxnSpPr>
          <p:spPr>
            <a:xfrm>
              <a:off x="2098750" y="1205363"/>
              <a:ext cx="49872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29" name="Google Shape;5029;p36"/>
            <p:cNvCxnSpPr/>
            <p:nvPr/>
          </p:nvCxnSpPr>
          <p:spPr>
            <a:xfrm>
              <a:off x="2058050" y="3592038"/>
              <a:ext cx="49872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7" name="Shape 5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8" name="Google Shape;5088;p4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</a:t>
            </a:r>
            <a:endParaRPr/>
          </a:p>
        </p:txBody>
      </p:sp>
      <p:sp>
        <p:nvSpPr>
          <p:cNvPr id="5089" name="Google Shape;5089;p45"/>
          <p:cNvSpPr txBox="1"/>
          <p:nvPr>
            <p:ph idx="2" type="title"/>
          </p:nvPr>
        </p:nvSpPr>
        <p:spPr>
          <a:xfrm>
            <a:off x="1957487" y="1390475"/>
            <a:ext cx="2308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Separate Requirements</a:t>
            </a:r>
            <a:endParaRPr/>
          </a:p>
        </p:txBody>
      </p:sp>
      <p:sp>
        <p:nvSpPr>
          <p:cNvPr id="5090" name="Google Shape;5090;p45"/>
          <p:cNvSpPr txBox="1"/>
          <p:nvPr>
            <p:ph idx="1" type="subTitle"/>
          </p:nvPr>
        </p:nvSpPr>
        <p:spPr>
          <a:xfrm>
            <a:off x="1957475" y="2037325"/>
            <a:ext cx="2308200" cy="171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 Smaller pieces made it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easier to tackle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 Was able to do more experimentation without worry of breaking entire program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1" name="Google Shape;5091;p45"/>
          <p:cNvSpPr txBox="1"/>
          <p:nvPr>
            <p:ph idx="3" type="title"/>
          </p:nvPr>
        </p:nvSpPr>
        <p:spPr>
          <a:xfrm>
            <a:off x="4878318" y="1390475"/>
            <a:ext cx="2308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Try Things</a:t>
            </a:r>
            <a:endParaRPr/>
          </a:p>
        </p:txBody>
      </p:sp>
      <p:sp>
        <p:nvSpPr>
          <p:cNvPr id="5092" name="Google Shape;5092;p45"/>
          <p:cNvSpPr txBox="1"/>
          <p:nvPr>
            <p:ph idx="4" type="subTitle"/>
          </p:nvPr>
        </p:nvSpPr>
        <p:spPr>
          <a:xfrm>
            <a:off x="4878325" y="2037325"/>
            <a:ext cx="2308200" cy="171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 More possible because of separating requirements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6" name="Shape 5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7" name="Google Shape;5097;p46"/>
          <p:cNvSpPr txBox="1"/>
          <p:nvPr>
            <p:ph type="title"/>
          </p:nvPr>
        </p:nvSpPr>
        <p:spPr>
          <a:xfrm>
            <a:off x="3473850" y="1280900"/>
            <a:ext cx="4533600" cy="162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/>
              <a:t>“Play That Funky Music”</a:t>
            </a:r>
            <a:endParaRPr sz="5800"/>
          </a:p>
        </p:txBody>
      </p:sp>
      <p:sp>
        <p:nvSpPr>
          <p:cNvPr id="5098" name="Google Shape;5098;p46"/>
          <p:cNvSpPr txBox="1"/>
          <p:nvPr>
            <p:ph idx="1" type="subTitle"/>
          </p:nvPr>
        </p:nvSpPr>
        <p:spPr>
          <a:xfrm>
            <a:off x="3473838" y="2776774"/>
            <a:ext cx="4533600" cy="80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Demo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2" name="Shape 5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3" name="Google Shape;5103;p47"/>
          <p:cNvSpPr txBox="1"/>
          <p:nvPr>
            <p:ph type="title"/>
          </p:nvPr>
        </p:nvSpPr>
        <p:spPr>
          <a:xfrm>
            <a:off x="1031850" y="966300"/>
            <a:ext cx="7080300" cy="321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“The Start of Something New”</a:t>
            </a:r>
            <a:endParaRPr sz="7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7" name="Shape 5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8" name="Google Shape;5108;p4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Additions</a:t>
            </a:r>
            <a:endParaRPr/>
          </a:p>
        </p:txBody>
      </p:sp>
      <p:sp>
        <p:nvSpPr>
          <p:cNvPr id="5109" name="Google Shape;5109;p48"/>
          <p:cNvSpPr txBox="1"/>
          <p:nvPr>
            <p:ph idx="2" type="title"/>
          </p:nvPr>
        </p:nvSpPr>
        <p:spPr>
          <a:xfrm>
            <a:off x="1005840" y="2307900"/>
            <a:ext cx="2351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Default / Pre-made Songs</a:t>
            </a:r>
            <a:endParaRPr/>
          </a:p>
        </p:txBody>
      </p:sp>
      <p:sp>
        <p:nvSpPr>
          <p:cNvPr id="5110" name="Google Shape;5110;p48"/>
          <p:cNvSpPr txBox="1"/>
          <p:nvPr>
            <p:ph idx="3" type="title"/>
          </p:nvPr>
        </p:nvSpPr>
        <p:spPr>
          <a:xfrm>
            <a:off x="3435963" y="2307900"/>
            <a:ext cx="2351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Save Karaoke “Video”</a:t>
            </a:r>
            <a:endParaRPr/>
          </a:p>
        </p:txBody>
      </p:sp>
      <p:sp>
        <p:nvSpPr>
          <p:cNvPr id="5111" name="Google Shape;5111;p48"/>
          <p:cNvSpPr txBox="1"/>
          <p:nvPr>
            <p:ph idx="5" type="title"/>
          </p:nvPr>
        </p:nvSpPr>
        <p:spPr>
          <a:xfrm>
            <a:off x="5787063" y="1653300"/>
            <a:ext cx="2351100" cy="183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Save “Incomplete” Timestamps and Finish Editing Later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5" name="Shape 5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6" name="Google Shape;5116;p49"/>
          <p:cNvSpPr txBox="1"/>
          <p:nvPr>
            <p:ph type="title"/>
          </p:nvPr>
        </p:nvSpPr>
        <p:spPr>
          <a:xfrm>
            <a:off x="1174050" y="1251125"/>
            <a:ext cx="3494700" cy="19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“Don’t Ask Me No Questions, And I Won’t Tell You No Lies”</a:t>
            </a:r>
            <a:endParaRPr sz="3400"/>
          </a:p>
        </p:txBody>
      </p:sp>
      <p:sp>
        <p:nvSpPr>
          <p:cNvPr id="5117" name="Google Shape;5117;p49"/>
          <p:cNvSpPr txBox="1"/>
          <p:nvPr>
            <p:ph idx="1" type="subTitle"/>
          </p:nvPr>
        </p:nvSpPr>
        <p:spPr>
          <a:xfrm>
            <a:off x="1174050" y="3155825"/>
            <a:ext cx="3494700" cy="51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 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3" name="Shape 5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4" name="Google Shape;5034;p37"/>
          <p:cNvSpPr txBox="1"/>
          <p:nvPr>
            <p:ph type="title"/>
          </p:nvPr>
        </p:nvSpPr>
        <p:spPr>
          <a:xfrm>
            <a:off x="1031850" y="966300"/>
            <a:ext cx="7080300" cy="321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/>
              <a:t>“</a:t>
            </a:r>
            <a:r>
              <a:rPr lang="en" sz="6800"/>
              <a:t>Let’s Start At The Very Beginning”</a:t>
            </a:r>
            <a:endParaRPr sz="6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8" name="Shape 5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9" name="Google Shape;5039;p3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Requirements</a:t>
            </a:r>
            <a:endParaRPr/>
          </a:p>
        </p:txBody>
      </p:sp>
      <p:sp>
        <p:nvSpPr>
          <p:cNvPr id="5040" name="Google Shape;5040;p38"/>
          <p:cNvSpPr txBox="1"/>
          <p:nvPr>
            <p:ph idx="1" type="body"/>
          </p:nvPr>
        </p:nvSpPr>
        <p:spPr>
          <a:xfrm>
            <a:off x="720000" y="877650"/>
            <a:ext cx="7704000" cy="33882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Design an application that allows the user to add lyrics and a “bouncing ball” to a favorite tune so that we can all sing along</a:t>
            </a:r>
            <a:endParaRPr sz="2000"/>
          </a:p>
          <a:p>
            <a:pPr indent="-3175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✓"/>
            </a:pPr>
            <a:r>
              <a:rPr lang="en" sz="1400"/>
              <a:t>The application should allow the user to choose a song, upload the lyrics, and create the visual of lyrics synchronized with the song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✓"/>
            </a:pPr>
            <a:r>
              <a:rPr lang="en" sz="1400"/>
              <a:t>The application should display the lyrics along with an indicator to guide the singer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✓"/>
            </a:pPr>
            <a:r>
              <a:rPr lang="en" sz="1400"/>
              <a:t>Write an editor for the application that allows a user to create, play (pause, modify, rewind), save, open, close, copy, search, etc. a music file with its karaoke-style lyrics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 sz="1400"/>
              <a:t>Use characteristics of the song (measure, tempo, etc) to assist in moving the indicator through the lyrics</a:t>
            </a:r>
            <a:endParaRPr sz="1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4" name="Shape 5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5" name="Google Shape;5045;p39"/>
          <p:cNvSpPr txBox="1"/>
          <p:nvPr>
            <p:ph type="title"/>
          </p:nvPr>
        </p:nvSpPr>
        <p:spPr>
          <a:xfrm>
            <a:off x="1031850" y="966300"/>
            <a:ext cx="7080300" cy="321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“We’ve Got To Start Somewhere”</a:t>
            </a:r>
            <a:endParaRPr sz="7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9" name="Shape 5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0" name="Google Shape;5050;p4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Original Strategies</a:t>
            </a:r>
            <a:endParaRPr/>
          </a:p>
        </p:txBody>
      </p:sp>
      <p:sp>
        <p:nvSpPr>
          <p:cNvPr id="5051" name="Google Shape;5051;p40"/>
          <p:cNvSpPr txBox="1"/>
          <p:nvPr>
            <p:ph idx="2" type="title"/>
          </p:nvPr>
        </p:nvSpPr>
        <p:spPr>
          <a:xfrm>
            <a:off x="966325" y="1821300"/>
            <a:ext cx="2351100" cy="150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Android Application</a:t>
            </a:r>
            <a:endParaRPr/>
          </a:p>
        </p:txBody>
      </p:sp>
      <p:sp>
        <p:nvSpPr>
          <p:cNvPr id="5052" name="Google Shape;5052;p40"/>
          <p:cNvSpPr txBox="1"/>
          <p:nvPr>
            <p:ph idx="3" type="title"/>
          </p:nvPr>
        </p:nvSpPr>
        <p:spPr>
          <a:xfrm>
            <a:off x="3396449" y="1821300"/>
            <a:ext cx="2351100" cy="150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 Programming Interface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(API)</a:t>
            </a:r>
            <a:endParaRPr/>
          </a:p>
        </p:txBody>
      </p:sp>
      <p:sp>
        <p:nvSpPr>
          <p:cNvPr id="5053" name="Google Shape;5053;p40"/>
          <p:cNvSpPr txBox="1"/>
          <p:nvPr>
            <p:ph idx="5" type="title"/>
          </p:nvPr>
        </p:nvSpPr>
        <p:spPr>
          <a:xfrm>
            <a:off x="5826575" y="1821300"/>
            <a:ext cx="2351100" cy="150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Automation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7" name="Shape 5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" name="Google Shape;5058;p41"/>
          <p:cNvSpPr txBox="1"/>
          <p:nvPr>
            <p:ph type="title"/>
          </p:nvPr>
        </p:nvSpPr>
        <p:spPr>
          <a:xfrm>
            <a:off x="1031850" y="539400"/>
            <a:ext cx="7080300" cy="406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/>
              <a:t>“A Little Perseverance</a:t>
            </a:r>
            <a:endParaRPr sz="6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/>
              <a:t>And A Little </a:t>
            </a:r>
            <a:endParaRPr sz="6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/>
              <a:t>Uphill Climb”</a:t>
            </a:r>
            <a:endParaRPr sz="6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2" name="Shape 5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3" name="Google Shape;5063;p4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Strategies</a:t>
            </a:r>
            <a:endParaRPr/>
          </a:p>
        </p:txBody>
      </p:sp>
      <p:sp>
        <p:nvSpPr>
          <p:cNvPr id="5064" name="Google Shape;5064;p42"/>
          <p:cNvSpPr txBox="1"/>
          <p:nvPr>
            <p:ph idx="2" type="title"/>
          </p:nvPr>
        </p:nvSpPr>
        <p:spPr>
          <a:xfrm>
            <a:off x="1699250" y="1824200"/>
            <a:ext cx="2596200" cy="4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WinForms in C#</a:t>
            </a:r>
            <a:endParaRPr/>
          </a:p>
        </p:txBody>
      </p:sp>
      <p:sp>
        <p:nvSpPr>
          <p:cNvPr id="5065" name="Google Shape;5065;p42"/>
          <p:cNvSpPr txBox="1"/>
          <p:nvPr>
            <p:ph idx="3" type="title"/>
          </p:nvPr>
        </p:nvSpPr>
        <p:spPr>
          <a:xfrm>
            <a:off x="4848553" y="1824200"/>
            <a:ext cx="2596200" cy="4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NAudio Library</a:t>
            </a:r>
            <a:endParaRPr/>
          </a:p>
        </p:txBody>
      </p:sp>
      <p:sp>
        <p:nvSpPr>
          <p:cNvPr id="5066" name="Google Shape;5066;p42"/>
          <p:cNvSpPr txBox="1"/>
          <p:nvPr>
            <p:ph idx="1" type="subTitle"/>
          </p:nvPr>
        </p:nvSpPr>
        <p:spPr>
          <a:xfrm>
            <a:off x="4848553" y="2230300"/>
            <a:ext cx="2596200" cy="108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 Open Source .NET audio library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 Easy to use and lots of documentation</a:t>
            </a:r>
            <a:endParaRPr/>
          </a:p>
        </p:txBody>
      </p:sp>
      <p:sp>
        <p:nvSpPr>
          <p:cNvPr id="5067" name="Google Shape;5067;p42"/>
          <p:cNvSpPr txBox="1"/>
          <p:nvPr>
            <p:ph idx="4" type="subTitle"/>
          </p:nvPr>
        </p:nvSpPr>
        <p:spPr>
          <a:xfrm>
            <a:off x="1699250" y="2230300"/>
            <a:ext cx="2596200" cy="108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 </a:t>
            </a:r>
            <a:r>
              <a:rPr lang="en"/>
              <a:t>Easy access to user’s files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 More screen </a:t>
            </a:r>
            <a:r>
              <a:rPr lang="en"/>
              <a:t>real estate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1" name="Shape 5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2" name="Google Shape;5072;p43"/>
          <p:cNvSpPr txBox="1"/>
          <p:nvPr>
            <p:ph type="title"/>
          </p:nvPr>
        </p:nvSpPr>
        <p:spPr>
          <a:xfrm>
            <a:off x="1031850" y="966300"/>
            <a:ext cx="7080300" cy="321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“I Get By With A Little Help From My Friends”</a:t>
            </a:r>
            <a:endParaRPr sz="7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6" name="Shape 5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7" name="Google Shape;5077;p4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</a:t>
            </a:r>
            <a:r>
              <a:rPr lang="en"/>
              <a:t> Strategies</a:t>
            </a:r>
            <a:endParaRPr/>
          </a:p>
        </p:txBody>
      </p:sp>
      <p:sp>
        <p:nvSpPr>
          <p:cNvPr id="5078" name="Google Shape;5078;p44"/>
          <p:cNvSpPr txBox="1"/>
          <p:nvPr>
            <p:ph idx="2" type="title"/>
          </p:nvPr>
        </p:nvSpPr>
        <p:spPr>
          <a:xfrm>
            <a:off x="966328" y="1943100"/>
            <a:ext cx="2351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Josh Leach </a:t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&amp;&amp; Professors</a:t>
            </a:r>
            <a:endParaRPr sz="2500"/>
          </a:p>
        </p:txBody>
      </p:sp>
      <p:sp>
        <p:nvSpPr>
          <p:cNvPr id="5079" name="Google Shape;5079;p44"/>
          <p:cNvSpPr txBox="1"/>
          <p:nvPr>
            <p:ph idx="1" type="subTitle"/>
          </p:nvPr>
        </p:nvSpPr>
        <p:spPr>
          <a:xfrm>
            <a:off x="966325" y="2571750"/>
            <a:ext cx="2351100" cy="72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 Senior Capstone Project 2019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 Ideas and suggestions about features and functionality</a:t>
            </a:r>
            <a:endParaRPr/>
          </a:p>
        </p:txBody>
      </p:sp>
      <p:sp>
        <p:nvSpPr>
          <p:cNvPr id="5080" name="Google Shape;5080;p44"/>
          <p:cNvSpPr txBox="1"/>
          <p:nvPr>
            <p:ph idx="3" type="title"/>
          </p:nvPr>
        </p:nvSpPr>
        <p:spPr>
          <a:xfrm>
            <a:off x="3396451" y="1943100"/>
            <a:ext cx="2351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StackOverflow / Documentation</a:t>
            </a:r>
            <a:endParaRPr/>
          </a:p>
        </p:txBody>
      </p:sp>
      <p:sp>
        <p:nvSpPr>
          <p:cNvPr id="5081" name="Google Shape;5081;p44"/>
          <p:cNvSpPr txBox="1"/>
          <p:nvPr>
            <p:ph idx="4" type="subTitle"/>
          </p:nvPr>
        </p:nvSpPr>
        <p:spPr>
          <a:xfrm>
            <a:off x="3396453" y="2571750"/>
            <a:ext cx="2351100" cy="72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 Solve errors and learn how to use NAudio Library and features in WinForms</a:t>
            </a:r>
            <a:endParaRPr/>
          </a:p>
        </p:txBody>
      </p:sp>
      <p:sp>
        <p:nvSpPr>
          <p:cNvPr id="5082" name="Google Shape;5082;p44"/>
          <p:cNvSpPr txBox="1"/>
          <p:nvPr>
            <p:ph idx="5" type="title"/>
          </p:nvPr>
        </p:nvSpPr>
        <p:spPr>
          <a:xfrm>
            <a:off x="5826575" y="1943100"/>
            <a:ext cx="2351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Experimentation</a:t>
            </a:r>
            <a:endParaRPr/>
          </a:p>
        </p:txBody>
      </p:sp>
      <p:sp>
        <p:nvSpPr>
          <p:cNvPr id="5083" name="Google Shape;5083;p44"/>
          <p:cNvSpPr txBox="1"/>
          <p:nvPr>
            <p:ph idx="6" type="subTitle"/>
          </p:nvPr>
        </p:nvSpPr>
        <p:spPr>
          <a:xfrm>
            <a:off x="5826582" y="2470800"/>
            <a:ext cx="2351100" cy="72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 Try things and see if they work and/or if it is beneficial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ight Track Tape Day by Slidesgo">
  <a:themeElements>
    <a:clrScheme name="Simple Light">
      <a:dk1>
        <a:srgbClr val="221E1D"/>
      </a:dk1>
      <a:lt1>
        <a:srgbClr val="FFF4E6"/>
      </a:lt1>
      <a:dk2>
        <a:srgbClr val="524548"/>
      </a:dk2>
      <a:lt2>
        <a:srgbClr val="D94D36"/>
      </a:lt2>
      <a:accent1>
        <a:srgbClr val="FB9DAB"/>
      </a:accent1>
      <a:accent2>
        <a:srgbClr val="91B8B5"/>
      </a:accent2>
      <a:accent3>
        <a:srgbClr val="AEDEFF"/>
      </a:accent3>
      <a:accent4>
        <a:srgbClr val="FFDBAE"/>
      </a:accent4>
      <a:accent5>
        <a:srgbClr val="D4D4D4"/>
      </a:accent5>
      <a:accent6>
        <a:srgbClr val="FFFFFF"/>
      </a:accent6>
      <a:hlink>
        <a:srgbClr val="2424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