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T Sans Narrow"/>
      <p:regular r:id="rId16"/>
      <p:bold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Narrow-bold.fntdata"/><Relationship Id="rId16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b65a91195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b65a91195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b65a91195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b65a91195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b65a91195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b65a91195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b65a91195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b65a91195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 to be in this folder. Be careful with data. Also getting data was not coming through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b65a91195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b65a91195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b65a91195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b65a91195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b65a91195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b65a91195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b65a91195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1b65a91195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b65a91195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b65a91195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Photo Memories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Nicole Pfotenhauer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251425" y="181127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</a:rPr>
              <a:t>Develop an application that examines stored digital photos on a given device and creates a mini photo album with limited user-interaction.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Requirements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1.               Explore the meta-data stored with an image and extract it.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2.               Use the meta-data and image content to identify attributes of the photo (time, date, location, people, text, event).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3.               The Album Generator attempts to use these attributes to create a “Memories” slideshow of the perceived event or trip.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4.               Allow the user to specify a maximum length of the album.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5.               Allow the user to specify beginning and ending dates.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6.               Allow the user to specify a geographic location.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7.               Store the photo-album so that it can be viewed and distributed (to a friend or another similar device).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8.               Augment the photos in a meaningful way.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9.               Allow the user to “start” the album to display the photos without further user interaction.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555555"/>
                </a:solidFill>
                <a:highlight>
                  <a:srgbClr val="FFFFFF"/>
                </a:highlight>
              </a:rPr>
              <a:t>10.            Implement at least one option which uses an image recognition algorithm (people, pets, etc) to create an album.</a:t>
            </a:r>
            <a:endParaRPr sz="40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Solutions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Android Studio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Exif Interface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FaceDetector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Android phone /storage/emulated/0/DCIM/Camera folder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 user to specify geographic location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 user to “start” the album to display the photos without further user interaction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Store the photo-album so that it can be viewed and distributed(to a friend or another similar device)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 on one small part at a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trying functions on one picture before applying to all pictures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a </a:t>
            </a:r>
            <a:r>
              <a:rPr lang="en"/>
              <a:t>picture</a:t>
            </a:r>
            <a:r>
              <a:rPr lang="en"/>
              <a:t> to try before letting it happen in the background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20624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 and Help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Android Developer website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 Overflow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McVey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 database to save the photos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more with image recognition(pets)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  multiple characteristics in an album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